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df5c748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df5c748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5a7f2a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5a7f2a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</a:t>
            </a:r>
            <a:r>
              <a:rPr lang="en-GB" sz="2000"/>
              <a:t>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(Donor, Courier, Receiver, Financial Management, Account Management)</a:t>
            </a:r>
            <a:endParaRPr sz="2000"/>
          </a:p>
        </p:txBody>
      </p:sp>
      <p:sp>
        <p:nvSpPr>
          <p:cNvPr id="56" name="Google Shape;56;p13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5995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7501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1674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843388" y="1310650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Donor</a:t>
            </a:r>
            <a:endParaRPr sz="1100"/>
          </a:p>
        </p:txBody>
      </p:sp>
      <p:sp>
        <p:nvSpPr>
          <p:cNvPr id="65" name="Google Shape;65;p13"/>
          <p:cNvSpPr txBox="1"/>
          <p:nvPr/>
        </p:nvSpPr>
        <p:spPr>
          <a:xfrm>
            <a:off x="843388" y="3482925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Receiver</a:t>
            </a:r>
            <a:endParaRPr sz="1100"/>
          </a:p>
        </p:txBody>
      </p:sp>
      <p:sp>
        <p:nvSpPr>
          <p:cNvPr id="66" name="Google Shape;66;p13"/>
          <p:cNvSpPr txBox="1"/>
          <p:nvPr/>
        </p:nvSpPr>
        <p:spPr>
          <a:xfrm>
            <a:off x="843388" y="2396788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Courier</a:t>
            </a:r>
            <a:endParaRPr sz="1100"/>
          </a:p>
        </p:txBody>
      </p:sp>
      <p:cxnSp>
        <p:nvCxnSpPr>
          <p:cNvPr id="67" name="Google Shape;67;p13"/>
          <p:cNvCxnSpPr>
            <a:stCxn id="61" idx="3"/>
            <a:endCxn id="56" idx="2"/>
          </p:cNvCxnSpPr>
          <p:nvPr/>
        </p:nvCxnSpPr>
        <p:spPr>
          <a:xfrm flipH="1" rot="10800000">
            <a:off x="1746349" y="993450"/>
            <a:ext cx="1759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1" idx="3"/>
            <a:endCxn id="60" idx="2"/>
          </p:cNvCxnSpPr>
          <p:nvPr/>
        </p:nvCxnSpPr>
        <p:spPr>
          <a:xfrm>
            <a:off x="1746349" y="994950"/>
            <a:ext cx="1759200" cy="3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1" idx="3"/>
            <a:endCxn id="58" idx="2"/>
          </p:cNvCxnSpPr>
          <p:nvPr/>
        </p:nvCxnSpPr>
        <p:spPr>
          <a:xfrm>
            <a:off x="1746349" y="994950"/>
            <a:ext cx="1759200" cy="18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1" idx="3"/>
            <a:endCxn id="57" idx="2"/>
          </p:cNvCxnSpPr>
          <p:nvPr/>
        </p:nvCxnSpPr>
        <p:spPr>
          <a:xfrm>
            <a:off x="1746349" y="994950"/>
            <a:ext cx="17592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3" idx="3"/>
            <a:endCxn id="56" idx="2"/>
          </p:cNvCxnSpPr>
          <p:nvPr/>
        </p:nvCxnSpPr>
        <p:spPr>
          <a:xfrm flipH="1" rot="10800000">
            <a:off x="1746349" y="993250"/>
            <a:ext cx="1759200" cy="10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3" idx="3"/>
            <a:endCxn id="60" idx="2"/>
          </p:cNvCxnSpPr>
          <p:nvPr/>
        </p:nvCxnSpPr>
        <p:spPr>
          <a:xfrm>
            <a:off x="1746349" y="2070250"/>
            <a:ext cx="1759200" cy="26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3" idx="3"/>
            <a:endCxn id="58" idx="2"/>
          </p:cNvCxnSpPr>
          <p:nvPr/>
        </p:nvCxnSpPr>
        <p:spPr>
          <a:xfrm>
            <a:off x="1746349" y="2070250"/>
            <a:ext cx="1759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3" idx="3"/>
            <a:endCxn id="57" idx="2"/>
          </p:cNvCxnSpPr>
          <p:nvPr/>
        </p:nvCxnSpPr>
        <p:spPr>
          <a:xfrm flipH="1" rot="10800000">
            <a:off x="1746349" y="1912750"/>
            <a:ext cx="17592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875" y="3825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7252838" y="4534375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Finance Specialist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7" name="Google Shape;77;p13"/>
          <p:cNvCxnSpPr>
            <a:stCxn id="62" idx="3"/>
            <a:endCxn id="56" idx="2"/>
          </p:cNvCxnSpPr>
          <p:nvPr/>
        </p:nvCxnSpPr>
        <p:spPr>
          <a:xfrm flipH="1" rot="10800000">
            <a:off x="1746349" y="993350"/>
            <a:ext cx="1759200" cy="21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2" idx="3"/>
            <a:endCxn id="57" idx="2"/>
          </p:cNvCxnSpPr>
          <p:nvPr/>
        </p:nvCxnSpPr>
        <p:spPr>
          <a:xfrm flipH="1" rot="10800000">
            <a:off x="1746349" y="1912850"/>
            <a:ext cx="1759200" cy="12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2" idx="3"/>
            <a:endCxn id="58" idx="2"/>
          </p:cNvCxnSpPr>
          <p:nvPr/>
        </p:nvCxnSpPr>
        <p:spPr>
          <a:xfrm flipH="1" rot="10800000">
            <a:off x="1746349" y="2832350"/>
            <a:ext cx="17592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5" idx="1"/>
            <a:endCxn id="58" idx="6"/>
          </p:cNvCxnSpPr>
          <p:nvPr/>
        </p:nvCxnSpPr>
        <p:spPr>
          <a:xfrm rot="10800000">
            <a:off x="5638575" y="2832150"/>
            <a:ext cx="16143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5" idx="1"/>
            <a:endCxn id="57" idx="6"/>
          </p:cNvCxnSpPr>
          <p:nvPr/>
        </p:nvCxnSpPr>
        <p:spPr>
          <a:xfrm rot="10800000">
            <a:off x="5638575" y="1912650"/>
            <a:ext cx="16143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2" idx="3"/>
            <a:endCxn id="60" idx="2"/>
          </p:cNvCxnSpPr>
          <p:nvPr/>
        </p:nvCxnSpPr>
        <p:spPr>
          <a:xfrm>
            <a:off x="1746349" y="3145550"/>
            <a:ext cx="1759200" cy="15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75" idx="1"/>
            <a:endCxn id="59" idx="6"/>
          </p:cNvCxnSpPr>
          <p:nvPr/>
        </p:nvCxnSpPr>
        <p:spPr>
          <a:xfrm rot="10800000">
            <a:off x="5638575" y="3751650"/>
            <a:ext cx="16143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75" idx="1"/>
            <a:endCxn id="60" idx="6"/>
          </p:cNvCxnSpPr>
          <p:nvPr/>
        </p:nvCxnSpPr>
        <p:spPr>
          <a:xfrm flipH="1">
            <a:off x="5638575" y="4220850"/>
            <a:ext cx="161430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1" idx="3"/>
            <a:endCxn id="59" idx="2"/>
          </p:cNvCxnSpPr>
          <p:nvPr/>
        </p:nvCxnSpPr>
        <p:spPr>
          <a:xfrm>
            <a:off x="1746349" y="994950"/>
            <a:ext cx="1759200" cy="27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63" idx="3"/>
            <a:endCxn id="59" idx="2"/>
          </p:cNvCxnSpPr>
          <p:nvPr/>
        </p:nvCxnSpPr>
        <p:spPr>
          <a:xfrm>
            <a:off x="1746349" y="2070250"/>
            <a:ext cx="1759200" cy="16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 txBox="1"/>
          <p:nvPr/>
        </p:nvSpPr>
        <p:spPr>
          <a:xfrm>
            <a:off x="714010" y="4626450"/>
            <a:ext cx="111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82545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stCxn id="88" idx="3"/>
            <a:endCxn id="57" idx="2"/>
          </p:cNvCxnSpPr>
          <p:nvPr/>
        </p:nvCxnSpPr>
        <p:spPr>
          <a:xfrm flipH="1" rot="10800000">
            <a:off x="1746349" y="1912650"/>
            <a:ext cx="1759200" cy="23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88" idx="3"/>
            <a:endCxn id="58" idx="2"/>
          </p:cNvCxnSpPr>
          <p:nvPr/>
        </p:nvCxnSpPr>
        <p:spPr>
          <a:xfrm flipH="1" rot="10800000">
            <a:off x="1746349" y="2832150"/>
            <a:ext cx="17592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3"/>
          <p:cNvSpPr txBox="1"/>
          <p:nvPr/>
        </p:nvSpPr>
        <p:spPr>
          <a:xfrm>
            <a:off x="7123493" y="3080373"/>
            <a:ext cx="11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Administrator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145246" y="1456373"/>
            <a:ext cx="111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Chief Administrator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2397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71940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3"/>
          <p:cNvCxnSpPr>
            <a:stCxn id="93" idx="1"/>
            <a:endCxn id="58" idx="6"/>
          </p:cNvCxnSpPr>
          <p:nvPr/>
        </p:nvCxnSpPr>
        <p:spPr>
          <a:xfrm flipH="1">
            <a:off x="5638388" y="2792750"/>
            <a:ext cx="1587000" cy="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13"/>
          <p:cNvCxnSpPr>
            <a:stCxn id="93" idx="1"/>
            <a:endCxn id="57" idx="6"/>
          </p:cNvCxnSpPr>
          <p:nvPr/>
        </p:nvCxnSpPr>
        <p:spPr>
          <a:xfrm rot="10800000">
            <a:off x="5638388" y="1912850"/>
            <a:ext cx="1587000" cy="87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>
            <a:stCxn id="93" idx="1"/>
            <a:endCxn id="60" idx="6"/>
          </p:cNvCxnSpPr>
          <p:nvPr/>
        </p:nvCxnSpPr>
        <p:spPr>
          <a:xfrm flipH="1">
            <a:off x="5638388" y="2792750"/>
            <a:ext cx="1587000" cy="187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3"/>
          <p:cNvCxnSpPr>
            <a:stCxn id="93" idx="1"/>
            <a:endCxn id="56" idx="6"/>
          </p:cNvCxnSpPr>
          <p:nvPr/>
        </p:nvCxnSpPr>
        <p:spPr>
          <a:xfrm rot="10800000">
            <a:off x="5638388" y="993350"/>
            <a:ext cx="1587000" cy="179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>
            <a:stCxn id="94" idx="1"/>
            <a:endCxn id="56" idx="6"/>
          </p:cNvCxnSpPr>
          <p:nvPr/>
        </p:nvCxnSpPr>
        <p:spPr>
          <a:xfrm rot="10800000">
            <a:off x="5638388" y="993300"/>
            <a:ext cx="1587000" cy="12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>
            <a:stCxn id="94" idx="1"/>
            <a:endCxn id="57" idx="6"/>
          </p:cNvCxnSpPr>
          <p:nvPr/>
        </p:nvCxnSpPr>
        <p:spPr>
          <a:xfrm flipH="1">
            <a:off x="5638388" y="1114800"/>
            <a:ext cx="1587000" cy="79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13"/>
          <p:cNvCxnSpPr>
            <a:stCxn id="94" idx="1"/>
            <a:endCxn id="58" idx="6"/>
          </p:cNvCxnSpPr>
          <p:nvPr/>
        </p:nvCxnSpPr>
        <p:spPr>
          <a:xfrm flipH="1">
            <a:off x="5638388" y="1114800"/>
            <a:ext cx="1587000" cy="171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13"/>
          <p:cNvCxnSpPr>
            <a:stCxn id="94" idx="1"/>
            <a:endCxn id="60" idx="6"/>
          </p:cNvCxnSpPr>
          <p:nvPr/>
        </p:nvCxnSpPr>
        <p:spPr>
          <a:xfrm flipH="1">
            <a:off x="5638388" y="1114800"/>
            <a:ext cx="1587000" cy="3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Donor Recruitment, Advertisement Management, Support Team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09" name="Google Shape;109;p14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10" name="Google Shape;110;p14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11" name="Google Shape;111;p14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12" name="Google Shape;112;p14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113" name="Google Shape;113;p14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9805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588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284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622900" y="1696075"/>
            <a:ext cx="13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Procurement Specialist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8" name="Google Shape;118;p14"/>
          <p:cNvSpPr txBox="1"/>
          <p:nvPr/>
        </p:nvSpPr>
        <p:spPr>
          <a:xfrm>
            <a:off x="410949" y="4321125"/>
            <a:ext cx="176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Customer Support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9" name="Google Shape;119;p14"/>
          <p:cNvSpPr txBox="1"/>
          <p:nvPr/>
        </p:nvSpPr>
        <p:spPr>
          <a:xfrm>
            <a:off x="590037" y="3008600"/>
            <a:ext cx="140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Recruitment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984963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3592763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22888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6969611" y="2965668"/>
            <a:ext cx="110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Advertisement Designer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7111387" y="1696064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Manager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068907" y="4321130"/>
            <a:ext cx="90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Support Technician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4"/>
          <p:cNvCxnSpPr>
            <a:stCxn id="114" idx="3"/>
            <a:endCxn id="109" idx="2"/>
          </p:cNvCxnSpPr>
          <p:nvPr/>
        </p:nvCxnSpPr>
        <p:spPr>
          <a:xfrm flipH="1" rot="10800000">
            <a:off x="1746349" y="993450"/>
            <a:ext cx="17592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>
            <a:stCxn id="114" idx="3"/>
            <a:endCxn id="110" idx="2"/>
          </p:cNvCxnSpPr>
          <p:nvPr/>
        </p:nvCxnSpPr>
        <p:spPr>
          <a:xfrm>
            <a:off x="1746349" y="1375950"/>
            <a:ext cx="17592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>
            <a:stCxn id="114" idx="3"/>
            <a:endCxn id="111" idx="2"/>
          </p:cNvCxnSpPr>
          <p:nvPr/>
        </p:nvCxnSpPr>
        <p:spPr>
          <a:xfrm>
            <a:off x="1746349" y="1375950"/>
            <a:ext cx="1759200" cy="14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>
            <a:stCxn id="116" idx="3"/>
            <a:endCxn id="110" idx="2"/>
          </p:cNvCxnSpPr>
          <p:nvPr/>
        </p:nvCxnSpPr>
        <p:spPr>
          <a:xfrm flipH="1" rot="10800000">
            <a:off x="1746349" y="1912750"/>
            <a:ext cx="1759200" cy="7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>
            <a:stCxn id="115" idx="3"/>
            <a:endCxn id="110" idx="2"/>
          </p:cNvCxnSpPr>
          <p:nvPr/>
        </p:nvCxnSpPr>
        <p:spPr>
          <a:xfrm flipH="1" rot="10800000">
            <a:off x="1746349" y="1912850"/>
            <a:ext cx="1759200" cy="20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4"/>
          <p:cNvCxnSpPr>
            <a:stCxn id="115" idx="3"/>
            <a:endCxn id="111" idx="2"/>
          </p:cNvCxnSpPr>
          <p:nvPr/>
        </p:nvCxnSpPr>
        <p:spPr>
          <a:xfrm flipH="1" rot="10800000">
            <a:off x="1746349" y="2832350"/>
            <a:ext cx="1759200" cy="11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4"/>
          <p:cNvCxnSpPr>
            <a:stCxn id="115" idx="3"/>
            <a:endCxn id="113" idx="2"/>
          </p:cNvCxnSpPr>
          <p:nvPr/>
        </p:nvCxnSpPr>
        <p:spPr>
          <a:xfrm>
            <a:off x="1746349" y="3983750"/>
            <a:ext cx="17592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4"/>
          <p:cNvCxnSpPr>
            <a:stCxn id="120" idx="1"/>
            <a:endCxn id="110" idx="6"/>
          </p:cNvCxnSpPr>
          <p:nvPr/>
        </p:nvCxnSpPr>
        <p:spPr>
          <a:xfrm flipH="1">
            <a:off x="5638425" y="1380362"/>
            <a:ext cx="14730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4"/>
          <p:cNvCxnSpPr>
            <a:stCxn id="120" idx="1"/>
            <a:endCxn id="111" idx="6"/>
          </p:cNvCxnSpPr>
          <p:nvPr/>
        </p:nvCxnSpPr>
        <p:spPr>
          <a:xfrm flipH="1">
            <a:off x="5638425" y="1380362"/>
            <a:ext cx="1473000" cy="14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>
            <a:stCxn id="121" idx="1"/>
            <a:endCxn id="111" idx="6"/>
          </p:cNvCxnSpPr>
          <p:nvPr/>
        </p:nvCxnSpPr>
        <p:spPr>
          <a:xfrm rot="10800000">
            <a:off x="5638425" y="2832262"/>
            <a:ext cx="1473000" cy="11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>
            <a:stCxn id="121" idx="1"/>
            <a:endCxn id="110" idx="6"/>
          </p:cNvCxnSpPr>
          <p:nvPr/>
        </p:nvCxnSpPr>
        <p:spPr>
          <a:xfrm rot="10800000">
            <a:off x="5638425" y="1912762"/>
            <a:ext cx="1473000" cy="20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332869" y="557794"/>
            <a:ext cx="8577000" cy="41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2" name="Google Shape;142;p15"/>
          <p:cNvSpPr txBox="1"/>
          <p:nvPr>
            <p:ph type="ctrTitle"/>
          </p:nvPr>
        </p:nvSpPr>
        <p:spPr>
          <a:xfrm>
            <a:off x="1829100" y="167288"/>
            <a:ext cx="5485800" cy="5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FoodPantry - Use Case Diagram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02. Donate and Receive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3" name="Google Shape;143;p15"/>
          <p:cNvSpPr txBox="1"/>
          <p:nvPr/>
        </p:nvSpPr>
        <p:spPr>
          <a:xfrm>
            <a:off x="1422929" y="2179037"/>
            <a:ext cx="666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3566279" y="1321993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02.01 List Food items </a:t>
            </a:r>
            <a:r>
              <a:rPr b="1" lang="en-GB" sz="800"/>
              <a:t>for donation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566279" y="1860305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2.02 </a:t>
            </a:r>
            <a:r>
              <a:rPr b="1" lang="en-GB" sz="800"/>
              <a:t>Provide package information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3566279" y="2398627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2.03 Provide Pickup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532979" y="2938440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2.04 List dietary requirements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3532979" y="3478262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2.05 List dietary restrictions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49" name="Google Shape;149;p15"/>
          <p:cNvCxnSpPr>
            <a:endCxn id="147" idx="6"/>
          </p:cNvCxnSpPr>
          <p:nvPr/>
        </p:nvCxnSpPr>
        <p:spPr>
          <a:xfrm rot="10800000">
            <a:off x="5166779" y="3176790"/>
            <a:ext cx="2405400" cy="4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15"/>
          <p:cNvCxnSpPr>
            <a:endCxn id="148" idx="6"/>
          </p:cNvCxnSpPr>
          <p:nvPr/>
        </p:nvCxnSpPr>
        <p:spPr>
          <a:xfrm flipH="1">
            <a:off x="5166779" y="3592712"/>
            <a:ext cx="2381100" cy="12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15"/>
          <p:cNvSpPr txBox="1"/>
          <p:nvPr/>
        </p:nvSpPr>
        <p:spPr>
          <a:xfrm>
            <a:off x="7394804" y="3825774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Receiver 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56435" y="2051068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Donor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53" name="Google Shape;153;p15"/>
          <p:cNvCxnSpPr>
            <a:endCxn id="144" idx="2"/>
          </p:cNvCxnSpPr>
          <p:nvPr/>
        </p:nvCxnSpPr>
        <p:spPr>
          <a:xfrm flipH="1" rot="10800000">
            <a:off x="1744078" y="1560343"/>
            <a:ext cx="1822200" cy="23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15"/>
          <p:cNvCxnSpPr>
            <a:endCxn id="145" idx="2"/>
          </p:cNvCxnSpPr>
          <p:nvPr/>
        </p:nvCxnSpPr>
        <p:spPr>
          <a:xfrm>
            <a:off x="1744078" y="1795655"/>
            <a:ext cx="1822200" cy="3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15"/>
          <p:cNvCxnSpPr>
            <a:endCxn id="146" idx="2"/>
          </p:cNvCxnSpPr>
          <p:nvPr/>
        </p:nvCxnSpPr>
        <p:spPr>
          <a:xfrm>
            <a:off x="1744078" y="1795777"/>
            <a:ext cx="1822200" cy="8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15"/>
          <p:cNvSpPr/>
          <p:nvPr/>
        </p:nvSpPr>
        <p:spPr>
          <a:xfrm>
            <a:off x="3566294" y="4019943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2.06 Provide Drop-off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869259" y="3838246"/>
            <a:ext cx="99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GB" sz="800" u="none" cap="none" strike="noStrike">
                <a:solidFill>
                  <a:srgbClr val="000000"/>
                </a:solidFill>
              </a:rPr>
              <a:t>Courier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58" name="Google Shape;158;p15"/>
          <p:cNvCxnSpPr>
            <a:endCxn id="156" idx="6"/>
          </p:cNvCxnSpPr>
          <p:nvPr/>
        </p:nvCxnSpPr>
        <p:spPr>
          <a:xfrm flipH="1">
            <a:off x="5200094" y="3593493"/>
            <a:ext cx="2372100" cy="6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81" y="1455675"/>
            <a:ext cx="677193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31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919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