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9" r:id="rId2"/>
    <p:sldId id="260" r:id="rId3"/>
    <p:sldId id="257" r:id="rId4"/>
    <p:sldId id="262" r:id="rId5"/>
    <p:sldId id="261" r:id="rId6"/>
    <p:sldId id="25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9" y="8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22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4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12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2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320" y="986123"/>
            <a:ext cx="8889703" cy="41708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29100" y="342923"/>
            <a:ext cx="54858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FoodPantry</a:t>
            </a:r>
            <a:r>
              <a:rPr lang="en-GB" sz="2000" dirty="0"/>
              <a:t> - Use Case Diagram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01. Manage Account (</a:t>
            </a:r>
            <a:r>
              <a:rPr lang="en-GB" sz="2000" dirty="0" err="1"/>
              <a:t>Donors,Couriers</a:t>
            </a:r>
            <a:r>
              <a:rPr lang="en-GB" sz="2000" dirty="0"/>
              <a:t> and Receivers)</a:t>
            </a:r>
            <a:endParaRPr sz="2000" dirty="0"/>
          </a:p>
        </p:txBody>
      </p:sp>
      <p:sp>
        <p:nvSpPr>
          <p:cNvPr id="56" name="Google Shape;56;p13"/>
          <p:cNvSpPr/>
          <p:nvPr/>
        </p:nvSpPr>
        <p:spPr>
          <a:xfrm>
            <a:off x="3394259" y="1308906"/>
            <a:ext cx="1858276" cy="62818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01.01 Register User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394259" y="2025383"/>
            <a:ext cx="1764806" cy="61003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01.02 Handling User Profile</a:t>
            </a:r>
            <a:endParaRPr sz="1100" dirty="0"/>
          </a:p>
        </p:txBody>
      </p:sp>
      <p:sp>
        <p:nvSpPr>
          <p:cNvPr id="58" name="Google Shape;58;p13"/>
          <p:cNvSpPr/>
          <p:nvPr/>
        </p:nvSpPr>
        <p:spPr>
          <a:xfrm>
            <a:off x="3394259" y="2800806"/>
            <a:ext cx="1858276" cy="63272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01.03 Account Authentication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>
            <a:off x="3380832" y="3657398"/>
            <a:ext cx="1871703" cy="69910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01.04 Issuing Donation Certificates</a:t>
            </a:r>
            <a:endParaRPr sz="1100" dirty="0"/>
          </a:p>
        </p:txBody>
      </p:sp>
      <p:sp>
        <p:nvSpPr>
          <p:cNvPr id="60" name="Google Shape;60;p13"/>
          <p:cNvSpPr/>
          <p:nvPr/>
        </p:nvSpPr>
        <p:spPr>
          <a:xfrm>
            <a:off x="3380832" y="4487398"/>
            <a:ext cx="1871703" cy="5812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77" y="1558017"/>
            <a:ext cx="729343" cy="47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8" y="3873454"/>
            <a:ext cx="902963" cy="5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26" y="2753774"/>
            <a:ext cx="729294" cy="5198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50871" y="2013569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Donor</a:t>
            </a:r>
            <a:endParaRPr sz="11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145069" y="4328176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Receiver</a:t>
            </a:r>
            <a:endParaRPr sz="11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149177" y="3253092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Courier</a:t>
            </a:r>
            <a:endParaRPr sz="1100" dirty="0"/>
          </a:p>
        </p:txBody>
      </p:sp>
      <p:cxnSp>
        <p:nvCxnSpPr>
          <p:cNvPr id="67" name="Google Shape;67;p13"/>
          <p:cNvCxnSpPr>
            <a:cxnSpLocks/>
            <a:stCxn id="61" idx="3"/>
            <a:endCxn id="56" idx="2"/>
          </p:cNvCxnSpPr>
          <p:nvPr/>
        </p:nvCxnSpPr>
        <p:spPr>
          <a:xfrm flipV="1">
            <a:off x="971320" y="1622999"/>
            <a:ext cx="2422939" cy="1710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cxnSpLocks/>
            <a:stCxn id="61" idx="3"/>
            <a:endCxn id="60" idx="2"/>
          </p:cNvCxnSpPr>
          <p:nvPr/>
        </p:nvCxnSpPr>
        <p:spPr>
          <a:xfrm>
            <a:off x="971320" y="1794086"/>
            <a:ext cx="2409512" cy="29839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cxnSpLocks/>
            <a:stCxn id="61" idx="3"/>
            <a:endCxn id="58" idx="2"/>
          </p:cNvCxnSpPr>
          <p:nvPr/>
        </p:nvCxnSpPr>
        <p:spPr>
          <a:xfrm>
            <a:off x="971320" y="1794086"/>
            <a:ext cx="2422939" cy="13230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>
            <a:cxnSpLocks/>
            <a:stCxn id="61" idx="3"/>
            <a:endCxn id="57" idx="2"/>
          </p:cNvCxnSpPr>
          <p:nvPr/>
        </p:nvCxnSpPr>
        <p:spPr>
          <a:xfrm>
            <a:off x="971320" y="1794086"/>
            <a:ext cx="2422939" cy="536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cxnSpLocks/>
            <a:stCxn id="63" idx="3"/>
            <a:endCxn id="56" idx="2"/>
          </p:cNvCxnSpPr>
          <p:nvPr/>
        </p:nvCxnSpPr>
        <p:spPr>
          <a:xfrm flipV="1">
            <a:off x="971320" y="1622999"/>
            <a:ext cx="2422939" cy="13907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63" idx="3"/>
            <a:endCxn id="60" idx="2"/>
          </p:cNvCxnSpPr>
          <p:nvPr/>
        </p:nvCxnSpPr>
        <p:spPr>
          <a:xfrm>
            <a:off x="971320" y="3013706"/>
            <a:ext cx="2409512" cy="17643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cxnSpLocks/>
            <a:stCxn id="63" idx="3"/>
            <a:endCxn id="58" idx="2"/>
          </p:cNvCxnSpPr>
          <p:nvPr/>
        </p:nvCxnSpPr>
        <p:spPr>
          <a:xfrm>
            <a:off x="971320" y="3013706"/>
            <a:ext cx="2422939" cy="1034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cxnSpLocks/>
            <a:stCxn id="63" idx="3"/>
            <a:endCxn id="57" idx="2"/>
          </p:cNvCxnSpPr>
          <p:nvPr/>
        </p:nvCxnSpPr>
        <p:spPr>
          <a:xfrm flipV="1">
            <a:off x="971320" y="2330399"/>
            <a:ext cx="2422939" cy="6833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>
            <a:cxnSpLocks/>
            <a:stCxn id="62" idx="3"/>
            <a:endCxn id="56" idx="2"/>
          </p:cNvCxnSpPr>
          <p:nvPr/>
        </p:nvCxnSpPr>
        <p:spPr>
          <a:xfrm flipV="1">
            <a:off x="1020321" y="1622999"/>
            <a:ext cx="2373938" cy="25158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  <a:stCxn id="62" idx="3"/>
            <a:endCxn id="57" idx="2"/>
          </p:cNvCxnSpPr>
          <p:nvPr/>
        </p:nvCxnSpPr>
        <p:spPr>
          <a:xfrm flipV="1">
            <a:off x="1020321" y="2330399"/>
            <a:ext cx="2373938" cy="18084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cxnSpLocks/>
            <a:stCxn id="62" idx="3"/>
            <a:endCxn id="58" idx="2"/>
          </p:cNvCxnSpPr>
          <p:nvPr/>
        </p:nvCxnSpPr>
        <p:spPr>
          <a:xfrm flipV="1">
            <a:off x="1020321" y="3117169"/>
            <a:ext cx="2373938" cy="10216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>
            <a:cxnSpLocks/>
            <a:stCxn id="62" idx="3"/>
            <a:endCxn id="60" idx="2"/>
          </p:cNvCxnSpPr>
          <p:nvPr/>
        </p:nvCxnSpPr>
        <p:spPr>
          <a:xfrm>
            <a:off x="1020321" y="4138804"/>
            <a:ext cx="2360511" cy="6392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  <a:stCxn id="61" idx="3"/>
            <a:endCxn id="59" idx="2"/>
          </p:cNvCxnSpPr>
          <p:nvPr/>
        </p:nvCxnSpPr>
        <p:spPr>
          <a:xfrm>
            <a:off x="971320" y="1794086"/>
            <a:ext cx="2409512" cy="22128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cxnSpLocks/>
            <a:stCxn id="63" idx="3"/>
            <a:endCxn id="59" idx="2"/>
          </p:cNvCxnSpPr>
          <p:nvPr/>
        </p:nvCxnSpPr>
        <p:spPr>
          <a:xfrm>
            <a:off x="971320" y="3013706"/>
            <a:ext cx="2409512" cy="9932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009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33473" y="607815"/>
            <a:ext cx="7278579" cy="45031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FoodPantry</a:t>
            </a:r>
            <a:r>
              <a:rPr lang="en-GB" sz="2000" dirty="0"/>
              <a:t> - Use Case Diagram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01. Manage Account (Account Management)</a:t>
            </a:r>
            <a:endParaRPr sz="2000" dirty="0"/>
          </a:p>
        </p:txBody>
      </p:sp>
      <p:sp>
        <p:nvSpPr>
          <p:cNvPr id="56" name="Google Shape;56;p13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01.01 Register User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01.03 Account Authentication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53" y="2014893"/>
            <a:ext cx="77428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7101202" y="2648179"/>
            <a:ext cx="116508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System Administrator</a:t>
            </a:r>
          </a:p>
        </p:txBody>
      </p:sp>
      <p:cxnSp>
        <p:nvCxnSpPr>
          <p:cNvPr id="80" name="Google Shape;80;p13"/>
          <p:cNvCxnSpPr>
            <a:cxnSpLocks/>
            <a:stCxn id="75" idx="1"/>
            <a:endCxn id="58" idx="6"/>
          </p:cNvCxnSpPr>
          <p:nvPr/>
        </p:nvCxnSpPr>
        <p:spPr>
          <a:xfrm flipH="1">
            <a:off x="5363776" y="2331256"/>
            <a:ext cx="1982077" cy="1789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cxnSpLocks/>
            <a:stCxn id="75" idx="1"/>
            <a:endCxn id="57" idx="6"/>
          </p:cNvCxnSpPr>
          <p:nvPr/>
        </p:nvCxnSpPr>
        <p:spPr>
          <a:xfrm flipH="1" flipV="1">
            <a:off x="5270306" y="1723401"/>
            <a:ext cx="2075547" cy="6078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stCxn id="75" idx="1"/>
            <a:endCxn id="59" idx="6"/>
          </p:cNvCxnSpPr>
          <p:nvPr/>
        </p:nvCxnSpPr>
        <p:spPr>
          <a:xfrm flipH="1">
            <a:off x="5363776" y="2331256"/>
            <a:ext cx="1982077" cy="10686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  <a:stCxn id="75" idx="1"/>
            <a:endCxn id="56" idx="6"/>
          </p:cNvCxnSpPr>
          <p:nvPr/>
        </p:nvCxnSpPr>
        <p:spPr>
          <a:xfrm flipH="1" flipV="1">
            <a:off x="5363776" y="1016001"/>
            <a:ext cx="1982077" cy="1315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62;p13">
            <a:extLst>
              <a:ext uri="{FF2B5EF4-FFF2-40B4-BE49-F238E27FC236}">
                <a16:creationId xmlns:a16="http://schemas.microsoft.com/office/drawing/2014/main" id="{5CFA163A-FB25-4C98-BE72-A5C5B159E4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955" y="887685"/>
            <a:ext cx="905572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65;p13">
            <a:extLst>
              <a:ext uri="{FF2B5EF4-FFF2-40B4-BE49-F238E27FC236}">
                <a16:creationId xmlns:a16="http://schemas.microsoft.com/office/drawing/2014/main" id="{EF47DBB9-83D0-4C7F-A0A6-794D9B5751C6}"/>
              </a:ext>
            </a:extLst>
          </p:cNvPr>
          <p:cNvSpPr txBox="1"/>
          <p:nvPr/>
        </p:nvSpPr>
        <p:spPr>
          <a:xfrm>
            <a:off x="7139231" y="1283929"/>
            <a:ext cx="1121425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Chief Administrator</a:t>
            </a:r>
            <a:endParaRPr sz="1100" dirty="0"/>
          </a:p>
        </p:txBody>
      </p:sp>
      <p:cxnSp>
        <p:nvCxnSpPr>
          <p:cNvPr id="154" name="Google Shape;81;p13">
            <a:extLst>
              <a:ext uri="{FF2B5EF4-FFF2-40B4-BE49-F238E27FC236}">
                <a16:creationId xmlns:a16="http://schemas.microsoft.com/office/drawing/2014/main" id="{BB191954-320E-4218-A0CE-6312694D9306}"/>
              </a:ext>
            </a:extLst>
          </p:cNvPr>
          <p:cNvCxnSpPr>
            <a:cxnSpLocks/>
            <a:stCxn id="108" idx="1"/>
            <a:endCxn id="56" idx="6"/>
          </p:cNvCxnSpPr>
          <p:nvPr/>
        </p:nvCxnSpPr>
        <p:spPr>
          <a:xfrm flipH="1" flipV="1">
            <a:off x="5363776" y="1016001"/>
            <a:ext cx="1841179" cy="1370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81;p13">
            <a:extLst>
              <a:ext uri="{FF2B5EF4-FFF2-40B4-BE49-F238E27FC236}">
                <a16:creationId xmlns:a16="http://schemas.microsoft.com/office/drawing/2014/main" id="{3E15BBE0-69FF-41D4-8D21-0BFDFAE37E70}"/>
              </a:ext>
            </a:extLst>
          </p:cNvPr>
          <p:cNvCxnSpPr>
            <a:cxnSpLocks/>
            <a:stCxn id="108" idx="1"/>
            <a:endCxn id="57" idx="6"/>
          </p:cNvCxnSpPr>
          <p:nvPr/>
        </p:nvCxnSpPr>
        <p:spPr>
          <a:xfrm flipH="1">
            <a:off x="5270306" y="1153035"/>
            <a:ext cx="1934649" cy="5703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81;p13">
            <a:extLst>
              <a:ext uri="{FF2B5EF4-FFF2-40B4-BE49-F238E27FC236}">
                <a16:creationId xmlns:a16="http://schemas.microsoft.com/office/drawing/2014/main" id="{65E02391-A539-43D9-8CBC-B86F1F259845}"/>
              </a:ext>
            </a:extLst>
          </p:cNvPr>
          <p:cNvCxnSpPr>
            <a:cxnSpLocks/>
            <a:stCxn id="108" idx="1"/>
            <a:endCxn id="58" idx="6"/>
          </p:cNvCxnSpPr>
          <p:nvPr/>
        </p:nvCxnSpPr>
        <p:spPr>
          <a:xfrm flipH="1">
            <a:off x="5363776" y="1153035"/>
            <a:ext cx="1841179" cy="13571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356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909" y="544334"/>
            <a:ext cx="8889703" cy="45031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FoodPantry</a:t>
            </a:r>
            <a:r>
              <a:rPr lang="en-GB" sz="2000" dirty="0"/>
              <a:t> - Use Case Diagram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01. Manage Account (Donor Recruitment)</a:t>
            </a:r>
            <a:endParaRPr sz="2000" dirty="0"/>
          </a:p>
        </p:txBody>
      </p:sp>
      <p:sp>
        <p:nvSpPr>
          <p:cNvPr id="56" name="Google Shape;56;p13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01.01 Register User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01.03 Account Authentication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cxnSp>
        <p:nvCxnSpPr>
          <p:cNvPr id="78" name="Google Shape;78;p13"/>
          <p:cNvCxnSpPr>
            <a:cxnSpLocks/>
            <a:endCxn id="57" idx="2"/>
          </p:cNvCxnSpPr>
          <p:nvPr/>
        </p:nvCxnSpPr>
        <p:spPr>
          <a:xfrm flipV="1">
            <a:off x="1122427" y="1723401"/>
            <a:ext cx="2383073" cy="11687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62;p13">
            <a:extLst>
              <a:ext uri="{FF2B5EF4-FFF2-40B4-BE49-F238E27FC236}">
                <a16:creationId xmlns:a16="http://schemas.microsoft.com/office/drawing/2014/main" id="{5CFA163A-FB25-4C98-BE72-A5C5B159E4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82" y="866118"/>
            <a:ext cx="90296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65;p13">
            <a:extLst>
              <a:ext uri="{FF2B5EF4-FFF2-40B4-BE49-F238E27FC236}">
                <a16:creationId xmlns:a16="http://schemas.microsoft.com/office/drawing/2014/main" id="{EF47DBB9-83D0-4C7F-A0A6-794D9B5751C6}"/>
              </a:ext>
            </a:extLst>
          </p:cNvPr>
          <p:cNvSpPr txBox="1"/>
          <p:nvPr/>
        </p:nvSpPr>
        <p:spPr>
          <a:xfrm>
            <a:off x="92909" y="1360073"/>
            <a:ext cx="1118195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Procurement Specialist</a:t>
            </a:r>
            <a:endParaRPr sz="1100" dirty="0"/>
          </a:p>
        </p:txBody>
      </p:sp>
      <p:cxnSp>
        <p:nvCxnSpPr>
          <p:cNvPr id="137" name="Google Shape;82;p13">
            <a:extLst>
              <a:ext uri="{FF2B5EF4-FFF2-40B4-BE49-F238E27FC236}">
                <a16:creationId xmlns:a16="http://schemas.microsoft.com/office/drawing/2014/main" id="{B4F0BC53-045B-4A97-AB5E-1F7E6B4DEF36}"/>
              </a:ext>
            </a:extLst>
          </p:cNvPr>
          <p:cNvCxnSpPr>
            <a:cxnSpLocks/>
            <a:stCxn id="108" idx="3"/>
            <a:endCxn id="56" idx="2"/>
          </p:cNvCxnSpPr>
          <p:nvPr/>
        </p:nvCxnSpPr>
        <p:spPr>
          <a:xfrm flipV="1">
            <a:off x="1074045" y="1016001"/>
            <a:ext cx="2431455" cy="115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82;p13">
            <a:extLst>
              <a:ext uri="{FF2B5EF4-FFF2-40B4-BE49-F238E27FC236}">
                <a16:creationId xmlns:a16="http://schemas.microsoft.com/office/drawing/2014/main" id="{35B74D37-4E02-4033-8503-B4E8A87E5056}"/>
              </a:ext>
            </a:extLst>
          </p:cNvPr>
          <p:cNvCxnSpPr>
            <a:cxnSpLocks/>
            <a:stCxn id="108" idx="3"/>
            <a:endCxn id="57" idx="2"/>
          </p:cNvCxnSpPr>
          <p:nvPr/>
        </p:nvCxnSpPr>
        <p:spPr>
          <a:xfrm>
            <a:off x="1074045" y="1131468"/>
            <a:ext cx="2431455" cy="5919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82;p13">
            <a:extLst>
              <a:ext uri="{FF2B5EF4-FFF2-40B4-BE49-F238E27FC236}">
                <a16:creationId xmlns:a16="http://schemas.microsoft.com/office/drawing/2014/main" id="{59DD2E97-FDF9-4A48-AA4C-FA40EFA509EC}"/>
              </a:ext>
            </a:extLst>
          </p:cNvPr>
          <p:cNvCxnSpPr>
            <a:cxnSpLocks/>
            <a:stCxn id="108" idx="3"/>
            <a:endCxn id="58" idx="2"/>
          </p:cNvCxnSpPr>
          <p:nvPr/>
        </p:nvCxnSpPr>
        <p:spPr>
          <a:xfrm>
            <a:off x="1074045" y="1131468"/>
            <a:ext cx="2431455" cy="1378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75;p13">
            <a:extLst>
              <a:ext uri="{FF2B5EF4-FFF2-40B4-BE49-F238E27FC236}">
                <a16:creationId xmlns:a16="http://schemas.microsoft.com/office/drawing/2014/main" id="{92F8137D-9767-4141-98AC-CC9C1AA616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34" y="2520391"/>
            <a:ext cx="77205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76;p13">
            <a:extLst>
              <a:ext uri="{FF2B5EF4-FFF2-40B4-BE49-F238E27FC236}">
                <a16:creationId xmlns:a16="http://schemas.microsoft.com/office/drawing/2014/main" id="{3234E1E6-ED95-414C-A2FF-09AB20FBEE5B}"/>
              </a:ext>
            </a:extLst>
          </p:cNvPr>
          <p:cNvSpPr txBox="1"/>
          <p:nvPr/>
        </p:nvSpPr>
        <p:spPr>
          <a:xfrm>
            <a:off x="209345" y="3218266"/>
            <a:ext cx="1001759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highlight>
                  <a:srgbClr val="FFFFFF"/>
                </a:highlight>
              </a:rPr>
              <a:t>Recruitment Specialist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909" y="532904"/>
            <a:ext cx="8889703" cy="45031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FoodPantry</a:t>
            </a:r>
            <a:r>
              <a:rPr lang="en-GB" sz="2000" dirty="0"/>
              <a:t> - Use Case Diagram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01. Manage Account (Support Team)</a:t>
            </a:r>
            <a:endParaRPr sz="2000" dirty="0"/>
          </a:p>
        </p:txBody>
      </p:sp>
      <p:sp>
        <p:nvSpPr>
          <p:cNvPr id="56" name="Google Shape;56;p13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01.01 Register User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01.03 Account Authentication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cxnSp>
        <p:nvCxnSpPr>
          <p:cNvPr id="80" name="Google Shape;80;p13"/>
          <p:cNvCxnSpPr>
            <a:cxnSpLocks/>
            <a:stCxn id="262" idx="1"/>
            <a:endCxn id="58" idx="6"/>
          </p:cNvCxnSpPr>
          <p:nvPr/>
        </p:nvCxnSpPr>
        <p:spPr>
          <a:xfrm flipH="1">
            <a:off x="5363776" y="2409463"/>
            <a:ext cx="2377633" cy="1007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cxnSpLocks/>
            <a:stCxn id="262" idx="1"/>
            <a:endCxn id="57" idx="6"/>
          </p:cNvCxnSpPr>
          <p:nvPr/>
        </p:nvCxnSpPr>
        <p:spPr>
          <a:xfrm flipH="1" flipV="1">
            <a:off x="5270306" y="1723401"/>
            <a:ext cx="2471103" cy="6860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4" name="Google Shape;75;p13">
            <a:extLst>
              <a:ext uri="{FF2B5EF4-FFF2-40B4-BE49-F238E27FC236}">
                <a16:creationId xmlns:a16="http://schemas.microsoft.com/office/drawing/2014/main" id="{E7D7B285-E3C1-43D7-BE9F-77A452FC64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91" y="2193808"/>
            <a:ext cx="817488" cy="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76;p13">
            <a:extLst>
              <a:ext uri="{FF2B5EF4-FFF2-40B4-BE49-F238E27FC236}">
                <a16:creationId xmlns:a16="http://schemas.microsoft.com/office/drawing/2014/main" id="{768B8C80-5A6E-4608-A197-52C0E26A0C0B}"/>
              </a:ext>
            </a:extLst>
          </p:cNvPr>
          <p:cNvSpPr txBox="1"/>
          <p:nvPr/>
        </p:nvSpPr>
        <p:spPr>
          <a:xfrm>
            <a:off x="625935" y="2672679"/>
            <a:ext cx="903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highlight>
                  <a:srgbClr val="FFFFFF"/>
                </a:highlight>
              </a:rPr>
              <a:t>Customer Support Specialist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62" name="Google Shape;75;p13">
            <a:extLst>
              <a:ext uri="{FF2B5EF4-FFF2-40B4-BE49-F238E27FC236}">
                <a16:creationId xmlns:a16="http://schemas.microsoft.com/office/drawing/2014/main" id="{11809C10-EA90-42F3-B51C-D1AA570CB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409" y="2093100"/>
            <a:ext cx="776656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76;p13">
            <a:extLst>
              <a:ext uri="{FF2B5EF4-FFF2-40B4-BE49-F238E27FC236}">
                <a16:creationId xmlns:a16="http://schemas.microsoft.com/office/drawing/2014/main" id="{D03387E0-D70E-4D01-BC3B-4257549F8035}"/>
              </a:ext>
            </a:extLst>
          </p:cNvPr>
          <p:cNvSpPr txBox="1"/>
          <p:nvPr/>
        </p:nvSpPr>
        <p:spPr>
          <a:xfrm>
            <a:off x="7675544" y="2742671"/>
            <a:ext cx="908386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highlight>
                  <a:srgbClr val="FFFFFF"/>
                </a:highlight>
              </a:rPr>
              <a:t>Lead Support Technician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309" name="Google Shape;82;p13">
            <a:extLst>
              <a:ext uri="{FF2B5EF4-FFF2-40B4-BE49-F238E27FC236}">
                <a16:creationId xmlns:a16="http://schemas.microsoft.com/office/drawing/2014/main" id="{0CF79947-D2F3-4FF1-B1FD-C6C3F143A754}"/>
              </a:ext>
            </a:extLst>
          </p:cNvPr>
          <p:cNvCxnSpPr>
            <a:cxnSpLocks/>
            <a:stCxn id="114" idx="3"/>
            <a:endCxn id="58" idx="2"/>
          </p:cNvCxnSpPr>
          <p:nvPr/>
        </p:nvCxnSpPr>
        <p:spPr>
          <a:xfrm>
            <a:off x="1486179" y="2430696"/>
            <a:ext cx="2019321" cy="7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82;p13">
            <a:extLst>
              <a:ext uri="{FF2B5EF4-FFF2-40B4-BE49-F238E27FC236}">
                <a16:creationId xmlns:a16="http://schemas.microsoft.com/office/drawing/2014/main" id="{DB3CE24E-2301-4FE1-B157-66FC0B9DFBD8}"/>
              </a:ext>
            </a:extLst>
          </p:cNvPr>
          <p:cNvCxnSpPr>
            <a:cxnSpLocks/>
            <a:stCxn id="114" idx="3"/>
            <a:endCxn id="57" idx="2"/>
          </p:cNvCxnSpPr>
          <p:nvPr/>
        </p:nvCxnSpPr>
        <p:spPr>
          <a:xfrm flipV="1">
            <a:off x="1486179" y="1723401"/>
            <a:ext cx="2019321" cy="7072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82;p13">
            <a:extLst>
              <a:ext uri="{FF2B5EF4-FFF2-40B4-BE49-F238E27FC236}">
                <a16:creationId xmlns:a16="http://schemas.microsoft.com/office/drawing/2014/main" id="{D77A3B05-02A9-4DD1-8E1D-11C5DAD29343}"/>
              </a:ext>
            </a:extLst>
          </p:cNvPr>
          <p:cNvCxnSpPr>
            <a:cxnSpLocks/>
            <a:stCxn id="114" idx="3"/>
            <a:endCxn id="60" idx="2"/>
          </p:cNvCxnSpPr>
          <p:nvPr/>
        </p:nvCxnSpPr>
        <p:spPr>
          <a:xfrm>
            <a:off x="1486179" y="2430696"/>
            <a:ext cx="2005894" cy="17403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7779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909" y="544334"/>
            <a:ext cx="8889703" cy="45031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FoodPantry</a:t>
            </a:r>
            <a:r>
              <a:rPr lang="en-GB" sz="2000" dirty="0"/>
              <a:t> - Use Case Diagram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01. Manage Account (Advertisement Management)</a:t>
            </a:r>
            <a:endParaRPr sz="2000" dirty="0"/>
          </a:p>
        </p:txBody>
      </p:sp>
      <p:sp>
        <p:nvSpPr>
          <p:cNvPr id="56" name="Google Shape;56;p13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01.01 Register User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01.03 Account Authentication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89" name="Google Shape;62;p13">
            <a:extLst>
              <a:ext uri="{FF2B5EF4-FFF2-40B4-BE49-F238E27FC236}">
                <a16:creationId xmlns:a16="http://schemas.microsoft.com/office/drawing/2014/main" id="{95C3B7FC-31EB-4AE3-834D-D4813B1F2D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866" y="1970514"/>
            <a:ext cx="902963" cy="6691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65;p13">
            <a:extLst>
              <a:ext uri="{FF2B5EF4-FFF2-40B4-BE49-F238E27FC236}">
                <a16:creationId xmlns:a16="http://schemas.microsoft.com/office/drawing/2014/main" id="{B3F82CBE-B81F-4095-B926-E35C9D8B2407}"/>
              </a:ext>
            </a:extLst>
          </p:cNvPr>
          <p:cNvSpPr txBox="1"/>
          <p:nvPr/>
        </p:nvSpPr>
        <p:spPr>
          <a:xfrm>
            <a:off x="7380036" y="2668243"/>
            <a:ext cx="110171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100" dirty="0">
                <a:solidFill>
                  <a:schemeClr val="dk1"/>
                </a:solidFill>
                <a:highlight>
                  <a:srgbClr val="FFFFFF"/>
                </a:highlight>
              </a:rPr>
              <a:t>Advertisement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93" name="Google Shape;75;p13">
            <a:extLst>
              <a:ext uri="{FF2B5EF4-FFF2-40B4-BE49-F238E27FC236}">
                <a16:creationId xmlns:a16="http://schemas.microsoft.com/office/drawing/2014/main" id="{DE5F291C-F21F-47C8-A353-845AD679A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094" y="858657"/>
            <a:ext cx="817488" cy="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76;p13">
            <a:extLst>
              <a:ext uri="{FF2B5EF4-FFF2-40B4-BE49-F238E27FC236}">
                <a16:creationId xmlns:a16="http://schemas.microsoft.com/office/drawing/2014/main" id="{C5F5E21C-2652-4D2E-9AAA-4CE762920E65}"/>
              </a:ext>
            </a:extLst>
          </p:cNvPr>
          <p:cNvSpPr txBox="1"/>
          <p:nvPr/>
        </p:nvSpPr>
        <p:spPr>
          <a:xfrm>
            <a:off x="7377287" y="1347064"/>
            <a:ext cx="903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highlight>
                  <a:srgbClr val="FFFFFF"/>
                </a:highlight>
              </a:rPr>
              <a:t>Marketing Manager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54" name="Google Shape;81;p13">
            <a:extLst>
              <a:ext uri="{FF2B5EF4-FFF2-40B4-BE49-F238E27FC236}">
                <a16:creationId xmlns:a16="http://schemas.microsoft.com/office/drawing/2014/main" id="{BB191954-320E-4218-A0CE-6312694D9306}"/>
              </a:ext>
            </a:extLst>
          </p:cNvPr>
          <p:cNvCxnSpPr>
            <a:cxnSpLocks/>
            <a:stCxn id="93" idx="1"/>
            <a:endCxn id="56" idx="6"/>
          </p:cNvCxnSpPr>
          <p:nvPr/>
        </p:nvCxnSpPr>
        <p:spPr>
          <a:xfrm flipH="1" flipV="1">
            <a:off x="5363776" y="1016001"/>
            <a:ext cx="2056318" cy="79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81;p13">
            <a:extLst>
              <a:ext uri="{FF2B5EF4-FFF2-40B4-BE49-F238E27FC236}">
                <a16:creationId xmlns:a16="http://schemas.microsoft.com/office/drawing/2014/main" id="{3E15BBE0-69FF-41D4-8D21-0BFDFAE37E70}"/>
              </a:ext>
            </a:extLst>
          </p:cNvPr>
          <p:cNvCxnSpPr>
            <a:cxnSpLocks/>
            <a:stCxn id="93" idx="1"/>
            <a:endCxn id="57" idx="6"/>
          </p:cNvCxnSpPr>
          <p:nvPr/>
        </p:nvCxnSpPr>
        <p:spPr>
          <a:xfrm flipH="1">
            <a:off x="5270306" y="1095545"/>
            <a:ext cx="2149788" cy="6278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81;p13">
            <a:extLst>
              <a:ext uri="{FF2B5EF4-FFF2-40B4-BE49-F238E27FC236}">
                <a16:creationId xmlns:a16="http://schemas.microsoft.com/office/drawing/2014/main" id="{65E02391-A539-43D9-8CBC-B86F1F259845}"/>
              </a:ext>
            </a:extLst>
          </p:cNvPr>
          <p:cNvCxnSpPr>
            <a:cxnSpLocks/>
            <a:stCxn id="93" idx="1"/>
            <a:endCxn id="58" idx="6"/>
          </p:cNvCxnSpPr>
          <p:nvPr/>
        </p:nvCxnSpPr>
        <p:spPr>
          <a:xfrm flipH="1">
            <a:off x="5363776" y="1095545"/>
            <a:ext cx="2056318" cy="14146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593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909" y="544334"/>
            <a:ext cx="8889703" cy="45031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FoodPantry</a:t>
            </a:r>
            <a:r>
              <a:rPr lang="en-GB" sz="2000" dirty="0"/>
              <a:t> - Use Case Diagram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01. Manage Account (Financial Management)</a:t>
            </a:r>
            <a:endParaRPr sz="2000" dirty="0"/>
          </a:p>
        </p:txBody>
      </p:sp>
      <p:sp>
        <p:nvSpPr>
          <p:cNvPr id="56" name="Google Shape;56;p13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01.01 Register User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01.03 Account Authentication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87" name="Google Shape;62;p13">
            <a:extLst>
              <a:ext uri="{FF2B5EF4-FFF2-40B4-BE49-F238E27FC236}">
                <a16:creationId xmlns:a16="http://schemas.microsoft.com/office/drawing/2014/main" id="{DCD8BB58-30AD-4CCA-BF5B-7EE442DA89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92" y="2193808"/>
            <a:ext cx="90296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65;p13">
            <a:extLst>
              <a:ext uri="{FF2B5EF4-FFF2-40B4-BE49-F238E27FC236}">
                <a16:creationId xmlns:a16="http://schemas.microsoft.com/office/drawing/2014/main" id="{AE65B8E8-2EDA-4A75-8786-01B1A70718B4}"/>
              </a:ext>
            </a:extLst>
          </p:cNvPr>
          <p:cNvSpPr txBox="1"/>
          <p:nvPr/>
        </p:nvSpPr>
        <p:spPr>
          <a:xfrm>
            <a:off x="408959" y="2728815"/>
            <a:ext cx="111504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Accountant</a:t>
            </a:r>
            <a:endParaRPr sz="1100" dirty="0"/>
          </a:p>
        </p:txBody>
      </p:sp>
      <p:cxnSp>
        <p:nvCxnSpPr>
          <p:cNvPr id="147" name="Google Shape;82;p13">
            <a:extLst>
              <a:ext uri="{FF2B5EF4-FFF2-40B4-BE49-F238E27FC236}">
                <a16:creationId xmlns:a16="http://schemas.microsoft.com/office/drawing/2014/main" id="{BC6FC673-B8EF-4543-AD9C-64C3621E15BB}"/>
              </a:ext>
            </a:extLst>
          </p:cNvPr>
          <p:cNvCxnSpPr>
            <a:cxnSpLocks/>
            <a:stCxn id="87" idx="3"/>
            <a:endCxn id="57" idx="2"/>
          </p:cNvCxnSpPr>
          <p:nvPr/>
        </p:nvCxnSpPr>
        <p:spPr>
          <a:xfrm flipV="1">
            <a:off x="1348955" y="1723401"/>
            <a:ext cx="2156545" cy="7357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84;p13">
            <a:extLst>
              <a:ext uri="{FF2B5EF4-FFF2-40B4-BE49-F238E27FC236}">
                <a16:creationId xmlns:a16="http://schemas.microsoft.com/office/drawing/2014/main" id="{128CE8F6-A7DA-4829-8150-008E75613DBF}"/>
              </a:ext>
            </a:extLst>
          </p:cNvPr>
          <p:cNvCxnSpPr>
            <a:cxnSpLocks/>
            <a:stCxn id="444" idx="1"/>
            <a:endCxn id="57" idx="6"/>
          </p:cNvCxnSpPr>
          <p:nvPr/>
        </p:nvCxnSpPr>
        <p:spPr>
          <a:xfrm flipH="1" flipV="1">
            <a:off x="5270306" y="1723401"/>
            <a:ext cx="2668294" cy="113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84;p13">
            <a:extLst>
              <a:ext uri="{FF2B5EF4-FFF2-40B4-BE49-F238E27FC236}">
                <a16:creationId xmlns:a16="http://schemas.microsoft.com/office/drawing/2014/main" id="{A6E68616-3C57-48FA-B77E-538DBEBBB66F}"/>
              </a:ext>
            </a:extLst>
          </p:cNvPr>
          <p:cNvCxnSpPr>
            <a:cxnSpLocks/>
            <a:stCxn id="444" idx="1"/>
            <a:endCxn id="58" idx="6"/>
          </p:cNvCxnSpPr>
          <p:nvPr/>
        </p:nvCxnSpPr>
        <p:spPr>
          <a:xfrm flipH="1">
            <a:off x="5363776" y="1734748"/>
            <a:ext cx="2574824" cy="7754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44" name="Google Shape;75;p13">
            <a:extLst>
              <a:ext uri="{FF2B5EF4-FFF2-40B4-BE49-F238E27FC236}">
                <a16:creationId xmlns:a16="http://schemas.microsoft.com/office/drawing/2014/main" id="{6B3204ED-B7AC-420D-A93F-A5A1632005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600" y="1418385"/>
            <a:ext cx="77205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76;p13">
            <a:extLst>
              <a:ext uri="{FF2B5EF4-FFF2-40B4-BE49-F238E27FC236}">
                <a16:creationId xmlns:a16="http://schemas.microsoft.com/office/drawing/2014/main" id="{5270781D-23A4-47F7-BE56-C70B957E141F}"/>
              </a:ext>
            </a:extLst>
          </p:cNvPr>
          <p:cNvSpPr txBox="1"/>
          <p:nvPr/>
        </p:nvSpPr>
        <p:spPr>
          <a:xfrm>
            <a:off x="7695075" y="2051671"/>
            <a:ext cx="1161728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Finance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Specialist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207</Words>
  <Application>Microsoft Office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FoodPantry - Use Case Diagram 01. Manage Account (Donors,Couriers and Receivers)</vt:lpstr>
      <vt:lpstr>FoodPantry - Use Case Diagram 01. Manage Account (Account Management)</vt:lpstr>
      <vt:lpstr>FoodPantry - Use Case Diagram 01. Manage Account (Donor Recruitment)</vt:lpstr>
      <vt:lpstr>FoodPantry - Use Case Diagram 01. Manage Account (Support Team)</vt:lpstr>
      <vt:lpstr>FoodPantry - Use Case Diagram 01. Manage Account (Advertisement Management)</vt:lpstr>
      <vt:lpstr>FoodPantry - Use Case Diagram 01. Manage Account (Financial Management)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FoodPantry - Use Case Diagram 01. Manage Account</dc:title>
  <dc:creator>Christus Martey</dc:creator>
  <cp:lastModifiedBy>Martey, Mr. Christus Fiifi</cp:lastModifiedBy>
  <cp:revision>10</cp:revision>
  <dcterms:modified xsi:type="dcterms:W3CDTF">2022-03-30T21:26:07Z</dcterms:modified>
</cp:coreProperties>
</file>