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f5c748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f5c748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5a7f2a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5a7f2a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</a:t>
            </a:r>
            <a:r>
              <a:rPr lang="en-GB" sz="2000"/>
              <a:t>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(Donor, Courier, Receiver, Financial Management, Account Management)</a:t>
            </a:r>
            <a:endParaRPr sz="2000"/>
          </a:p>
        </p:txBody>
      </p:sp>
      <p:sp>
        <p:nvSpPr>
          <p:cNvPr id="56" name="Google Shape;56;p13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599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750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674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43388" y="13106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843388" y="34829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843388" y="23967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67" name="Google Shape;67;p13"/>
          <p:cNvCxnSpPr>
            <a:stCxn id="61" idx="3"/>
            <a:endCxn id="56" idx="2"/>
          </p:cNvCxnSpPr>
          <p:nvPr/>
        </p:nvCxnSpPr>
        <p:spPr>
          <a:xfrm flipH="1" rot="10800000">
            <a:off x="1746349" y="993450"/>
            <a:ext cx="175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0" idx="2"/>
          </p:cNvCxnSpPr>
          <p:nvPr/>
        </p:nvCxnSpPr>
        <p:spPr>
          <a:xfrm>
            <a:off x="1746349" y="994950"/>
            <a:ext cx="1759200" cy="3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3"/>
            <a:endCxn id="58" idx="2"/>
          </p:cNvCxnSpPr>
          <p:nvPr/>
        </p:nvCxnSpPr>
        <p:spPr>
          <a:xfrm>
            <a:off x="1746349" y="994950"/>
            <a:ext cx="1759200" cy="18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3"/>
            <a:endCxn id="57" idx="2"/>
          </p:cNvCxnSpPr>
          <p:nvPr/>
        </p:nvCxnSpPr>
        <p:spPr>
          <a:xfrm>
            <a:off x="1746349" y="994950"/>
            <a:ext cx="1759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3" idx="3"/>
            <a:endCxn id="56" idx="2"/>
          </p:cNvCxnSpPr>
          <p:nvPr/>
        </p:nvCxnSpPr>
        <p:spPr>
          <a:xfrm flipH="1" rot="10800000">
            <a:off x="1746349" y="993250"/>
            <a:ext cx="17592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3" idx="3"/>
            <a:endCxn id="60" idx="2"/>
          </p:cNvCxnSpPr>
          <p:nvPr/>
        </p:nvCxnSpPr>
        <p:spPr>
          <a:xfrm>
            <a:off x="1746349" y="2070250"/>
            <a:ext cx="17592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3" idx="3"/>
            <a:endCxn id="58" idx="2"/>
          </p:cNvCxnSpPr>
          <p:nvPr/>
        </p:nvCxnSpPr>
        <p:spPr>
          <a:xfrm>
            <a:off x="1746349" y="2070250"/>
            <a:ext cx="175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3" idx="3"/>
            <a:endCxn id="57" idx="2"/>
          </p:cNvCxnSpPr>
          <p:nvPr/>
        </p:nvCxnSpPr>
        <p:spPr>
          <a:xfrm flipH="1" rot="10800000">
            <a:off x="1746349" y="1912750"/>
            <a:ext cx="17592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7252838" y="45343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7" name="Google Shape;77;p13"/>
          <p:cNvCxnSpPr>
            <a:stCxn id="62" idx="3"/>
            <a:endCxn id="56" idx="2"/>
          </p:cNvCxnSpPr>
          <p:nvPr/>
        </p:nvCxnSpPr>
        <p:spPr>
          <a:xfrm flipH="1" rot="10800000">
            <a:off x="1746349" y="993350"/>
            <a:ext cx="1759200" cy="2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2" idx="3"/>
            <a:endCxn id="57" idx="2"/>
          </p:cNvCxnSpPr>
          <p:nvPr/>
        </p:nvCxnSpPr>
        <p:spPr>
          <a:xfrm flipH="1" rot="10800000">
            <a:off x="1746349" y="1912850"/>
            <a:ext cx="17592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2" idx="3"/>
            <a:endCxn id="58" idx="2"/>
          </p:cNvCxnSpPr>
          <p:nvPr/>
        </p:nvCxnSpPr>
        <p:spPr>
          <a:xfrm flipH="1" rot="10800000">
            <a:off x="1746349" y="2832350"/>
            <a:ext cx="17592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1"/>
            <a:endCxn id="58" idx="6"/>
          </p:cNvCxnSpPr>
          <p:nvPr/>
        </p:nvCxnSpPr>
        <p:spPr>
          <a:xfrm rot="10800000">
            <a:off x="5638575" y="2832150"/>
            <a:ext cx="16143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5" idx="1"/>
            <a:endCxn id="57" idx="6"/>
          </p:cNvCxnSpPr>
          <p:nvPr/>
        </p:nvCxnSpPr>
        <p:spPr>
          <a:xfrm rot="10800000">
            <a:off x="5638575" y="1912650"/>
            <a:ext cx="16143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2" idx="3"/>
            <a:endCxn id="60" idx="2"/>
          </p:cNvCxnSpPr>
          <p:nvPr/>
        </p:nvCxnSpPr>
        <p:spPr>
          <a:xfrm>
            <a:off x="1746349" y="3145550"/>
            <a:ext cx="1759200" cy="15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5" idx="1"/>
            <a:endCxn id="59" idx="6"/>
          </p:cNvCxnSpPr>
          <p:nvPr/>
        </p:nvCxnSpPr>
        <p:spPr>
          <a:xfrm rot="10800000">
            <a:off x="5638575" y="3751650"/>
            <a:ext cx="1614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5" idx="1"/>
            <a:endCxn id="60" idx="6"/>
          </p:cNvCxnSpPr>
          <p:nvPr/>
        </p:nvCxnSpPr>
        <p:spPr>
          <a:xfrm flipH="1">
            <a:off x="5638575" y="4220850"/>
            <a:ext cx="16143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1" idx="3"/>
            <a:endCxn id="59" idx="2"/>
          </p:cNvCxnSpPr>
          <p:nvPr/>
        </p:nvCxnSpPr>
        <p:spPr>
          <a:xfrm>
            <a:off x="1746349" y="994950"/>
            <a:ext cx="1759200" cy="27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3" idx="3"/>
            <a:endCxn id="59" idx="2"/>
          </p:cNvCxnSpPr>
          <p:nvPr/>
        </p:nvCxnSpPr>
        <p:spPr>
          <a:xfrm>
            <a:off x="1746349" y="2070250"/>
            <a:ext cx="1759200" cy="16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714010" y="46264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stCxn id="88" idx="3"/>
            <a:endCxn id="57" idx="2"/>
          </p:cNvCxnSpPr>
          <p:nvPr/>
        </p:nvCxnSpPr>
        <p:spPr>
          <a:xfrm flipH="1" rot="10800000">
            <a:off x="1746349" y="1912650"/>
            <a:ext cx="17592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8" idx="3"/>
            <a:endCxn id="58" idx="2"/>
          </p:cNvCxnSpPr>
          <p:nvPr/>
        </p:nvCxnSpPr>
        <p:spPr>
          <a:xfrm flipH="1" rot="10800000">
            <a:off x="1746349" y="2832150"/>
            <a:ext cx="17592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71234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145246" y="14563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7194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3"/>
          <p:cNvCxnSpPr>
            <a:stCxn id="93" idx="1"/>
            <a:endCxn id="58" idx="6"/>
          </p:cNvCxnSpPr>
          <p:nvPr/>
        </p:nvCxnSpPr>
        <p:spPr>
          <a:xfrm flipH="1">
            <a:off x="5638388" y="2792750"/>
            <a:ext cx="15870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93" idx="1"/>
            <a:endCxn id="57" idx="6"/>
          </p:cNvCxnSpPr>
          <p:nvPr/>
        </p:nvCxnSpPr>
        <p:spPr>
          <a:xfrm rot="10800000">
            <a:off x="5638388" y="1912850"/>
            <a:ext cx="15870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93" idx="1"/>
            <a:endCxn id="60" idx="6"/>
          </p:cNvCxnSpPr>
          <p:nvPr/>
        </p:nvCxnSpPr>
        <p:spPr>
          <a:xfrm flipH="1">
            <a:off x="5638388" y="2792750"/>
            <a:ext cx="15870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stCxn id="93" idx="1"/>
            <a:endCxn id="56" idx="6"/>
          </p:cNvCxnSpPr>
          <p:nvPr/>
        </p:nvCxnSpPr>
        <p:spPr>
          <a:xfrm rot="10800000">
            <a:off x="5638388" y="993350"/>
            <a:ext cx="15870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94" idx="1"/>
            <a:endCxn id="56" idx="6"/>
          </p:cNvCxnSpPr>
          <p:nvPr/>
        </p:nvCxnSpPr>
        <p:spPr>
          <a:xfrm rot="10800000">
            <a:off x="5638388" y="993300"/>
            <a:ext cx="1587000" cy="12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94" idx="1"/>
            <a:endCxn id="57" idx="6"/>
          </p:cNvCxnSpPr>
          <p:nvPr/>
        </p:nvCxnSpPr>
        <p:spPr>
          <a:xfrm flipH="1">
            <a:off x="5638388" y="1114800"/>
            <a:ext cx="1587000" cy="79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94" idx="1"/>
            <a:endCxn id="58" idx="6"/>
          </p:cNvCxnSpPr>
          <p:nvPr/>
        </p:nvCxnSpPr>
        <p:spPr>
          <a:xfrm flipH="1">
            <a:off x="5638388" y="1114800"/>
            <a:ext cx="1587000" cy="171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3"/>
          <p:cNvCxnSpPr>
            <a:stCxn id="94" idx="1"/>
            <a:endCxn id="60" idx="6"/>
          </p:cNvCxnSpPr>
          <p:nvPr/>
        </p:nvCxnSpPr>
        <p:spPr>
          <a:xfrm flipH="1">
            <a:off x="5638388" y="1114800"/>
            <a:ext cx="1587000" cy="3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 Recruitment, Advertisement Management, Support Team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09" name="Google Shape;109;p14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10" name="Google Shape;110;p14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11" name="Google Shape;111;p14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12" name="Google Shape;112;p14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113" name="Google Shape;113;p14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980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58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622900" y="16960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410949" y="4321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590037" y="3008600"/>
            <a:ext cx="140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Recruitment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9849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35927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2888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969611" y="29656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111387" y="16960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068907" y="4321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4"/>
          <p:cNvCxnSpPr>
            <a:stCxn id="114" idx="3"/>
            <a:endCxn id="109" idx="2"/>
          </p:cNvCxnSpPr>
          <p:nvPr/>
        </p:nvCxnSpPr>
        <p:spPr>
          <a:xfrm flipH="1" rot="10800000">
            <a:off x="1746349" y="993450"/>
            <a:ext cx="17592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14" idx="3"/>
            <a:endCxn id="110" idx="2"/>
          </p:cNvCxnSpPr>
          <p:nvPr/>
        </p:nvCxnSpPr>
        <p:spPr>
          <a:xfrm>
            <a:off x="1746349" y="1375950"/>
            <a:ext cx="17592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14" idx="3"/>
            <a:endCxn id="111" idx="2"/>
          </p:cNvCxnSpPr>
          <p:nvPr/>
        </p:nvCxnSpPr>
        <p:spPr>
          <a:xfrm>
            <a:off x="1746349" y="1375950"/>
            <a:ext cx="1759200" cy="14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16" idx="3"/>
            <a:endCxn id="110" idx="2"/>
          </p:cNvCxnSpPr>
          <p:nvPr/>
        </p:nvCxnSpPr>
        <p:spPr>
          <a:xfrm flipH="1" rot="10800000">
            <a:off x="1746349" y="1912750"/>
            <a:ext cx="17592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15" idx="3"/>
            <a:endCxn id="110" idx="2"/>
          </p:cNvCxnSpPr>
          <p:nvPr/>
        </p:nvCxnSpPr>
        <p:spPr>
          <a:xfrm flipH="1" rot="10800000">
            <a:off x="1746349" y="1912850"/>
            <a:ext cx="1759200" cy="20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15" idx="3"/>
            <a:endCxn id="111" idx="2"/>
          </p:cNvCxnSpPr>
          <p:nvPr/>
        </p:nvCxnSpPr>
        <p:spPr>
          <a:xfrm flipH="1" rot="10800000">
            <a:off x="1746349" y="2832350"/>
            <a:ext cx="1759200" cy="11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15" idx="3"/>
            <a:endCxn id="113" idx="2"/>
          </p:cNvCxnSpPr>
          <p:nvPr/>
        </p:nvCxnSpPr>
        <p:spPr>
          <a:xfrm>
            <a:off x="1746349" y="3983750"/>
            <a:ext cx="1759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20" idx="1"/>
            <a:endCxn id="110" idx="6"/>
          </p:cNvCxnSpPr>
          <p:nvPr/>
        </p:nvCxnSpPr>
        <p:spPr>
          <a:xfrm flipH="1">
            <a:off x="5638425" y="1380362"/>
            <a:ext cx="14730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20" idx="1"/>
            <a:endCxn id="111" idx="6"/>
          </p:cNvCxnSpPr>
          <p:nvPr/>
        </p:nvCxnSpPr>
        <p:spPr>
          <a:xfrm flipH="1">
            <a:off x="5638425" y="1380362"/>
            <a:ext cx="147300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21" idx="1"/>
            <a:endCxn id="111" idx="6"/>
          </p:cNvCxnSpPr>
          <p:nvPr/>
        </p:nvCxnSpPr>
        <p:spPr>
          <a:xfrm rot="10800000">
            <a:off x="5638425" y="2832262"/>
            <a:ext cx="1473000" cy="11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21" idx="1"/>
            <a:endCxn id="110" idx="6"/>
          </p:cNvCxnSpPr>
          <p:nvPr/>
        </p:nvCxnSpPr>
        <p:spPr>
          <a:xfrm rot="10800000">
            <a:off x="5638425" y="1912762"/>
            <a:ext cx="1473000" cy="20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2" name="Google Shape;142;p15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3" name="Google Shape;143;p15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49" name="Google Shape;149;p15"/>
          <p:cNvCxnSpPr>
            <a:endCxn id="147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5"/>
          <p:cNvCxnSpPr>
            <a:endCxn id="148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53" name="Google Shape;153;p15"/>
          <p:cNvCxnSpPr>
            <a:endCxn id="144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5"/>
          <p:cNvCxnSpPr>
            <a:endCxn id="145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5"/>
          <p:cNvCxnSpPr>
            <a:endCxn id="146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58" name="Google Shape;158;p15"/>
          <p:cNvCxnSpPr>
            <a:endCxn id="156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