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db260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db260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db2601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db2601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2db2601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2db2601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db26017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2db26017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2db26017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2db26017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2db26017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2db26017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d7bd8a90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d7bd8a90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1467950" y="0"/>
            <a:ext cx="61584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Donors,Couriers and Receivers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31" name="Google Shape;131;p25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32" name="Google Shape;132;p25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34" name="Google Shape;134;p25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35" name="Google Shape;135;p25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12091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33597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425" y="22844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843388" y="1920250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Donor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843388" y="4092525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Receiver</a:t>
            </a:r>
            <a:endParaRPr sz="1100"/>
          </a:p>
        </p:txBody>
      </p:sp>
      <p:sp>
        <p:nvSpPr>
          <p:cNvPr id="141" name="Google Shape;141;p25"/>
          <p:cNvSpPr txBox="1"/>
          <p:nvPr/>
        </p:nvSpPr>
        <p:spPr>
          <a:xfrm>
            <a:off x="6939388" y="3006388"/>
            <a:ext cx="90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Courier</a:t>
            </a:r>
            <a:endParaRPr sz="1100"/>
          </a:p>
        </p:txBody>
      </p:sp>
      <p:cxnSp>
        <p:nvCxnSpPr>
          <p:cNvPr id="142" name="Google Shape;142;p25"/>
          <p:cNvCxnSpPr>
            <a:stCxn id="136" idx="3"/>
            <a:endCxn id="131" idx="2"/>
          </p:cNvCxnSpPr>
          <p:nvPr/>
        </p:nvCxnSpPr>
        <p:spPr>
          <a:xfrm flipH="1" rot="10800000">
            <a:off x="1746349" y="993450"/>
            <a:ext cx="1759200" cy="6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5"/>
          <p:cNvCxnSpPr>
            <a:stCxn id="136" idx="3"/>
            <a:endCxn id="135" idx="2"/>
          </p:cNvCxnSpPr>
          <p:nvPr/>
        </p:nvCxnSpPr>
        <p:spPr>
          <a:xfrm>
            <a:off x="1746349" y="1604550"/>
            <a:ext cx="1759200" cy="30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5"/>
          <p:cNvCxnSpPr>
            <a:stCxn id="136" idx="3"/>
            <a:endCxn id="133" idx="2"/>
          </p:cNvCxnSpPr>
          <p:nvPr/>
        </p:nvCxnSpPr>
        <p:spPr>
          <a:xfrm>
            <a:off x="1746349" y="1604550"/>
            <a:ext cx="1759200" cy="12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5"/>
          <p:cNvCxnSpPr>
            <a:stCxn id="136" idx="3"/>
            <a:endCxn id="132" idx="2"/>
          </p:cNvCxnSpPr>
          <p:nvPr/>
        </p:nvCxnSpPr>
        <p:spPr>
          <a:xfrm>
            <a:off x="1746349" y="1604550"/>
            <a:ext cx="17592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5"/>
          <p:cNvCxnSpPr>
            <a:stCxn id="138" idx="1"/>
            <a:endCxn id="131" idx="6"/>
          </p:cNvCxnSpPr>
          <p:nvPr/>
        </p:nvCxnSpPr>
        <p:spPr>
          <a:xfrm rot="10800000">
            <a:off x="5638625" y="993250"/>
            <a:ext cx="1300800" cy="16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5"/>
          <p:cNvCxnSpPr>
            <a:stCxn id="138" idx="1"/>
            <a:endCxn id="135" idx="6"/>
          </p:cNvCxnSpPr>
          <p:nvPr/>
        </p:nvCxnSpPr>
        <p:spPr>
          <a:xfrm flipH="1">
            <a:off x="5638625" y="2679850"/>
            <a:ext cx="1300800" cy="19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5"/>
          <p:cNvCxnSpPr>
            <a:stCxn id="138" idx="1"/>
            <a:endCxn id="133" idx="6"/>
          </p:cNvCxnSpPr>
          <p:nvPr/>
        </p:nvCxnSpPr>
        <p:spPr>
          <a:xfrm flipH="1">
            <a:off x="5638625" y="2679850"/>
            <a:ext cx="13008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>
            <a:stCxn id="138" idx="1"/>
            <a:endCxn id="132" idx="6"/>
          </p:cNvCxnSpPr>
          <p:nvPr/>
        </p:nvCxnSpPr>
        <p:spPr>
          <a:xfrm rot="10800000">
            <a:off x="5638625" y="1912750"/>
            <a:ext cx="1300800" cy="7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>
            <a:stCxn id="137" idx="3"/>
            <a:endCxn id="131" idx="2"/>
          </p:cNvCxnSpPr>
          <p:nvPr/>
        </p:nvCxnSpPr>
        <p:spPr>
          <a:xfrm flipH="1" rot="10800000">
            <a:off x="1746349" y="993350"/>
            <a:ext cx="1759200" cy="27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>
            <a:stCxn id="137" idx="3"/>
            <a:endCxn id="132" idx="2"/>
          </p:cNvCxnSpPr>
          <p:nvPr/>
        </p:nvCxnSpPr>
        <p:spPr>
          <a:xfrm flipH="1" rot="10800000">
            <a:off x="1746349" y="1912850"/>
            <a:ext cx="1759200" cy="18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>
            <a:stCxn id="137" idx="3"/>
            <a:endCxn id="133" idx="2"/>
          </p:cNvCxnSpPr>
          <p:nvPr/>
        </p:nvCxnSpPr>
        <p:spPr>
          <a:xfrm flipH="1" rot="10800000">
            <a:off x="1746349" y="2832350"/>
            <a:ext cx="1759200" cy="9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>
            <a:stCxn id="137" idx="3"/>
            <a:endCxn id="135" idx="2"/>
          </p:cNvCxnSpPr>
          <p:nvPr/>
        </p:nvCxnSpPr>
        <p:spPr>
          <a:xfrm>
            <a:off x="1746349" y="3755150"/>
            <a:ext cx="1759200" cy="9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5"/>
          <p:cNvCxnSpPr>
            <a:stCxn id="136" idx="3"/>
            <a:endCxn id="134" idx="2"/>
          </p:cNvCxnSpPr>
          <p:nvPr/>
        </p:nvCxnSpPr>
        <p:spPr>
          <a:xfrm>
            <a:off x="1746349" y="1604550"/>
            <a:ext cx="1759200" cy="21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5"/>
          <p:cNvCxnSpPr>
            <a:stCxn id="138" idx="1"/>
            <a:endCxn id="134" idx="6"/>
          </p:cNvCxnSpPr>
          <p:nvPr/>
        </p:nvCxnSpPr>
        <p:spPr>
          <a:xfrm flipH="1">
            <a:off x="5638625" y="2679850"/>
            <a:ext cx="1300800" cy="10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498500" y="5595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Account Management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62" name="Google Shape;162;p26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63" name="Google Shape;163;p26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64" name="Google Shape;164;p26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65" name="Google Shape;165;p26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66" name="Google Shape;166;p26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sp>
        <p:nvSpPr>
          <p:cNvPr id="167" name="Google Shape;167;p26"/>
          <p:cNvSpPr txBox="1"/>
          <p:nvPr/>
        </p:nvSpPr>
        <p:spPr>
          <a:xfrm>
            <a:off x="951293" y="3080373"/>
            <a:ext cx="116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Administrator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7145246" y="3208973"/>
            <a:ext cx="11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Chief Administrator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188" y="2397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388" y="247200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>
            <a:stCxn id="169" idx="3"/>
            <a:endCxn id="164" idx="2"/>
          </p:cNvCxnSpPr>
          <p:nvPr/>
        </p:nvCxnSpPr>
        <p:spPr>
          <a:xfrm>
            <a:off x="1956112" y="2792750"/>
            <a:ext cx="1549500" cy="3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6"/>
          <p:cNvCxnSpPr>
            <a:stCxn id="169" idx="3"/>
            <a:endCxn id="163" idx="2"/>
          </p:cNvCxnSpPr>
          <p:nvPr/>
        </p:nvCxnSpPr>
        <p:spPr>
          <a:xfrm flipH="1" rot="10800000">
            <a:off x="1956112" y="1912850"/>
            <a:ext cx="1549500" cy="87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26"/>
          <p:cNvCxnSpPr>
            <a:stCxn id="169" idx="3"/>
            <a:endCxn id="166" idx="2"/>
          </p:cNvCxnSpPr>
          <p:nvPr/>
        </p:nvCxnSpPr>
        <p:spPr>
          <a:xfrm>
            <a:off x="1956112" y="2792750"/>
            <a:ext cx="1549500" cy="1878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6"/>
          <p:cNvCxnSpPr>
            <a:stCxn id="169" idx="3"/>
            <a:endCxn id="162" idx="2"/>
          </p:cNvCxnSpPr>
          <p:nvPr/>
        </p:nvCxnSpPr>
        <p:spPr>
          <a:xfrm flipH="1" rot="10800000">
            <a:off x="1956112" y="993350"/>
            <a:ext cx="1549500" cy="179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26"/>
          <p:cNvCxnSpPr>
            <a:stCxn id="170" idx="1"/>
            <a:endCxn id="162" idx="6"/>
          </p:cNvCxnSpPr>
          <p:nvPr/>
        </p:nvCxnSpPr>
        <p:spPr>
          <a:xfrm rot="10800000">
            <a:off x="5638388" y="993300"/>
            <a:ext cx="1587000" cy="1874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1"/>
            <a:endCxn id="163" idx="6"/>
          </p:cNvCxnSpPr>
          <p:nvPr/>
        </p:nvCxnSpPr>
        <p:spPr>
          <a:xfrm rot="10800000">
            <a:off x="5638388" y="1912800"/>
            <a:ext cx="1587000" cy="95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6"/>
          <p:cNvCxnSpPr>
            <a:stCxn id="170" idx="1"/>
            <a:endCxn id="164" idx="6"/>
          </p:cNvCxnSpPr>
          <p:nvPr/>
        </p:nvCxnSpPr>
        <p:spPr>
          <a:xfrm rot="10800000">
            <a:off x="5638388" y="2832300"/>
            <a:ext cx="1587000" cy="3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6"/>
          <p:cNvCxnSpPr>
            <a:stCxn id="170" idx="1"/>
            <a:endCxn id="166" idx="6"/>
          </p:cNvCxnSpPr>
          <p:nvPr/>
        </p:nvCxnSpPr>
        <p:spPr>
          <a:xfrm flipH="1">
            <a:off x="5638388" y="2867400"/>
            <a:ext cx="1587000" cy="18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Donor Recruitment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85" name="Google Shape;185;p27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186" name="Google Shape;186;p27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187" name="Google Shape;187;p27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188" name="Google Shape;188;p27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189" name="Google Shape;189;p27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825" y="2428350"/>
            <a:ext cx="902924" cy="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225" y="2436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6490300" y="3143875"/>
            <a:ext cx="13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Procurement Specialist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93" name="Google Shape;193;p27"/>
          <p:cNvSpPr txBox="1"/>
          <p:nvPr/>
        </p:nvSpPr>
        <p:spPr>
          <a:xfrm>
            <a:off x="964837" y="3161000"/>
            <a:ext cx="14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Recruitment consultant</a:t>
            </a:r>
            <a:endParaRPr sz="1100"/>
          </a:p>
        </p:txBody>
      </p:sp>
      <p:cxnSp>
        <p:nvCxnSpPr>
          <p:cNvPr id="194" name="Google Shape;194;p27"/>
          <p:cNvCxnSpPr>
            <a:stCxn id="190" idx="1"/>
            <a:endCxn id="185" idx="6"/>
          </p:cNvCxnSpPr>
          <p:nvPr/>
        </p:nvCxnSpPr>
        <p:spPr>
          <a:xfrm rot="10800000">
            <a:off x="5638625" y="993450"/>
            <a:ext cx="1072200" cy="18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7"/>
          <p:cNvCxnSpPr>
            <a:stCxn id="190" idx="1"/>
            <a:endCxn id="186" idx="6"/>
          </p:cNvCxnSpPr>
          <p:nvPr/>
        </p:nvCxnSpPr>
        <p:spPr>
          <a:xfrm rot="10800000">
            <a:off x="5638625" y="1912650"/>
            <a:ext cx="10722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7"/>
          <p:cNvCxnSpPr>
            <a:stCxn id="190" idx="1"/>
            <a:endCxn id="187" idx="6"/>
          </p:cNvCxnSpPr>
          <p:nvPr/>
        </p:nvCxnSpPr>
        <p:spPr>
          <a:xfrm flipH="1">
            <a:off x="5638625" y="2823750"/>
            <a:ext cx="1072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7"/>
          <p:cNvCxnSpPr>
            <a:stCxn id="191" idx="3"/>
            <a:endCxn id="186" idx="2"/>
          </p:cNvCxnSpPr>
          <p:nvPr/>
        </p:nvCxnSpPr>
        <p:spPr>
          <a:xfrm flipH="1" rot="10800000">
            <a:off x="2121149" y="1912750"/>
            <a:ext cx="13845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Advertisement Management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204" name="Google Shape;204;p28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205" name="Google Shape;205;p28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206" name="Google Shape;206;p28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207" name="Google Shape;207;p28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25" y="24327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6958987" y="3143864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Marketing Manager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00" y="24327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1083586" y="3109568"/>
            <a:ext cx="110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Advertisement Designer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8"/>
          <p:cNvCxnSpPr>
            <a:stCxn id="208" idx="1"/>
            <a:endCxn id="205" idx="6"/>
          </p:cNvCxnSpPr>
          <p:nvPr/>
        </p:nvCxnSpPr>
        <p:spPr>
          <a:xfrm rot="10800000">
            <a:off x="5638425" y="1912862"/>
            <a:ext cx="13206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>
            <a:stCxn id="208" idx="1"/>
            <a:endCxn id="206" idx="6"/>
          </p:cNvCxnSpPr>
          <p:nvPr/>
        </p:nvCxnSpPr>
        <p:spPr>
          <a:xfrm flipH="1">
            <a:off x="5638425" y="2828162"/>
            <a:ext cx="1320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Support Team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221" name="Google Shape;221;p29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222" name="Google Shape;222;p29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223" name="Google Shape;223;p29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224" name="Google Shape;224;p29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225" name="Google Shape;225;p29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4453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410949" y="3178125"/>
            <a:ext cx="176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</a:rPr>
              <a:t>Customer Support Specialist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425" y="2449763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7068907" y="3178130"/>
            <a:ext cx="90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 Support Technician</a:t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9"/>
          <p:cNvCxnSpPr>
            <a:stCxn id="226" idx="3"/>
            <a:endCxn id="222" idx="2"/>
          </p:cNvCxnSpPr>
          <p:nvPr/>
        </p:nvCxnSpPr>
        <p:spPr>
          <a:xfrm flipH="1" rot="10800000">
            <a:off x="1746349" y="1912850"/>
            <a:ext cx="1759200" cy="9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9"/>
          <p:cNvCxnSpPr>
            <a:stCxn id="226" idx="3"/>
            <a:endCxn id="223" idx="2"/>
          </p:cNvCxnSpPr>
          <p:nvPr/>
        </p:nvCxnSpPr>
        <p:spPr>
          <a:xfrm flipH="1" rot="10800000">
            <a:off x="1746349" y="2832350"/>
            <a:ext cx="1759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9"/>
          <p:cNvCxnSpPr>
            <a:stCxn id="226" idx="3"/>
            <a:endCxn id="225" idx="2"/>
          </p:cNvCxnSpPr>
          <p:nvPr/>
        </p:nvCxnSpPr>
        <p:spPr>
          <a:xfrm>
            <a:off x="1746349" y="2840750"/>
            <a:ext cx="1759200" cy="18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>
            <a:stCxn id="228" idx="1"/>
            <a:endCxn id="223" idx="6"/>
          </p:cNvCxnSpPr>
          <p:nvPr/>
        </p:nvCxnSpPr>
        <p:spPr>
          <a:xfrm rot="10800000">
            <a:off x="5638425" y="2832262"/>
            <a:ext cx="1473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>
            <a:stCxn id="228" idx="1"/>
            <a:endCxn id="222" idx="6"/>
          </p:cNvCxnSpPr>
          <p:nvPr/>
        </p:nvCxnSpPr>
        <p:spPr>
          <a:xfrm rot="10800000">
            <a:off x="5638425" y="1912762"/>
            <a:ext cx="14730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486075" y="558700"/>
            <a:ext cx="7945200" cy="454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 txBox="1"/>
          <p:nvPr>
            <p:ph type="ctrTitle"/>
          </p:nvPr>
        </p:nvSpPr>
        <p:spPr>
          <a:xfrm>
            <a:off x="1829100" y="0"/>
            <a:ext cx="54858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FoodPantry - Use Case Diagram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01. Manage Account (</a:t>
            </a:r>
            <a:r>
              <a:rPr lang="en-GB" sz="2000"/>
              <a:t>Financial Management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241" name="Google Shape;241;p30"/>
          <p:cNvSpPr/>
          <p:nvPr/>
        </p:nvSpPr>
        <p:spPr>
          <a:xfrm>
            <a:off x="3505500" y="59790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01.01 Register User</a:t>
            </a:r>
            <a:endParaRPr sz="1100"/>
          </a:p>
        </p:txBody>
      </p:sp>
      <p:sp>
        <p:nvSpPr>
          <p:cNvPr id="242" name="Google Shape;242;p30"/>
          <p:cNvSpPr/>
          <p:nvPr/>
        </p:nvSpPr>
        <p:spPr>
          <a:xfrm>
            <a:off x="3505500" y="151737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01.02 Handling User Profile</a:t>
            </a:r>
            <a:endParaRPr sz="1100"/>
          </a:p>
        </p:txBody>
      </p:sp>
      <p:sp>
        <p:nvSpPr>
          <p:cNvPr id="243" name="Google Shape;243;p30"/>
          <p:cNvSpPr/>
          <p:nvPr/>
        </p:nvSpPr>
        <p:spPr>
          <a:xfrm>
            <a:off x="3505500" y="2436850"/>
            <a:ext cx="2133000" cy="790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01.03 Account Authentication</a:t>
            </a:r>
            <a:endParaRPr sz="1100"/>
          </a:p>
        </p:txBody>
      </p:sp>
      <p:sp>
        <p:nvSpPr>
          <p:cNvPr id="244" name="Google Shape;244;p30"/>
          <p:cNvSpPr/>
          <p:nvPr/>
        </p:nvSpPr>
        <p:spPr>
          <a:xfrm>
            <a:off x="3505500" y="3356325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01.04 Handling Donation Certificates</a:t>
            </a:r>
            <a:endParaRPr sz="1100"/>
          </a:p>
        </p:txBody>
      </p:sp>
      <p:sp>
        <p:nvSpPr>
          <p:cNvPr id="245" name="Google Shape;245;p30"/>
          <p:cNvSpPr/>
          <p:nvPr/>
        </p:nvSpPr>
        <p:spPr>
          <a:xfrm>
            <a:off x="3505500" y="4275800"/>
            <a:ext cx="2133000" cy="7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01.05 Contact user</a:t>
            </a:r>
            <a:endParaRPr sz="1100"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875" y="2453850"/>
            <a:ext cx="902924" cy="7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7252838" y="3162775"/>
            <a:ext cx="90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Finance Specialist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48" name="Google Shape;248;p30"/>
          <p:cNvCxnSpPr>
            <a:stCxn id="246" idx="1"/>
            <a:endCxn id="243" idx="6"/>
          </p:cNvCxnSpPr>
          <p:nvPr/>
        </p:nvCxnSpPr>
        <p:spPr>
          <a:xfrm rot="10800000">
            <a:off x="5638575" y="2832150"/>
            <a:ext cx="16143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30"/>
          <p:cNvCxnSpPr>
            <a:stCxn id="246" idx="1"/>
            <a:endCxn id="242" idx="6"/>
          </p:cNvCxnSpPr>
          <p:nvPr/>
        </p:nvCxnSpPr>
        <p:spPr>
          <a:xfrm rot="10800000">
            <a:off x="5638575" y="1912650"/>
            <a:ext cx="1614300" cy="9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0"/>
          <p:cNvCxnSpPr>
            <a:stCxn id="246" idx="1"/>
            <a:endCxn id="244" idx="6"/>
          </p:cNvCxnSpPr>
          <p:nvPr/>
        </p:nvCxnSpPr>
        <p:spPr>
          <a:xfrm flipH="1">
            <a:off x="5638575" y="2849250"/>
            <a:ext cx="1614300" cy="9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0"/>
          <p:cNvCxnSpPr>
            <a:stCxn id="246" idx="1"/>
            <a:endCxn id="245" idx="6"/>
          </p:cNvCxnSpPr>
          <p:nvPr/>
        </p:nvCxnSpPr>
        <p:spPr>
          <a:xfrm flipH="1">
            <a:off x="5638575" y="2849250"/>
            <a:ext cx="1614300" cy="18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0"/>
          <p:cNvSpPr txBox="1"/>
          <p:nvPr/>
        </p:nvSpPr>
        <p:spPr>
          <a:xfrm>
            <a:off x="714010" y="3254850"/>
            <a:ext cx="11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453850"/>
            <a:ext cx="902924" cy="7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0"/>
          <p:cNvCxnSpPr>
            <a:stCxn id="253" idx="3"/>
            <a:endCxn id="242" idx="2"/>
          </p:cNvCxnSpPr>
          <p:nvPr/>
        </p:nvCxnSpPr>
        <p:spPr>
          <a:xfrm flipH="1" rot="10800000">
            <a:off x="1746349" y="1912650"/>
            <a:ext cx="1759200" cy="9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>
            <a:stCxn id="253" idx="3"/>
            <a:endCxn id="243" idx="2"/>
          </p:cNvCxnSpPr>
          <p:nvPr/>
        </p:nvCxnSpPr>
        <p:spPr>
          <a:xfrm flipH="1" rot="10800000">
            <a:off x="1746349" y="2832150"/>
            <a:ext cx="17592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/>
          <p:nvPr/>
        </p:nvSpPr>
        <p:spPr>
          <a:xfrm>
            <a:off x="332869" y="557794"/>
            <a:ext cx="8577000" cy="41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1" name="Google Shape;261;p31"/>
          <p:cNvSpPr txBox="1"/>
          <p:nvPr>
            <p:ph type="ctrTitle"/>
          </p:nvPr>
        </p:nvSpPr>
        <p:spPr>
          <a:xfrm>
            <a:off x="1829100" y="167288"/>
            <a:ext cx="5485800" cy="59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FoodPantry - Use Case Diagram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02. Donate and Receive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31"/>
          <p:cNvSpPr txBox="1"/>
          <p:nvPr/>
        </p:nvSpPr>
        <p:spPr>
          <a:xfrm>
            <a:off x="1422929" y="2179037"/>
            <a:ext cx="666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566279" y="1321993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02.01 List Food items </a:t>
            </a:r>
            <a:r>
              <a:rPr b="1" lang="en-GB" sz="800"/>
              <a:t>for donation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3566279" y="1860305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2.02 </a:t>
            </a:r>
            <a:r>
              <a:rPr b="1" lang="en-GB" sz="800"/>
              <a:t>Provide package information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3566279" y="2398627"/>
            <a:ext cx="1633800" cy="476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2.03 Provide Pickup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3532979" y="2938440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2.04 List dietary requirements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3532979" y="3478262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2.05 List dietary restrictions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68" name="Google Shape;268;p31"/>
          <p:cNvCxnSpPr>
            <a:endCxn id="266" idx="6"/>
          </p:cNvCxnSpPr>
          <p:nvPr/>
        </p:nvCxnSpPr>
        <p:spPr>
          <a:xfrm rot="10800000">
            <a:off x="5166779" y="3176790"/>
            <a:ext cx="2405400" cy="40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31"/>
          <p:cNvCxnSpPr>
            <a:endCxn id="267" idx="6"/>
          </p:cNvCxnSpPr>
          <p:nvPr/>
        </p:nvCxnSpPr>
        <p:spPr>
          <a:xfrm flipH="1">
            <a:off x="5166779" y="3592712"/>
            <a:ext cx="2381100" cy="12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7394804" y="3825774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Receiver 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556435" y="2051068"/>
            <a:ext cx="14595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i="0" lang="en-GB" sz="800" u="none" cap="none" strike="noStrike">
                <a:solidFill>
                  <a:schemeClr val="dk1"/>
                </a:solidFill>
              </a:rPr>
              <a:t>Donor</a:t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72" name="Google Shape;272;p31"/>
          <p:cNvCxnSpPr>
            <a:endCxn id="263" idx="2"/>
          </p:cNvCxnSpPr>
          <p:nvPr/>
        </p:nvCxnSpPr>
        <p:spPr>
          <a:xfrm flipH="1" rot="10800000">
            <a:off x="1744078" y="1560343"/>
            <a:ext cx="1822200" cy="23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31"/>
          <p:cNvCxnSpPr>
            <a:endCxn id="264" idx="2"/>
          </p:cNvCxnSpPr>
          <p:nvPr/>
        </p:nvCxnSpPr>
        <p:spPr>
          <a:xfrm>
            <a:off x="1744078" y="1795655"/>
            <a:ext cx="1822200" cy="30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31"/>
          <p:cNvCxnSpPr>
            <a:endCxn id="265" idx="2"/>
          </p:cNvCxnSpPr>
          <p:nvPr/>
        </p:nvCxnSpPr>
        <p:spPr>
          <a:xfrm>
            <a:off x="1744078" y="1795777"/>
            <a:ext cx="1822200" cy="8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31"/>
          <p:cNvSpPr/>
          <p:nvPr/>
        </p:nvSpPr>
        <p:spPr>
          <a:xfrm>
            <a:off x="3566294" y="4019943"/>
            <a:ext cx="1633800" cy="47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</a:rPr>
              <a:t>2.06 Provide Drop-off time &amp; location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869259" y="3838246"/>
            <a:ext cx="9966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0" lang="en-GB" sz="800" u="none" cap="none" strike="noStrike">
                <a:solidFill>
                  <a:srgbClr val="000000"/>
                </a:solidFill>
              </a:rPr>
              <a:t>Courier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277" name="Google Shape;277;p31"/>
          <p:cNvCxnSpPr>
            <a:endCxn id="275" idx="6"/>
          </p:cNvCxnSpPr>
          <p:nvPr/>
        </p:nvCxnSpPr>
        <p:spPr>
          <a:xfrm flipH="1">
            <a:off x="5200094" y="3593493"/>
            <a:ext cx="2372100" cy="6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1" y="1455675"/>
            <a:ext cx="677193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1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919" y="3284475"/>
            <a:ext cx="677196" cy="5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