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9O0b27b04qGiobt0/oMF9V/v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A7F095-CE72-4F67-B2DF-7F16218FF4A9}">
  <a:tblStyle styleId="{7BA7F095-CE72-4F67-B2DF-7F16218FF4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FCB18C1-4DBC-4AAE-BDDC-0BBE1192690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31520" y="1402080"/>
            <a:ext cx="2514600" cy="50292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45880" y="1402080"/>
            <a:ext cx="2514600" cy="490728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630632" y="3240127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Donor recruitment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58575" y="5634034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30090" y="4902321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340592" y="3581763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53874" y="2925320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&amp; Food retailers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522062" y="3754223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courier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495783" y="2455681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donor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596409" y="5318868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455844" y="2592655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972975" y="5272332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430457" y="3658632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636861" y="4207063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>
            <a:stCxn id="91" idx="3"/>
            <a:endCxn id="99" idx="1"/>
          </p:cNvCxnSpPr>
          <p:nvPr/>
        </p:nvCxnSpPr>
        <p:spPr>
          <a:xfrm flipV="1">
            <a:off x="2624076" y="5553491"/>
            <a:ext cx="3348899" cy="3617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"/>
          <p:cNvCxnSpPr>
            <a:stCxn id="92" idx="3"/>
            <a:endCxn id="99" idx="1"/>
          </p:cNvCxnSpPr>
          <p:nvPr/>
        </p:nvCxnSpPr>
        <p:spPr>
          <a:xfrm>
            <a:off x="2595591" y="5183480"/>
            <a:ext cx="3377384" cy="370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93" idx="3"/>
            <a:endCxn id="102" idx="1"/>
          </p:cNvCxnSpPr>
          <p:nvPr/>
        </p:nvCxnSpPr>
        <p:spPr>
          <a:xfrm>
            <a:off x="2606093" y="3862922"/>
            <a:ext cx="2030700" cy="62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94" idx="3"/>
            <a:endCxn id="107" idx="1"/>
          </p:cNvCxnSpPr>
          <p:nvPr/>
        </p:nvCxnSpPr>
        <p:spPr>
          <a:xfrm rot="10800000" flipH="1">
            <a:off x="2619375" y="2211079"/>
            <a:ext cx="2011200" cy="99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>
            <a:stCxn id="94" idx="3"/>
            <a:endCxn id="90" idx="1"/>
          </p:cNvCxnSpPr>
          <p:nvPr/>
        </p:nvCxnSpPr>
        <p:spPr>
          <a:xfrm>
            <a:off x="2619375" y="3206479"/>
            <a:ext cx="2011200" cy="31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"/>
          <p:cNvCxnSpPr>
            <a:cxnSpLocks/>
            <a:endCxn id="99" idx="3"/>
          </p:cNvCxnSpPr>
          <p:nvPr/>
        </p:nvCxnSpPr>
        <p:spPr>
          <a:xfrm flipH="1">
            <a:off x="7238476" y="2782888"/>
            <a:ext cx="2251146" cy="27706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"/>
          <p:cNvCxnSpPr>
            <a:stCxn id="101" idx="3"/>
            <a:endCxn id="96" idx="1"/>
          </p:cNvCxnSpPr>
          <p:nvPr/>
        </p:nvCxnSpPr>
        <p:spPr>
          <a:xfrm flipV="1">
            <a:off x="7695958" y="2736840"/>
            <a:ext cx="1799825" cy="12029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"/>
          <p:cNvCxnSpPr>
            <a:stCxn id="101" idx="3"/>
            <a:endCxn id="95" idx="1"/>
          </p:cNvCxnSpPr>
          <p:nvPr/>
        </p:nvCxnSpPr>
        <p:spPr>
          <a:xfrm>
            <a:off x="7695958" y="3939791"/>
            <a:ext cx="1826104" cy="955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"/>
          <p:cNvCxnSpPr>
            <a:stCxn id="101" idx="3"/>
            <a:endCxn id="97" idx="1"/>
          </p:cNvCxnSpPr>
          <p:nvPr/>
        </p:nvCxnSpPr>
        <p:spPr>
          <a:xfrm>
            <a:off x="7695958" y="3939791"/>
            <a:ext cx="1900451" cy="16602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"/>
          <p:cNvCxnSpPr>
            <a:stCxn id="98" idx="2"/>
            <a:endCxn id="101" idx="0"/>
          </p:cNvCxnSpPr>
          <p:nvPr/>
        </p:nvCxnSpPr>
        <p:spPr>
          <a:xfrm flipH="1">
            <a:off x="7063208" y="3154972"/>
            <a:ext cx="25387" cy="5036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"/>
          <p:cNvCxnSpPr>
            <a:stCxn id="90" idx="3"/>
            <a:endCxn id="98" idx="1"/>
          </p:cNvCxnSpPr>
          <p:nvPr/>
        </p:nvCxnSpPr>
        <p:spPr>
          <a:xfrm rot="10800000" flipH="1">
            <a:off x="5896133" y="2873886"/>
            <a:ext cx="559800" cy="64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"/>
          <p:cNvCxnSpPr>
            <a:stCxn id="99" idx="0"/>
            <a:endCxn id="102" idx="2"/>
          </p:cNvCxnSpPr>
          <p:nvPr/>
        </p:nvCxnSpPr>
        <p:spPr>
          <a:xfrm flipH="1" flipV="1">
            <a:off x="5269612" y="4769380"/>
            <a:ext cx="1336114" cy="5029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>
            <a:cxnSpLocks/>
          </p:cNvCxnSpPr>
          <p:nvPr/>
        </p:nvCxnSpPr>
        <p:spPr>
          <a:xfrm flipV="1">
            <a:off x="5896150" y="2753439"/>
            <a:ext cx="3599633" cy="7588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"/>
          <p:cNvSpPr/>
          <p:nvPr/>
        </p:nvSpPr>
        <p:spPr>
          <a:xfrm>
            <a:off x="4630632" y="1929953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07" idx="3"/>
            <a:endCxn id="96" idx="1"/>
          </p:cNvCxnSpPr>
          <p:nvPr/>
        </p:nvCxnSpPr>
        <p:spPr>
          <a:xfrm>
            <a:off x="5896133" y="2211112"/>
            <a:ext cx="3599650" cy="5257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1"/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FoodPantry Business Relationship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0646" y="682528"/>
            <a:ext cx="11407200" cy="5997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53874" y="4251820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owners/renters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"/>
          <p:cNvCxnSpPr>
            <a:stCxn id="120" idx="3"/>
            <a:endCxn id="102" idx="1"/>
          </p:cNvCxnSpPr>
          <p:nvPr/>
        </p:nvCxnSpPr>
        <p:spPr>
          <a:xfrm rot="10800000" flipH="1">
            <a:off x="2619375" y="4488279"/>
            <a:ext cx="2017500" cy="4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"/>
          <p:cNvCxnSpPr>
            <a:cxnSpLocks/>
            <a:stCxn id="102" idx="3"/>
            <a:endCxn id="99" idx="0"/>
          </p:cNvCxnSpPr>
          <p:nvPr/>
        </p:nvCxnSpPr>
        <p:spPr>
          <a:xfrm>
            <a:off x="5902362" y="4488222"/>
            <a:ext cx="703364" cy="784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1"/>
          <p:cNvSpPr/>
          <p:nvPr/>
        </p:nvSpPr>
        <p:spPr>
          <a:xfrm>
            <a:off x="1362073" y="2239917"/>
            <a:ext cx="1265501" cy="562317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"/>
          <p:cNvCxnSpPr>
            <a:stCxn id="124" idx="3"/>
            <a:endCxn id="98" idx="1"/>
          </p:cNvCxnSpPr>
          <p:nvPr/>
        </p:nvCxnSpPr>
        <p:spPr>
          <a:xfrm>
            <a:off x="2627574" y="2521076"/>
            <a:ext cx="3828300" cy="35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"/>
          <p:cNvCxnSpPr>
            <a:stCxn id="107" idx="2"/>
            <a:endCxn id="90" idx="0"/>
          </p:cNvCxnSpPr>
          <p:nvPr/>
        </p:nvCxnSpPr>
        <p:spPr>
          <a:xfrm>
            <a:off x="5263383" y="2492270"/>
            <a:ext cx="0" cy="74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1"/>
          <p:cNvCxnSpPr>
            <a:stCxn id="101" idx="0"/>
            <a:endCxn id="98" idx="2"/>
          </p:cNvCxnSpPr>
          <p:nvPr/>
        </p:nvCxnSpPr>
        <p:spPr>
          <a:xfrm flipV="1">
            <a:off x="7063208" y="3154972"/>
            <a:ext cx="25387" cy="5036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1"/>
          <p:cNvCxnSpPr>
            <a:stCxn id="97" idx="1"/>
            <a:endCxn id="101" idx="3"/>
          </p:cNvCxnSpPr>
          <p:nvPr/>
        </p:nvCxnSpPr>
        <p:spPr>
          <a:xfrm flipH="1" flipV="1">
            <a:off x="7695958" y="3939791"/>
            <a:ext cx="1900451" cy="16602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1"/>
          <p:cNvCxnSpPr>
            <a:stCxn id="95" idx="1"/>
            <a:endCxn id="101" idx="3"/>
          </p:cNvCxnSpPr>
          <p:nvPr/>
        </p:nvCxnSpPr>
        <p:spPr>
          <a:xfrm flipH="1" flipV="1">
            <a:off x="7695958" y="3939791"/>
            <a:ext cx="1826104" cy="955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1"/>
          <p:cNvCxnSpPr>
            <a:stCxn id="96" idx="1"/>
            <a:endCxn id="101" idx="3"/>
          </p:cNvCxnSpPr>
          <p:nvPr/>
        </p:nvCxnSpPr>
        <p:spPr>
          <a:xfrm flipH="1">
            <a:off x="7695958" y="2736840"/>
            <a:ext cx="1799825" cy="12029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1"/>
          <p:cNvCxnSpPr>
            <a:cxnSpLocks/>
            <a:stCxn id="99" idx="0"/>
            <a:endCxn id="101" idx="2"/>
          </p:cNvCxnSpPr>
          <p:nvPr/>
        </p:nvCxnSpPr>
        <p:spPr>
          <a:xfrm flipV="1">
            <a:off x="6605726" y="4220949"/>
            <a:ext cx="457482" cy="10513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2"/>
          <p:cNvGraphicFramePr/>
          <p:nvPr/>
        </p:nvGraphicFramePr>
        <p:xfrm>
          <a:off x="3025034" y="14866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{7BA7F095-CE72-4F67-B2DF-7F16218FF4A9}</a:tableStyleId>
              </a:tblPr>
              <a:tblGrid>
                <a:gridCol w="292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Business Group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User Roles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Team Member Name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(Bus. Group Proxy)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administrator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Chief 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Yashraj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recruitment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Recruitment consultant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Procurement specialist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Pratik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Management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Advertainment designer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manager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Preethi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team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specialist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Lead support Technician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Finance specialist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8" name="Google Shape;138;p2"/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donor (Aleks)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courier (Christus)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receiver (Yash)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4656727" y="338677"/>
            <a:ext cx="28785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Groups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3"/>
          <p:cNvGraphicFramePr/>
          <p:nvPr/>
        </p:nvGraphicFramePr>
        <p:xfrm>
          <a:off x="1976781" y="1119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{6FCB18C1-4DBC-4AAE-BDDC-0BBE1192690D}</a:tableStyleId>
              </a:tblPr>
              <a:tblGrid>
                <a:gridCol w="16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exchanged 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Management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data, identity validation information,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Registered donors, couriers and receivers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Issue tickets requests and responses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Finance management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Support team give information for tax deductions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Mono-directional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Advertisement Management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Finance management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 placement details, budget requests &amp; approvals, ad related information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E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Donor recruitment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Management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New donor user data </a:t>
                      </a:r>
                      <a:endParaRPr sz="1400" u="none" strike="noStrike" cap="none"/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Mono-directional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900" marR="62900" marT="62900" marB="62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" name="Google Shape;146;p3"/>
          <p:cNvSpPr/>
          <p:nvPr/>
        </p:nvSpPr>
        <p:spPr>
          <a:xfrm>
            <a:off x="1704693" y="1550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Kamenev, Aleksandar Evgeniy</dc:creator>
  <cp:lastModifiedBy>yashraj bhandare</cp:lastModifiedBy>
  <cp:revision>1</cp:revision>
  <dcterms:created xsi:type="dcterms:W3CDTF">2022-02-25T21:10:03Z</dcterms:created>
  <dcterms:modified xsi:type="dcterms:W3CDTF">2022-03-20T23:36:58Z</dcterms:modified>
</cp:coreProperties>
</file>