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ZvEH6KUZclWC/BvJQaed566u0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.png"/><Relationship Id="rId10" Type="http://schemas.openxmlformats.org/officeDocument/2006/relationships/hyperlink" Target="https://foodpantry-b157f.web.app/home" TargetMode="External"/><Relationship Id="rId9" Type="http://schemas.openxmlformats.org/officeDocument/2006/relationships/image" Target="../media/image3.jp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8" Type="http://schemas.openxmlformats.org/officeDocument/2006/relationships/hyperlink" Target="http://drive.google.com/file/d/1XdgtYF0zv_44hXE29RaYqtE63dO990oO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73024" y="382634"/>
            <a:ext cx="11045952" cy="7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/>
              <a:t>Food Pantry - Demo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024" y="4094761"/>
            <a:ext cx="2355144" cy="23806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"/>
          <p:cNvGraphicFramePr/>
          <p:nvPr/>
        </p:nvGraphicFramePr>
        <p:xfrm>
          <a:off x="6096000" y="382634"/>
          <a:ext cx="812246" cy="6092732"/>
        </p:xfrm>
        <a:graphic>
          <a:graphicData uri="http://schemas.openxmlformats.org/presentationml/2006/ole">
            <mc:AlternateContent>
              <mc:Choice Requires="v">
                <p:oleObj r:id="rId5" imgH="6092732" imgW="812246" progId="AcroExch.Document.DC" spid="_x0000_s1">
                  <p:embed/>
                </p:oleObj>
              </mc:Choice>
              <mc:Fallback>
                <p:oleObj r:id="rId6" imgH="6092732" imgW="812246" progId="AcroExch.Document.DC">
                  <p:embed/>
                  <p:pic>
                    <p:nvPicPr>
                      <p:cNvPr id="86" name="Google Shape;86;p1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96000" y="382634"/>
                        <a:ext cx="812246" cy="6092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" name="Google Shape;87;p1" title="10_App_Demo.MP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88991" y="382624"/>
            <a:ext cx="3429983" cy="60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573025" y="1602450"/>
            <a:ext cx="259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Web app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2022-03-22T19:22:22Z</dcterms:created>
  <dc:creator>Kamenev, Aleksandar Evgeniy</dc:creator>
</cp:coreProperties>
</file>