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VncbUh5DzxDSA0cN8/OUWAjj/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1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1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1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22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4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24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24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24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25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0" name="Google Shape;170;p25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25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25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3" name="Google Shape;173;p25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25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25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6" name="Google Shape;176;p25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2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3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3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5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5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0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28.jpg"/><Relationship Id="rId5" Type="http://schemas.openxmlformats.org/officeDocument/2006/relationships/image" Target="../media/image5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hyperlink" Target="http://drive.google.com/file/d/18gXBksdl1fj3VEvbxS-ToEPvOxeoafCB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/>
          <p:nvPr/>
        </p:nvSpPr>
        <p:spPr>
          <a:xfrm>
            <a:off x="0" y="0"/>
            <a:ext cx="12188824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-820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" name="Google Shape;20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006045"/>
            <a:ext cx="4965192" cy="144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"/>
          <p:cNvSpPr txBox="1"/>
          <p:nvPr>
            <p:ph type="ctrTitle"/>
          </p:nvPr>
        </p:nvSpPr>
        <p:spPr>
          <a:xfrm>
            <a:off x="680322" y="2063262"/>
            <a:ext cx="3739278" cy="2661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/>
              <a:t>Food Pantry Demo</a:t>
            </a:r>
            <a:endParaRPr/>
          </a:p>
        </p:txBody>
      </p:sp>
      <p:sp>
        <p:nvSpPr>
          <p:cNvPr id="208" name="Google Shape;208;p1"/>
          <p:cNvSpPr txBox="1"/>
          <p:nvPr>
            <p:ph idx="1" type="subTitle"/>
          </p:nvPr>
        </p:nvSpPr>
        <p:spPr>
          <a:xfrm>
            <a:off x="680323" y="5101298"/>
            <a:ext cx="3739277" cy="1116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Team 5</a:t>
            </a:r>
            <a:endParaRPr/>
          </a:p>
        </p:txBody>
      </p:sp>
      <p:pic>
        <p:nvPicPr>
          <p:cNvPr descr="A bowl of oranges " id="209" name="Google Shape;209;p1"/>
          <p:cNvPicPr preferRelativeResize="0"/>
          <p:nvPr/>
        </p:nvPicPr>
        <p:blipFill rotWithShape="1">
          <a:blip r:embed="rId5">
            <a:alphaModFix/>
          </a:blip>
          <a:srcRect b="-1" l="0" r="-1" t="0"/>
          <a:stretch/>
        </p:blipFill>
        <p:spPr>
          <a:xfrm>
            <a:off x="5341896" y="640080"/>
            <a:ext cx="6146383" cy="557784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Development</a:t>
            </a:r>
            <a:endParaRPr/>
          </a:p>
        </p:txBody>
      </p:sp>
      <p:grpSp>
        <p:nvGrpSpPr>
          <p:cNvPr id="215" name="Google Shape;215;p2"/>
          <p:cNvGrpSpPr/>
          <p:nvPr/>
        </p:nvGrpSpPr>
        <p:grpSpPr>
          <a:xfrm>
            <a:off x="683490" y="2867942"/>
            <a:ext cx="10825734" cy="2536578"/>
            <a:chOff x="2453" y="531142"/>
            <a:chExt cx="10825734" cy="2536578"/>
          </a:xfrm>
        </p:grpSpPr>
        <p:sp>
          <p:nvSpPr>
            <p:cNvPr id="216" name="Google Shape;216;p2"/>
            <p:cNvSpPr/>
            <p:nvPr/>
          </p:nvSpPr>
          <p:spPr>
            <a:xfrm>
              <a:off x="2453" y="531142"/>
              <a:ext cx="1131046" cy="113104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2453" y="1771261"/>
              <a:ext cx="3231562" cy="484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 txBox="1"/>
            <p:nvPr/>
          </p:nvSpPr>
          <p:spPr>
            <a:xfrm>
              <a:off x="2453" y="1771261"/>
              <a:ext cx="3231562" cy="484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rebuchet MS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Responsive</a:t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2453" y="2306727"/>
              <a:ext cx="3231562" cy="760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 txBox="1"/>
            <p:nvPr/>
          </p:nvSpPr>
          <p:spPr>
            <a:xfrm>
              <a:off x="2453" y="2306727"/>
              <a:ext cx="3231562" cy="760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Adaptable design based on device screen size</a:t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799539" y="531142"/>
              <a:ext cx="1131046" cy="113104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799539" y="1771261"/>
              <a:ext cx="3231562" cy="484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 txBox="1"/>
            <p:nvPr/>
          </p:nvSpPr>
          <p:spPr>
            <a:xfrm>
              <a:off x="3799539" y="1771261"/>
              <a:ext cx="3231562" cy="484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rebuchet MS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Secure</a:t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3799539" y="2306727"/>
              <a:ext cx="3231562" cy="760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 txBox="1"/>
            <p:nvPr/>
          </p:nvSpPr>
          <p:spPr>
            <a:xfrm>
              <a:off x="3799539" y="2306727"/>
              <a:ext cx="3231562" cy="760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NodeJS back-end with JWT authorization strategy. Hashed and salted passwords.</a:t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7596625" y="531142"/>
              <a:ext cx="1131046" cy="113104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7596625" y="1771261"/>
              <a:ext cx="3231562" cy="484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 txBox="1"/>
            <p:nvPr/>
          </p:nvSpPr>
          <p:spPr>
            <a:xfrm>
              <a:off x="7596625" y="1771261"/>
              <a:ext cx="3231562" cy="484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rebuchet MS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User centric</a:t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7596625" y="2306727"/>
              <a:ext cx="3231562" cy="760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 txBox="1"/>
            <p:nvPr/>
          </p:nvSpPr>
          <p:spPr>
            <a:xfrm>
              <a:off x="7596625" y="2306727"/>
              <a:ext cx="3231562" cy="760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App development focused on user needs. Adaptiveness based on user type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"/>
          <p:cNvSpPr/>
          <p:nvPr/>
        </p:nvSpPr>
        <p:spPr>
          <a:xfrm>
            <a:off x="0" y="0"/>
            <a:ext cx="12188824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1" name="Google Shape;241;p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10586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"/>
          <p:cNvSpPr/>
          <p:nvPr/>
        </p:nvSpPr>
        <p:spPr>
          <a:xfrm>
            <a:off x="3048" y="0"/>
            <a:ext cx="12188952" cy="4557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0" y="4557357"/>
            <a:ext cx="8978671" cy="1660332"/>
          </a:xfrm>
          <a:prstGeom prst="rect">
            <a:avLst/>
          </a:prstGeom>
          <a:solidFill>
            <a:srgbClr val="0C0C0C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"/>
          <p:cNvSpPr txBox="1"/>
          <p:nvPr>
            <p:ph type="title"/>
          </p:nvPr>
        </p:nvSpPr>
        <p:spPr>
          <a:xfrm>
            <a:off x="690908" y="4710483"/>
            <a:ext cx="8133478" cy="94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/>
              <a:t>Mobile</a:t>
            </a:r>
            <a:endParaRPr/>
          </a:p>
        </p:txBody>
      </p:sp>
      <p:pic>
        <p:nvPicPr>
          <p:cNvPr id="245" name="Google Shape;24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01624" y="640078"/>
            <a:ext cx="1687273" cy="360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47411" y="640078"/>
            <a:ext cx="1696296" cy="360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82657" y="640078"/>
            <a:ext cx="1714342" cy="360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"/>
          <p:cNvSpPr/>
          <p:nvPr/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"/>
          <p:cNvSpPr/>
          <p:nvPr/>
        </p:nvSpPr>
        <p:spPr>
          <a:xfrm>
            <a:off x="10586" y="6210130"/>
            <a:ext cx="8968085" cy="27594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3"/>
          <p:cNvSpPr/>
          <p:nvPr/>
        </p:nvSpPr>
        <p:spPr>
          <a:xfrm>
            <a:off x="9122301" y="6210130"/>
            <a:ext cx="3080285" cy="27594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"/>
          <p:cNvSpPr/>
          <p:nvPr/>
        </p:nvSpPr>
        <p:spPr>
          <a:xfrm>
            <a:off x="0" y="0"/>
            <a:ext cx="12188824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1" name="Google Shape;261;p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10586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"/>
          <p:cNvSpPr/>
          <p:nvPr/>
        </p:nvSpPr>
        <p:spPr>
          <a:xfrm>
            <a:off x="3048" y="0"/>
            <a:ext cx="12188952" cy="4557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0" y="4557357"/>
            <a:ext cx="8978671" cy="1660332"/>
          </a:xfrm>
          <a:prstGeom prst="rect">
            <a:avLst/>
          </a:prstGeom>
          <a:solidFill>
            <a:srgbClr val="0C0C0C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"/>
          <p:cNvSpPr txBox="1"/>
          <p:nvPr>
            <p:ph type="title"/>
          </p:nvPr>
        </p:nvSpPr>
        <p:spPr>
          <a:xfrm>
            <a:off x="690908" y="4710483"/>
            <a:ext cx="8133478" cy="94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/>
              <a:t>Tablet</a:t>
            </a:r>
            <a:endParaRPr/>
          </a:p>
        </p:txBody>
      </p:sp>
      <p:pic>
        <p:nvPicPr>
          <p:cNvPr descr="Graphical user interface, application&#10;&#10;Description automatically generated" id="265" name="Google Shape;26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2360" y="640078"/>
            <a:ext cx="2526398" cy="360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"/>
          <p:cNvSpPr/>
          <p:nvPr/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"/>
          <p:cNvSpPr/>
          <p:nvPr/>
        </p:nvSpPr>
        <p:spPr>
          <a:xfrm>
            <a:off x="10586" y="6210130"/>
            <a:ext cx="8968085" cy="27594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9122301" y="6210130"/>
            <a:ext cx="3080285" cy="27594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screenshot of a cell phone&#10;&#10;Description automatically generated with medium confidence" id="269" name="Google Shape;269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803430" y="640078"/>
            <a:ext cx="2499329" cy="360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95596" y="640078"/>
            <a:ext cx="2544444" cy="3609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"/>
          <p:cNvSpPr/>
          <p:nvPr/>
        </p:nvSpPr>
        <p:spPr>
          <a:xfrm>
            <a:off x="0" y="0"/>
            <a:ext cx="12188824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1" name="Google Shape;281;p5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10586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"/>
          <p:cNvSpPr/>
          <p:nvPr/>
        </p:nvSpPr>
        <p:spPr>
          <a:xfrm>
            <a:off x="3048" y="0"/>
            <a:ext cx="12188952" cy="4557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5"/>
          <p:cNvSpPr/>
          <p:nvPr/>
        </p:nvSpPr>
        <p:spPr>
          <a:xfrm>
            <a:off x="0" y="4557357"/>
            <a:ext cx="8978671" cy="1660332"/>
          </a:xfrm>
          <a:prstGeom prst="rect">
            <a:avLst/>
          </a:prstGeom>
          <a:solidFill>
            <a:srgbClr val="0C0C0C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"/>
          <p:cNvSpPr txBox="1"/>
          <p:nvPr>
            <p:ph type="title"/>
          </p:nvPr>
        </p:nvSpPr>
        <p:spPr>
          <a:xfrm>
            <a:off x="690908" y="4710483"/>
            <a:ext cx="8133478" cy="94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800"/>
              <a:t>Desktop</a:t>
            </a:r>
            <a:endParaRPr/>
          </a:p>
        </p:txBody>
      </p:sp>
      <p:pic>
        <p:nvPicPr>
          <p:cNvPr id="285" name="Google Shape;28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4277" y="1033087"/>
            <a:ext cx="3421967" cy="2823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77977" y="1036231"/>
            <a:ext cx="3435164" cy="281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21932" y="1048858"/>
            <a:ext cx="3435792" cy="279158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"/>
          <p:cNvSpPr/>
          <p:nvPr/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"/>
          <p:cNvSpPr/>
          <p:nvPr/>
        </p:nvSpPr>
        <p:spPr>
          <a:xfrm>
            <a:off x="10586" y="6210130"/>
            <a:ext cx="8968085" cy="27594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p5"/>
          <p:cNvSpPr/>
          <p:nvPr/>
        </p:nvSpPr>
        <p:spPr>
          <a:xfrm>
            <a:off x="9122301" y="6210130"/>
            <a:ext cx="3080285" cy="27594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1" lang="en-US"/>
              <a:t>Conditional Render</a:t>
            </a:r>
            <a:endParaRPr/>
          </a:p>
        </p:txBody>
      </p:sp>
      <p:grpSp>
        <p:nvGrpSpPr>
          <p:cNvPr id="296" name="Google Shape;296;p6"/>
          <p:cNvGrpSpPr/>
          <p:nvPr/>
        </p:nvGrpSpPr>
        <p:grpSpPr>
          <a:xfrm>
            <a:off x="682359" y="2417931"/>
            <a:ext cx="10827996" cy="3436599"/>
            <a:chOff x="1322" y="81131"/>
            <a:chExt cx="10827996" cy="3436599"/>
          </a:xfrm>
        </p:grpSpPr>
        <p:sp>
          <p:nvSpPr>
            <p:cNvPr id="297" name="Google Shape;297;p6"/>
            <p:cNvSpPr/>
            <p:nvPr/>
          </p:nvSpPr>
          <p:spPr>
            <a:xfrm>
              <a:off x="1322" y="81131"/>
              <a:ext cx="4640570" cy="2946761"/>
            </a:xfrm>
            <a:prstGeom prst="roundRect">
              <a:avLst>
                <a:gd fmla="val 10000" name="adj"/>
              </a:avLst>
            </a:prstGeom>
            <a:solidFill>
              <a:srgbClr val="EF941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516940" y="570969"/>
              <a:ext cx="4640570" cy="294676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EF94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 txBox="1"/>
            <p:nvPr/>
          </p:nvSpPr>
          <p:spPr>
            <a:xfrm>
              <a:off x="603248" y="657277"/>
              <a:ext cx="4467954" cy="2774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Trebuchet MS"/>
                <a:buNone/>
              </a:pPr>
              <a:r>
                <a:rPr b="0" i="0" lang="en-US" sz="3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App screens restricted based on user type 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5673129" y="81131"/>
              <a:ext cx="4640570" cy="2946761"/>
            </a:xfrm>
            <a:prstGeom prst="roundRect">
              <a:avLst>
                <a:gd fmla="val 10000" name="adj"/>
              </a:avLst>
            </a:prstGeom>
            <a:solidFill>
              <a:srgbClr val="EF941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6188748" y="570969"/>
              <a:ext cx="4640570" cy="294676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EF94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 txBox="1"/>
            <p:nvPr/>
          </p:nvSpPr>
          <p:spPr>
            <a:xfrm>
              <a:off x="6275056" y="657277"/>
              <a:ext cx="4467954" cy="2774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Trebuchet MS"/>
                <a:buNone/>
              </a:pPr>
              <a:r>
                <a:rPr b="0" i="0" lang="en-US" sz="39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Conditional rendering of menu and pages based on permissions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Front-End User Input Validation</a:t>
            </a:r>
            <a:endParaRPr/>
          </a:p>
        </p:txBody>
      </p:sp>
      <p:sp>
        <p:nvSpPr>
          <p:cNvPr id="308" name="Google Shape;308;p7"/>
          <p:cNvSpPr txBox="1"/>
          <p:nvPr>
            <p:ph idx="1" type="body"/>
          </p:nvPr>
        </p:nvSpPr>
        <p:spPr>
          <a:xfrm>
            <a:off x="3777672" y="2336873"/>
            <a:ext cx="6516509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Email validation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Password complexity requirements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Password confirmation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Field validation and error messages prior to allowing a HHTTP POST to server</a:t>
            </a:r>
            <a:endParaRPr/>
          </a:p>
        </p:txBody>
      </p:sp>
      <p:pic>
        <p:nvPicPr>
          <p:cNvPr id="309" name="Google Shape;3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819" y="2336872"/>
            <a:ext cx="2433918" cy="3598789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1" lang="en-US"/>
              <a:t>Secure</a:t>
            </a:r>
            <a:endParaRPr/>
          </a:p>
        </p:txBody>
      </p:sp>
      <p:sp>
        <p:nvSpPr>
          <p:cNvPr id="315" name="Google Shape;315;p8"/>
          <p:cNvSpPr txBox="1"/>
          <p:nvPr>
            <p:ph idx="1" type="body"/>
          </p:nvPr>
        </p:nvSpPr>
        <p:spPr>
          <a:xfrm>
            <a:off x="680321" y="2336873"/>
            <a:ext cx="5211977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Username(email) and password authentication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Hashing and salting of password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JWT Auth Strategy of authorization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316" name="Google Shape;3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2238" y="2496686"/>
            <a:ext cx="1737117" cy="3277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7200" y="2496675"/>
            <a:ext cx="5244149" cy="32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9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9"/>
          <p:cNvSpPr/>
          <p:nvPr/>
        </p:nvSpPr>
        <p:spPr>
          <a:xfrm>
            <a:off x="0" y="0"/>
            <a:ext cx="12188824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8" name="Google Shape;328;p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10586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9"/>
          <p:cNvSpPr/>
          <p:nvPr/>
        </p:nvSpPr>
        <p:spPr>
          <a:xfrm>
            <a:off x="0" y="4557357"/>
            <a:ext cx="8978671" cy="1660332"/>
          </a:xfrm>
          <a:prstGeom prst="rect">
            <a:avLst/>
          </a:prstGeom>
          <a:solidFill>
            <a:srgbClr val="0C0C0C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9"/>
          <p:cNvSpPr txBox="1"/>
          <p:nvPr>
            <p:ph type="title"/>
          </p:nvPr>
        </p:nvSpPr>
        <p:spPr>
          <a:xfrm>
            <a:off x="690908" y="4710483"/>
            <a:ext cx="8133478" cy="94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b="1" lang="en-US" sz="4800"/>
              <a:t>Demo Video</a:t>
            </a:r>
            <a:endParaRPr sz="4800"/>
          </a:p>
        </p:txBody>
      </p:sp>
      <p:sp>
        <p:nvSpPr>
          <p:cNvPr id="331" name="Google Shape;331;p9"/>
          <p:cNvSpPr/>
          <p:nvPr/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9"/>
          <p:cNvSpPr/>
          <p:nvPr/>
        </p:nvSpPr>
        <p:spPr>
          <a:xfrm>
            <a:off x="10586" y="6210130"/>
            <a:ext cx="8968085" cy="27594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Google Shape;333;p9"/>
          <p:cNvSpPr/>
          <p:nvPr/>
        </p:nvSpPr>
        <p:spPr>
          <a:xfrm>
            <a:off x="9122301" y="6210130"/>
            <a:ext cx="3080285" cy="27594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4" name="Google Shape;334;p9" title="demo_presentation_2.mp4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14600" y="228600"/>
            <a:ext cx="7542840" cy="42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2022-04-26T19:29:29Z</dcterms:created>
  <dc:creator>Kamenev, Aleksandar Evgeniy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