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Yv4NizfXnEnyWm+lRaBR0Fx7f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b30d645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b30d64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30d6453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1b30d645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30d64534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b30d645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- 01.01. Register User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512510" y="807300"/>
            <a:ext cx="1900616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:register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:profile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1" name="Google Shape;61;p1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" name="Google Shape;62;p1"/>
          <p:cNvCxnSpPr/>
          <p:nvPr/>
        </p:nvCxnSpPr>
        <p:spPr>
          <a:xfrm>
            <a:off x="1340975" y="3972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3" name="Google Shape;63;p1"/>
          <p:cNvCxnSpPr/>
          <p:nvPr/>
        </p:nvCxnSpPr>
        <p:spPr>
          <a:xfrm>
            <a:off x="1340975" y="4857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4" name="Google Shape;64;p1"/>
          <p:cNvCxnSpPr/>
          <p:nvPr/>
        </p:nvCxnSpPr>
        <p:spPr>
          <a:xfrm>
            <a:off x="3552675" y="4602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5" name="Google Shape;65;p1"/>
          <p:cNvCxnSpPr>
            <a:stCxn id="57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>
            <a:stCxn id="58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7" name="Google Shape;67;p1"/>
          <p:cNvCxnSpPr>
            <a:stCxn id="59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8" name="Google Shape;68;p1"/>
          <p:cNvCxnSpPr>
            <a:endCxn id="57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9" name="Google Shape;69;p1"/>
          <p:cNvCxnSpPr>
            <a:stCxn id="55" idx="2"/>
            <a:endCxn id="58" idx="0"/>
          </p:cNvCxnSpPr>
          <p:nvPr/>
        </p:nvCxnSpPr>
        <p:spPr>
          <a:xfrm>
            <a:off x="3462818" y="1281000"/>
            <a:ext cx="102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0" name="Google Shape;70;p1"/>
          <p:cNvCxnSpPr>
            <a:stCxn id="56" idx="2"/>
            <a:endCxn id="59" idx="0"/>
          </p:cNvCxnSpPr>
          <p:nvPr/>
        </p:nvCxnSpPr>
        <p:spPr>
          <a:xfrm>
            <a:off x="5689925" y="1281000"/>
            <a:ext cx="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1" name="Google Shape;71;p1"/>
          <p:cNvSpPr txBox="1"/>
          <p:nvPr/>
        </p:nvSpPr>
        <p:spPr>
          <a:xfrm>
            <a:off x="1352150" y="45303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Registration Failure 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342875" y="3646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Registration Successful 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342875" y="1828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3559725" y="434336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Registration Fail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set_bio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314761" y="766188"/>
            <a:ext cx="19006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User(Donor,Courier,Receiver)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8" name="Google Shape;78;p1"/>
          <p:cNvCxnSpPr/>
          <p:nvPr/>
        </p:nvCxnSpPr>
        <p:spPr>
          <a:xfrm>
            <a:off x="3552675" y="3870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79" name="Google Shape;79;p1"/>
          <p:cNvSpPr txBox="1"/>
          <p:nvPr/>
        </p:nvSpPr>
        <p:spPr>
          <a:xfrm>
            <a:off x="3559725" y="35777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Registration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Success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0" name="Google Shape;80;p1"/>
          <p:cNvCxnSpPr/>
          <p:nvPr/>
        </p:nvCxnSpPr>
        <p:spPr>
          <a:xfrm>
            <a:off x="3552675" y="28761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1" name="Google Shape;81;p1"/>
          <p:cNvSpPr txBox="1"/>
          <p:nvPr/>
        </p:nvSpPr>
        <p:spPr>
          <a:xfrm>
            <a:off x="3552675" y="26151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set_address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- 01.03. Account Authentication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:login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5051525" y="811141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:profile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" name="Google Shape;93;p2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4" name="Google Shape;94;p2"/>
          <p:cNvCxnSpPr>
            <a:stCxn id="89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5" name="Google Shape;95;p2"/>
          <p:cNvCxnSpPr>
            <a:stCxn id="90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6" name="Google Shape;96;p2"/>
          <p:cNvCxnSpPr>
            <a:stCxn id="91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7" name="Google Shape;97;p2"/>
          <p:cNvCxnSpPr>
            <a:endCxn id="89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>
            <a:stCxn id="87" idx="2"/>
            <a:endCxn id="90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9" name="Google Shape;99;p2"/>
          <p:cNvCxnSpPr>
            <a:stCxn id="88" idx="2"/>
            <a:endCxn id="91" idx="0"/>
          </p:cNvCxnSpPr>
          <p:nvPr/>
        </p:nvCxnSpPr>
        <p:spPr>
          <a:xfrm>
            <a:off x="5689925" y="1284841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0" name="Google Shape;100;p2"/>
          <p:cNvSpPr txBox="1"/>
          <p:nvPr/>
        </p:nvSpPr>
        <p:spPr>
          <a:xfrm>
            <a:off x="1342875" y="1751885"/>
            <a:ext cx="2043600" cy="329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login()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559725" y="208155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fetch_user_data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Registered User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424813" y="383300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1335825" y="407802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3559725" y="37301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3543154" y="4014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30d64534_0_0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- 02.01 List Food Items for Donation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1b30d64534_0_0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:item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g11b30d64534_0_0"/>
          <p:cNvSpPr/>
          <p:nvPr/>
        </p:nvSpPr>
        <p:spPr>
          <a:xfrm>
            <a:off x="5051525" y="81115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g11b30d64534_0_0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1b30d64534_0_0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1b30d64534_0_0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g11b30d64534_0_0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" name="Google Shape;119;g11b30d64534_0_0"/>
          <p:cNvCxnSpPr>
            <a:stCxn id="115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0" name="Google Shape;120;g11b30d64534_0_0"/>
          <p:cNvCxnSpPr>
            <a:stCxn id="116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1" name="Google Shape;121;g11b30d64534_0_0"/>
          <p:cNvCxnSpPr>
            <a:stCxn id="117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2" name="Google Shape;122;g11b30d64534_0_0"/>
          <p:cNvCxnSpPr>
            <a:endCxn id="115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3" name="Google Shape;123;g11b30d64534_0_0"/>
          <p:cNvCxnSpPr>
            <a:stCxn id="113" idx="2"/>
            <a:endCxn id="116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4" name="Google Shape;124;g11b30d64534_0_0"/>
          <p:cNvCxnSpPr>
            <a:stCxn id="114" idx="2"/>
            <a:endCxn id="117" idx="0"/>
          </p:cNvCxnSpPr>
          <p:nvPr/>
        </p:nvCxnSpPr>
        <p:spPr>
          <a:xfrm>
            <a:off x="5689925" y="1284850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5" name="Google Shape;125;g11b30d64534_0_0"/>
          <p:cNvSpPr txBox="1"/>
          <p:nvPr/>
        </p:nvSpPr>
        <p:spPr>
          <a:xfrm>
            <a:off x="1342875" y="1607875"/>
            <a:ext cx="2043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g11b30d64534_0_0"/>
          <p:cNvSpPr txBox="1"/>
          <p:nvPr/>
        </p:nvSpPr>
        <p:spPr>
          <a:xfrm>
            <a:off x="1283782" y="1789804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set_item_fields()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7" name="Google Shape;127;g11b30d645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b30d64534_0_0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g11b30d64534_0_0"/>
          <p:cNvSpPr/>
          <p:nvPr/>
        </p:nvSpPr>
        <p:spPr>
          <a:xfrm>
            <a:off x="7760625" y="203697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11b30d64534_0_0"/>
          <p:cNvCxnSpPr>
            <a:endCxn id="129" idx="0"/>
          </p:cNvCxnSpPr>
          <p:nvPr/>
        </p:nvCxnSpPr>
        <p:spPr>
          <a:xfrm>
            <a:off x="7837875" y="1097675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1" name="Google Shape;131;g11b30d64534_0_0"/>
          <p:cNvSpPr/>
          <p:nvPr/>
        </p:nvSpPr>
        <p:spPr>
          <a:xfrm>
            <a:off x="7199475" y="8424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:offers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Google Shape;132;g11b30d64534_0_0"/>
          <p:cNvSpPr txBox="1"/>
          <p:nvPr/>
        </p:nvSpPr>
        <p:spPr>
          <a:xfrm>
            <a:off x="3598325" y="2176488"/>
            <a:ext cx="204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add_item_to_package()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3" name="Google Shape;133;g11b30d64534_0_0"/>
          <p:cNvCxnSpPr/>
          <p:nvPr/>
        </p:nvCxnSpPr>
        <p:spPr>
          <a:xfrm>
            <a:off x="3552675" y="2365563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4" name="Google Shape;134;g11b30d64534_0_0"/>
          <p:cNvCxnSpPr/>
          <p:nvPr/>
        </p:nvCxnSpPr>
        <p:spPr>
          <a:xfrm flipH="1" rot="10800000">
            <a:off x="5798575" y="2404975"/>
            <a:ext cx="1949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" name="Google Shape;135;g11b30d64534_0_0"/>
          <p:cNvSpPr txBox="1"/>
          <p:nvPr/>
        </p:nvSpPr>
        <p:spPr>
          <a:xfrm>
            <a:off x="5755675" y="2152963"/>
            <a:ext cx="204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post_package_data()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g11b30d64534_0_0"/>
          <p:cNvSpPr txBox="1"/>
          <p:nvPr/>
        </p:nvSpPr>
        <p:spPr>
          <a:xfrm>
            <a:off x="5795325" y="2662063"/>
            <a:ext cx="204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post_items_data()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7" name="Google Shape;137;g11b30d64534_0_0"/>
          <p:cNvCxnSpPr/>
          <p:nvPr/>
        </p:nvCxnSpPr>
        <p:spPr>
          <a:xfrm>
            <a:off x="5792500" y="2977225"/>
            <a:ext cx="19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" name="Google Shape;138;g11b30d64534_0_0"/>
          <p:cNvSpPr txBox="1"/>
          <p:nvPr/>
        </p:nvSpPr>
        <p:spPr>
          <a:xfrm>
            <a:off x="5862007" y="3999425"/>
            <a:ext cx="1883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9" name="Google Shape;139;g11b30d64534_0_0"/>
          <p:cNvCxnSpPr/>
          <p:nvPr/>
        </p:nvCxnSpPr>
        <p:spPr>
          <a:xfrm>
            <a:off x="5779999" y="4244450"/>
            <a:ext cx="1896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40" name="Google Shape;140;g11b30d64534_0_0"/>
          <p:cNvSpPr txBox="1"/>
          <p:nvPr/>
        </p:nvSpPr>
        <p:spPr>
          <a:xfrm>
            <a:off x="3656214" y="3999425"/>
            <a:ext cx="1985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1" name="Google Shape;141;g11b30d64534_0_0"/>
          <p:cNvCxnSpPr/>
          <p:nvPr/>
        </p:nvCxnSpPr>
        <p:spPr>
          <a:xfrm>
            <a:off x="3569750" y="4244450"/>
            <a:ext cx="1999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42" name="Google Shape;142;g11b30d64534_0_0"/>
          <p:cNvSpPr txBox="1"/>
          <p:nvPr/>
        </p:nvSpPr>
        <p:spPr>
          <a:xfrm>
            <a:off x="1409038" y="401105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3" name="Google Shape;143;g11b30d64534_0_0"/>
          <p:cNvCxnSpPr/>
          <p:nvPr/>
        </p:nvCxnSpPr>
        <p:spPr>
          <a:xfrm>
            <a:off x="1320050" y="42560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30d64534_0_3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- 02.02. Provide Package Information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1b30d64534_0_32"/>
          <p:cNvSpPr/>
          <p:nvPr/>
        </p:nvSpPr>
        <p:spPr>
          <a:xfrm>
            <a:off x="2807012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g11b30d64534_0_3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g11b30d64534_0_32"/>
          <p:cNvCxnSpPr/>
          <p:nvPr/>
        </p:nvCxnSpPr>
        <p:spPr>
          <a:xfrm>
            <a:off x="1328775" y="2593054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2" name="Google Shape;152;g11b30d64534_0_32"/>
          <p:cNvCxnSpPr>
            <a:stCxn id="150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3" name="Google Shape;153;g11b30d64534_0_32"/>
          <p:cNvCxnSpPr>
            <a:stCxn id="154" idx="2"/>
          </p:cNvCxnSpPr>
          <p:nvPr/>
        </p:nvCxnSpPr>
        <p:spPr>
          <a:xfrm>
            <a:off x="3445613" y="4941149"/>
            <a:ext cx="27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5" name="Google Shape;155;g11b30d64534_0_32"/>
          <p:cNvCxnSpPr/>
          <p:nvPr/>
        </p:nvCxnSpPr>
        <p:spPr>
          <a:xfrm>
            <a:off x="5671501" y="4941049"/>
            <a:ext cx="207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6" name="Google Shape;156;g11b30d64534_0_32"/>
          <p:cNvCxnSpPr>
            <a:endCxn id="150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7" name="Google Shape;157;g11b30d64534_0_32"/>
          <p:cNvCxnSpPr>
            <a:stCxn id="149" idx="2"/>
            <a:endCxn id="154" idx="0"/>
          </p:cNvCxnSpPr>
          <p:nvPr/>
        </p:nvCxnSpPr>
        <p:spPr>
          <a:xfrm>
            <a:off x="3445412" y="1281000"/>
            <a:ext cx="3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8" name="Google Shape;158;g11b30d64534_0_32"/>
          <p:cNvSpPr txBox="1"/>
          <p:nvPr/>
        </p:nvSpPr>
        <p:spPr>
          <a:xfrm>
            <a:off x="1306375" y="2152675"/>
            <a:ext cx="210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set_package_data_fields()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9" name="Google Shape;159;g11b30d6453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1b30d64534_0_3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g11b30d64534_0_32"/>
          <p:cNvSpPr txBox="1"/>
          <p:nvPr/>
        </p:nvSpPr>
        <p:spPr>
          <a:xfrm>
            <a:off x="1306371" y="359421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2" name="Google Shape;162;g11b30d64534_0_32"/>
          <p:cNvCxnSpPr/>
          <p:nvPr/>
        </p:nvCxnSpPr>
        <p:spPr>
          <a:xfrm>
            <a:off x="1328775" y="3905988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54" name="Google Shape;154;g11b30d64534_0_32"/>
          <p:cNvSpPr/>
          <p:nvPr/>
        </p:nvSpPr>
        <p:spPr>
          <a:xfrm>
            <a:off x="3377834" y="1539534"/>
            <a:ext cx="135558" cy="340161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b30d64534_0_64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- 02.03. Provide Pickup time and Location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1b30d64534_0_64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" name="Google Shape;169;g11b30d64534_0_64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1b30d64534_0_64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g11b30d64534_0_64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2" name="Google Shape;172;g11b30d64534_0_64"/>
          <p:cNvCxnSpPr/>
          <p:nvPr/>
        </p:nvCxnSpPr>
        <p:spPr>
          <a:xfrm>
            <a:off x="13428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73" name="Google Shape;173;g11b30d64534_0_64"/>
          <p:cNvCxnSpPr>
            <a:stCxn id="169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4" name="Google Shape;174;g11b30d64534_0_64"/>
          <p:cNvCxnSpPr>
            <a:stCxn id="170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5" name="Google Shape;175;g11b30d64534_0_64"/>
          <p:cNvCxnSpPr/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6" name="Google Shape;176;g11b30d64534_0_64"/>
          <p:cNvCxnSpPr>
            <a:endCxn id="169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7" name="Google Shape;177;g11b30d64534_0_64"/>
          <p:cNvCxnSpPr>
            <a:stCxn id="168" idx="2"/>
            <a:endCxn id="170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8" name="Google Shape;178;g11b30d64534_0_64"/>
          <p:cNvSpPr txBox="1"/>
          <p:nvPr/>
        </p:nvSpPr>
        <p:spPr>
          <a:xfrm>
            <a:off x="1342875" y="1751885"/>
            <a:ext cx="2043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set_time() 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9" name="Google Shape;179;g11b30d6453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1b30d64534_0_64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g11b30d64534_0_64"/>
          <p:cNvSpPr txBox="1"/>
          <p:nvPr/>
        </p:nvSpPr>
        <p:spPr>
          <a:xfrm>
            <a:off x="1349925" y="336086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g11b30d64534_0_64"/>
          <p:cNvSpPr txBox="1"/>
          <p:nvPr/>
        </p:nvSpPr>
        <p:spPr>
          <a:xfrm>
            <a:off x="1356975" y="2205135"/>
            <a:ext cx="2043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set_location() 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3" name="Google Shape;183;g11b30d64534_0_64"/>
          <p:cNvCxnSpPr/>
          <p:nvPr/>
        </p:nvCxnSpPr>
        <p:spPr>
          <a:xfrm>
            <a:off x="1335525" y="252372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892098" y="3770637"/>
            <a:ext cx="437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Case- 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02.01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Food Items for Donation: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list out the food items for donation.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list of items available.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892098" y="350149"/>
            <a:ext cx="4207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Case- 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01.01.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User: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open the app.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Registration option.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register himself/herself and get ready to Login.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892104" y="2129403"/>
            <a:ext cx="510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Case- 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01.03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Account Authentication: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after registration. Once the actor started login, authentication will be done if the credentials are right or wrong.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display the response after authentication.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873408" y="2273432"/>
            <a:ext cx="5412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Case- 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02.03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Pickup time and location: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put the package on the platform.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package available in the restaurant/store.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provide the timeframe for picking up the item.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873396" y="306897"/>
            <a:ext cx="4676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Case- 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02.02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Package Information: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any store/restaurant put all the available items with package information.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package available with details in the restaurant/store.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