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SELgfqIis4WS/wLUxrK0NQsxy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67265bf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267265b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1fecb79f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251fecb7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1fecb79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251fecb7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1fecb79f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51fecb79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1fecb79f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51fecb79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51fecb79f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251fecb79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1fecb79f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251fecb79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51fecb79f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251fecb79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51fecb79f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251fecb7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267265bf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12267265bfb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67265b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12267265bfb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51fecb79f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251fecb79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51fecb79f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251fecb79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51fecb79f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251fecb7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267265b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12267265bfb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267265bf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267265b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67265b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12267265bf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41ed072d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1241ed072d1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51fecb79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251fecb7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1fecb79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251fecb7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51fecb79f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251fecb7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leksandar-Evgeniy-Kamenev/food-pantry-project" TargetMode="External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18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5" Type="http://schemas.openxmlformats.org/officeDocument/2006/relationships/image" Target="../media/image24.png"/><Relationship Id="rId6" Type="http://schemas.openxmlformats.org/officeDocument/2006/relationships/image" Target="../media/image16.png"/><Relationship Id="rId7" Type="http://schemas.openxmlformats.org/officeDocument/2006/relationships/image" Target="../media/image22.png"/><Relationship Id="rId8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67265bfb_0_1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2267265bfb_0_17"/>
          <p:cNvSpPr txBox="1"/>
          <p:nvPr/>
        </p:nvSpPr>
        <p:spPr>
          <a:xfrm>
            <a:off x="0" y="80490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https://github.com/Aleksandar-Evgeniy-Kamenev/food-pantry-project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g12267265bfb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88150"/>
            <a:ext cx="12192000" cy="55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2267265bfb_0_17"/>
          <p:cNvSpPr txBox="1"/>
          <p:nvPr>
            <p:ph type="ctrTitle"/>
          </p:nvPr>
        </p:nvSpPr>
        <p:spPr>
          <a:xfrm>
            <a:off x="0" y="0"/>
            <a:ext cx="12192000" cy="88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 Repo - Food Pantry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51fecb79f_0_2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47" name="Google Shape;147;g1251fecb79f_0_2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8" name="Google Shape;148;g1251fecb79f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2775"/>
            <a:ext cx="12192000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251fecb79f_0_22"/>
          <p:cNvSpPr txBox="1"/>
          <p:nvPr/>
        </p:nvSpPr>
        <p:spPr>
          <a:xfrm>
            <a:off x="168525" y="97050"/>
            <a:ext cx="55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1fecb79f_0_2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55" name="Google Shape;155;g1251fecb79f_0_2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6" name="Google Shape;156;g1251fecb79f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5000"/>
            <a:ext cx="12192000" cy="55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1fecb79f_0_3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62" name="Google Shape;162;g1251fecb79f_0_3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63" name="Google Shape;163;g1251fecb79f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"/>
            <a:ext cx="12192000" cy="56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251fecb79f_0_33"/>
          <p:cNvSpPr txBox="1"/>
          <p:nvPr/>
        </p:nvSpPr>
        <p:spPr>
          <a:xfrm>
            <a:off x="168525" y="97050"/>
            <a:ext cx="55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Offers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1fecb79f_0_3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70" name="Google Shape;170;g1251fecb79f_0_3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1" name="Google Shape;171;g1251fecb79f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"/>
            <a:ext cx="12192000" cy="5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51fecb79f_0_4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77" name="Google Shape;177;g1251fecb79f_0_4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8" name="Google Shape;178;g1251fecb79f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49300"/>
            <a:ext cx="12192000" cy="5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51fecb79f_0_4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84" name="Google Shape;184;g1251fecb79f_0_4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85" name="Google Shape;185;g1251fecb79f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2775"/>
            <a:ext cx="12192000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251fecb79f_0_48"/>
          <p:cNvSpPr txBox="1"/>
          <p:nvPr/>
        </p:nvSpPr>
        <p:spPr>
          <a:xfrm>
            <a:off x="168525" y="97050"/>
            <a:ext cx="55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51fecb79f_0_5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92" name="Google Shape;192;g1251fecb79f_0_5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93" name="Google Shape;193;g1251fecb79f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0075"/>
            <a:ext cx="12192000" cy="5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51fecb79f_0_5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99" name="Google Shape;199;g1251fecb79f_0_5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00" name="Google Shape;200;g1251fecb79f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2300"/>
            <a:ext cx="12192000" cy="56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267265bfb_0_36"/>
          <p:cNvSpPr txBox="1"/>
          <p:nvPr>
            <p:ph type="ctrTitle"/>
          </p:nvPr>
        </p:nvSpPr>
        <p:spPr>
          <a:xfrm>
            <a:off x="0" y="0"/>
            <a:ext cx="121920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Server</a:t>
            </a:r>
            <a:endParaRPr/>
          </a:p>
        </p:txBody>
      </p:sp>
      <p:pic>
        <p:nvPicPr>
          <p:cNvPr id="206" name="Google Shape;206;g12267265bfb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25" y="847638"/>
            <a:ext cx="2298256" cy="56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2267265bfb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106" y="847650"/>
            <a:ext cx="5125954" cy="560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2267265bfb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3610" y="847650"/>
            <a:ext cx="3514139" cy="351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267265bfb_0_31"/>
          <p:cNvSpPr txBox="1"/>
          <p:nvPr>
            <p:ph type="ctrTitle"/>
          </p:nvPr>
        </p:nvSpPr>
        <p:spPr>
          <a:xfrm>
            <a:off x="0" y="0"/>
            <a:ext cx="121920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Back-End</a:t>
            </a:r>
            <a:r>
              <a:rPr lang="en-US"/>
              <a:t> Local Deployment</a:t>
            </a:r>
            <a:endParaRPr/>
          </a:p>
        </p:txBody>
      </p:sp>
      <p:pic>
        <p:nvPicPr>
          <p:cNvPr id="214" name="Google Shape;214;g12267265bfb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125" y="948600"/>
            <a:ext cx="7077753" cy="560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0" y="0"/>
            <a:ext cx="12192000" cy="948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Main Repo 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5203"/>
            <a:ext cx="12192000" cy="360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51fecb79f_0_6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220" name="Google Shape;220;g1251fecb79f_0_6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21" name="Google Shape;221;g1251fecb79f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2775"/>
            <a:ext cx="12192000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251fecb79f_0_63"/>
          <p:cNvSpPr txBox="1"/>
          <p:nvPr/>
        </p:nvSpPr>
        <p:spPr>
          <a:xfrm>
            <a:off x="168525" y="97050"/>
            <a:ext cx="55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51fecb79f_0_6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228" name="Google Shape;228;g1251fecb79f_0_6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29" name="Google Shape;229;g1251fecb79f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6900"/>
            <a:ext cx="12192000" cy="56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51fecb79f_0_7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235" name="Google Shape;235;g1251fecb79f_0_7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36" name="Google Shape;236;g1251fecb79f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5950"/>
            <a:ext cx="12192000" cy="5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267265bfb_0_46"/>
          <p:cNvSpPr txBox="1"/>
          <p:nvPr>
            <p:ph type="ctrTitle"/>
          </p:nvPr>
        </p:nvSpPr>
        <p:spPr>
          <a:xfrm>
            <a:off x="0" y="0"/>
            <a:ext cx="121920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Database</a:t>
            </a:r>
            <a:endParaRPr/>
          </a:p>
        </p:txBody>
      </p:sp>
      <p:pic>
        <p:nvPicPr>
          <p:cNvPr id="242" name="Google Shape;242;g12267265bfb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575" y="948600"/>
            <a:ext cx="7158857" cy="560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67265bfb_0_3"/>
          <p:cNvSpPr txBox="1"/>
          <p:nvPr/>
        </p:nvSpPr>
        <p:spPr>
          <a:xfrm>
            <a:off x="168525" y="-131550"/>
            <a:ext cx="1193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12267265bf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25" y="1324300"/>
            <a:ext cx="62007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2267265bfb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25" y="1825950"/>
            <a:ext cx="28194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12267265bfb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225" y="2291775"/>
            <a:ext cx="42957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2267265bfb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225" y="2795700"/>
            <a:ext cx="41814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2267265bfb_0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225" y="3306875"/>
            <a:ext cx="37909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2267265bfb_0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0800" y="1367850"/>
            <a:ext cx="5171200" cy="466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12267265bfb_0_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96488" y="3808525"/>
            <a:ext cx="3238246" cy="298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ctrTitle"/>
          </p:nvPr>
        </p:nvSpPr>
        <p:spPr>
          <a:xfrm>
            <a:off x="0" y="0"/>
            <a:ext cx="12192000" cy="948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GitHub Repo Structure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6560" y="948519"/>
            <a:ext cx="4793056" cy="560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497" y="948528"/>
            <a:ext cx="3124350" cy="39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ctrTitle"/>
          </p:nvPr>
        </p:nvSpPr>
        <p:spPr>
          <a:xfrm>
            <a:off x="0" y="0"/>
            <a:ext cx="12192000" cy="948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Front-End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0367" y="948519"/>
            <a:ext cx="7225118" cy="54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466" y="545294"/>
            <a:ext cx="1146510" cy="580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67265bfb_0_24"/>
          <p:cNvSpPr txBox="1"/>
          <p:nvPr>
            <p:ph type="ctrTitle"/>
          </p:nvPr>
        </p:nvSpPr>
        <p:spPr>
          <a:xfrm>
            <a:off x="0" y="0"/>
            <a:ext cx="121920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Front-End Local Deployment</a:t>
            </a:r>
            <a:endParaRPr/>
          </a:p>
        </p:txBody>
      </p:sp>
      <p:pic>
        <p:nvPicPr>
          <p:cNvPr id="113" name="Google Shape;113;g12267265bfb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2575"/>
            <a:ext cx="11887201" cy="49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1ed072d1_4_0"/>
          <p:cNvSpPr txBox="1"/>
          <p:nvPr/>
        </p:nvSpPr>
        <p:spPr>
          <a:xfrm>
            <a:off x="479225" y="148975"/>
            <a:ext cx="5571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Images of the GitHub Code</a:t>
            </a:r>
            <a:endParaRPr b="1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1241ed072d1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20375"/>
            <a:ext cx="11325480" cy="528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241ed072d1_4_0"/>
          <p:cNvSpPr txBox="1"/>
          <p:nvPr/>
        </p:nvSpPr>
        <p:spPr>
          <a:xfrm>
            <a:off x="168525" y="935250"/>
            <a:ext cx="55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51fecb79f_0_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26" name="Google Shape;126;g1251fecb79f_0_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7" name="Google Shape;127;g1251fecb79f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8650"/>
            <a:ext cx="1219200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1fecb79f_0_1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33" name="Google Shape;133;g1251fecb79f_0_1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4" name="Google Shape;134;g1251fecb79f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7375"/>
            <a:ext cx="12192000" cy="5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1fecb79f_0_1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40" name="Google Shape;140;g1251fecb79f_0_1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1" name="Google Shape;141;g1251fecb79f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4675"/>
            <a:ext cx="12192000" cy="5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2022-04-12T02:34:38Z</dcterms:created>
  <dc:creator>Kamenev, Aleksandar Evgeniy</dc:creator>
</cp:coreProperties>
</file>