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41675" y="568900"/>
            <a:ext cx="15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23425" y="420825"/>
            <a:ext cx="8198400" cy="16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04000" y="639050"/>
            <a:ext cx="17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2626300" y="833750"/>
            <a:ext cx="911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/>
          <p:nvPr/>
        </p:nvSpPr>
        <p:spPr>
          <a:xfrm>
            <a:off x="911800" y="646825"/>
            <a:ext cx="1714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Donate &amp; Receive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