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afd3e376c_1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1afd3e376c_1_2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3df0b2cb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f3df0b2cb5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2782875" y="1251875"/>
            <a:ext cx="1809600" cy="3783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 txBox="1"/>
          <p:nvPr>
            <p:ph type="ctrTitle"/>
          </p:nvPr>
        </p:nvSpPr>
        <p:spPr>
          <a:xfrm>
            <a:off x="3247199" y="0"/>
            <a:ext cx="2649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GB" sz="1500"/>
              <a:t>Application: FoodPantry</a:t>
            </a:r>
            <a:br>
              <a:rPr b="1" lang="en-GB" sz="1500"/>
            </a:br>
            <a:r>
              <a:rPr b="1" lang="en-GB" sz="1500"/>
              <a:t>Type: Application Architecture</a:t>
            </a:r>
            <a:br>
              <a:rPr b="1" lang="en-GB" sz="1500"/>
            </a:br>
            <a:r>
              <a:rPr b="1" lang="en-GB" sz="1500"/>
              <a:t>View: Logical View</a:t>
            </a:r>
            <a:br>
              <a:rPr b="1" lang="en-GB" sz="1500"/>
            </a:br>
            <a:r>
              <a:rPr b="1" lang="en-GB" sz="1500"/>
              <a:t>Style: Layered Architecture Pattern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500" y="1224549"/>
            <a:ext cx="304200" cy="60464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229275" y="819000"/>
            <a:ext cx="608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sz="1100"/>
          </a:p>
        </p:txBody>
      </p:sp>
      <p:sp>
        <p:nvSpPr>
          <p:cNvPr id="133" name="Google Shape;133;p25"/>
          <p:cNvSpPr txBox="1"/>
          <p:nvPr/>
        </p:nvSpPr>
        <p:spPr>
          <a:xfrm>
            <a:off x="1155975" y="830625"/>
            <a:ext cx="1572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Channels</a:t>
            </a:r>
            <a:endParaRPr sz="1100"/>
          </a:p>
        </p:txBody>
      </p:sp>
      <p:sp>
        <p:nvSpPr>
          <p:cNvPr id="134" name="Google Shape;134;p25"/>
          <p:cNvSpPr txBox="1"/>
          <p:nvPr/>
        </p:nvSpPr>
        <p:spPr>
          <a:xfrm>
            <a:off x="2741350" y="823150"/>
            <a:ext cx="2003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Business Processes</a:t>
            </a:r>
            <a:endParaRPr sz="1100"/>
          </a:p>
        </p:txBody>
      </p:sp>
      <p:sp>
        <p:nvSpPr>
          <p:cNvPr id="135" name="Google Shape;135;p25"/>
          <p:cNvSpPr txBox="1"/>
          <p:nvPr/>
        </p:nvSpPr>
        <p:spPr>
          <a:xfrm>
            <a:off x="4816524" y="830625"/>
            <a:ext cx="1837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And Information</a:t>
            </a:r>
            <a:endParaRPr sz="1100"/>
          </a:p>
        </p:txBody>
      </p:sp>
      <p:sp>
        <p:nvSpPr>
          <p:cNvPr id="136" name="Google Shape;136;p25"/>
          <p:cNvSpPr txBox="1"/>
          <p:nvPr/>
        </p:nvSpPr>
        <p:spPr>
          <a:xfrm>
            <a:off x="7112625" y="828350"/>
            <a:ext cx="1715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Enablers</a:t>
            </a:r>
            <a:endParaRPr sz="1100"/>
          </a:p>
        </p:txBody>
      </p:sp>
      <p:cxnSp>
        <p:nvCxnSpPr>
          <p:cNvPr id="137" name="Google Shape;137;p25"/>
          <p:cNvCxnSpPr/>
          <p:nvPr/>
        </p:nvCxnSpPr>
        <p:spPr>
          <a:xfrm>
            <a:off x="1280929" y="1080092"/>
            <a:ext cx="13173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38" name="Google Shape;138;p25"/>
          <p:cNvCxnSpPr/>
          <p:nvPr/>
        </p:nvCxnSpPr>
        <p:spPr>
          <a:xfrm>
            <a:off x="4816531" y="1074793"/>
            <a:ext cx="1829100" cy="5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39" name="Google Shape;139;p25"/>
          <p:cNvCxnSpPr/>
          <p:nvPr/>
        </p:nvCxnSpPr>
        <p:spPr>
          <a:xfrm>
            <a:off x="2817554" y="1081148"/>
            <a:ext cx="1837200" cy="2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40" name="Google Shape;140;p25"/>
          <p:cNvCxnSpPr/>
          <p:nvPr/>
        </p:nvCxnSpPr>
        <p:spPr>
          <a:xfrm>
            <a:off x="6915075" y="1091375"/>
            <a:ext cx="2085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41" name="Google Shape;141;p25"/>
          <p:cNvCxnSpPr/>
          <p:nvPr/>
        </p:nvCxnSpPr>
        <p:spPr>
          <a:xfrm flipH="1" rot="10800000">
            <a:off x="141675" y="1071325"/>
            <a:ext cx="815400" cy="7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42" name="Google Shape;142;p25"/>
          <p:cNvSpPr/>
          <p:nvPr/>
        </p:nvSpPr>
        <p:spPr>
          <a:xfrm>
            <a:off x="1290246" y="2226247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Mobile App</a:t>
            </a:r>
            <a:endParaRPr sz="1100"/>
          </a:p>
        </p:txBody>
      </p:sp>
      <p:sp>
        <p:nvSpPr>
          <p:cNvPr id="143" name="Google Shape;143;p25"/>
          <p:cNvSpPr/>
          <p:nvPr/>
        </p:nvSpPr>
        <p:spPr>
          <a:xfrm>
            <a:off x="1290083" y="3607446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 sz="1100"/>
          </a:p>
        </p:txBody>
      </p:sp>
      <p:sp>
        <p:nvSpPr>
          <p:cNvPr id="144" name="Google Shape;144;p25"/>
          <p:cNvSpPr/>
          <p:nvPr/>
        </p:nvSpPr>
        <p:spPr>
          <a:xfrm>
            <a:off x="3075085" y="1321454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Donate Food</a:t>
            </a:r>
            <a:endParaRPr sz="1100"/>
          </a:p>
        </p:txBody>
      </p:sp>
      <p:cxnSp>
        <p:nvCxnSpPr>
          <p:cNvPr id="145" name="Google Shape;145;p25"/>
          <p:cNvCxnSpPr/>
          <p:nvPr/>
        </p:nvCxnSpPr>
        <p:spPr>
          <a:xfrm flipH="1" rot="10800000">
            <a:off x="6659850" y="2947875"/>
            <a:ext cx="230700" cy="6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46" name="Google Shape;146;p25"/>
          <p:cNvCxnSpPr/>
          <p:nvPr/>
        </p:nvCxnSpPr>
        <p:spPr>
          <a:xfrm>
            <a:off x="4592507" y="2945666"/>
            <a:ext cx="252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47" name="Google Shape;147;p25"/>
          <p:cNvSpPr txBox="1"/>
          <p:nvPr/>
        </p:nvSpPr>
        <p:spPr>
          <a:xfrm>
            <a:off x="208008" y="1766854"/>
            <a:ext cx="884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Donors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500" y="2138949"/>
            <a:ext cx="304200" cy="60464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/>
        </p:nvSpPr>
        <p:spPr>
          <a:xfrm>
            <a:off x="208001" y="2681250"/>
            <a:ext cx="7491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Couriers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500" y="3053349"/>
            <a:ext cx="304200" cy="60464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208008" y="3595654"/>
            <a:ext cx="884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500" y="3967749"/>
            <a:ext cx="304200" cy="60464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-37728" y="4510050"/>
            <a:ext cx="1294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Administrator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25"/>
          <p:cNvCxnSpPr>
            <a:stCxn id="142" idx="1"/>
            <a:endCxn id="148" idx="3"/>
          </p:cNvCxnSpPr>
          <p:nvPr/>
        </p:nvCxnSpPr>
        <p:spPr>
          <a:xfrm flipH="1">
            <a:off x="694746" y="2437597"/>
            <a:ext cx="5955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5" name="Google Shape;155;p25"/>
          <p:cNvCxnSpPr>
            <a:stCxn id="150" idx="3"/>
            <a:endCxn id="142" idx="1"/>
          </p:cNvCxnSpPr>
          <p:nvPr/>
        </p:nvCxnSpPr>
        <p:spPr>
          <a:xfrm flipH="1" rot="10800000">
            <a:off x="694700" y="2437673"/>
            <a:ext cx="595500" cy="9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6" name="Google Shape;156;p25"/>
          <p:cNvCxnSpPr>
            <a:stCxn id="152" idx="3"/>
            <a:endCxn id="143" idx="1"/>
          </p:cNvCxnSpPr>
          <p:nvPr/>
        </p:nvCxnSpPr>
        <p:spPr>
          <a:xfrm flipH="1" rot="10800000">
            <a:off x="694700" y="3818873"/>
            <a:ext cx="595500" cy="4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7" name="Google Shape;157;p25"/>
          <p:cNvCxnSpPr>
            <a:stCxn id="131" idx="3"/>
            <a:endCxn id="142" idx="1"/>
          </p:cNvCxnSpPr>
          <p:nvPr/>
        </p:nvCxnSpPr>
        <p:spPr>
          <a:xfrm>
            <a:off x="694700" y="1526873"/>
            <a:ext cx="595500" cy="9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8" name="Google Shape;158;p25"/>
          <p:cNvCxnSpPr/>
          <p:nvPr/>
        </p:nvCxnSpPr>
        <p:spPr>
          <a:xfrm>
            <a:off x="2592800" y="2451200"/>
            <a:ext cx="20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9" name="Google Shape;159;p25"/>
          <p:cNvCxnSpPr/>
          <p:nvPr/>
        </p:nvCxnSpPr>
        <p:spPr>
          <a:xfrm>
            <a:off x="2592800" y="3818800"/>
            <a:ext cx="20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60" name="Google Shape;160;p25"/>
          <p:cNvSpPr/>
          <p:nvPr/>
        </p:nvSpPr>
        <p:spPr>
          <a:xfrm>
            <a:off x="3075085" y="1778654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Deliver </a:t>
            </a: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Food</a:t>
            </a:r>
            <a:endParaRPr sz="1100"/>
          </a:p>
        </p:txBody>
      </p:sp>
      <p:sp>
        <p:nvSpPr>
          <p:cNvPr id="161" name="Google Shape;161;p25"/>
          <p:cNvSpPr/>
          <p:nvPr/>
        </p:nvSpPr>
        <p:spPr>
          <a:xfrm>
            <a:off x="3075085" y="2235854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Donate Money</a:t>
            </a:r>
            <a:endParaRPr sz="1100"/>
          </a:p>
        </p:txBody>
      </p:sp>
      <p:sp>
        <p:nvSpPr>
          <p:cNvPr id="162" name="Google Shape;162;p25"/>
          <p:cNvSpPr/>
          <p:nvPr/>
        </p:nvSpPr>
        <p:spPr>
          <a:xfrm>
            <a:off x="3075085" y="2693054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Request </a:t>
            </a: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Food</a:t>
            </a:r>
            <a:endParaRPr sz="1100"/>
          </a:p>
        </p:txBody>
      </p:sp>
      <p:sp>
        <p:nvSpPr>
          <p:cNvPr id="163" name="Google Shape;163;p25"/>
          <p:cNvSpPr/>
          <p:nvPr/>
        </p:nvSpPr>
        <p:spPr>
          <a:xfrm>
            <a:off x="3075085" y="3150254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endParaRPr sz="1100"/>
          </a:p>
        </p:txBody>
      </p:sp>
      <p:sp>
        <p:nvSpPr>
          <p:cNvPr id="164" name="Google Shape;164;p25"/>
          <p:cNvSpPr/>
          <p:nvPr/>
        </p:nvSpPr>
        <p:spPr>
          <a:xfrm>
            <a:off x="3075085" y="3607454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endParaRPr sz="1100"/>
          </a:p>
        </p:txBody>
      </p:sp>
      <p:sp>
        <p:nvSpPr>
          <p:cNvPr id="165" name="Google Shape;165;p25"/>
          <p:cNvSpPr/>
          <p:nvPr/>
        </p:nvSpPr>
        <p:spPr>
          <a:xfrm>
            <a:off x="3075085" y="4064654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Locate User</a:t>
            </a:r>
            <a:endParaRPr sz="1100"/>
          </a:p>
        </p:txBody>
      </p:sp>
      <p:sp>
        <p:nvSpPr>
          <p:cNvPr id="166" name="Google Shape;166;p25"/>
          <p:cNvSpPr/>
          <p:nvPr/>
        </p:nvSpPr>
        <p:spPr>
          <a:xfrm>
            <a:off x="3075085" y="4521854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Contact User</a:t>
            </a:r>
            <a:endParaRPr sz="1100"/>
          </a:p>
        </p:txBody>
      </p:sp>
      <p:sp>
        <p:nvSpPr>
          <p:cNvPr id="167" name="Google Shape;167;p25"/>
          <p:cNvSpPr/>
          <p:nvPr/>
        </p:nvSpPr>
        <p:spPr>
          <a:xfrm>
            <a:off x="4840275" y="1251875"/>
            <a:ext cx="1809600" cy="3783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5132486" y="1321454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Information</a:t>
            </a:r>
            <a:endParaRPr sz="1100"/>
          </a:p>
        </p:txBody>
      </p:sp>
      <p:sp>
        <p:nvSpPr>
          <p:cNvPr id="169" name="Google Shape;169;p25"/>
          <p:cNvSpPr/>
          <p:nvPr/>
        </p:nvSpPr>
        <p:spPr>
          <a:xfrm>
            <a:off x="5132486" y="1778654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endParaRPr sz="1100"/>
          </a:p>
        </p:txBody>
      </p:sp>
      <p:sp>
        <p:nvSpPr>
          <p:cNvPr id="170" name="Google Shape;170;p25"/>
          <p:cNvSpPr/>
          <p:nvPr/>
        </p:nvSpPr>
        <p:spPr>
          <a:xfrm>
            <a:off x="5132486" y="2235854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Food Information</a:t>
            </a:r>
            <a:endParaRPr sz="1100"/>
          </a:p>
        </p:txBody>
      </p:sp>
      <p:sp>
        <p:nvSpPr>
          <p:cNvPr id="171" name="Google Shape;171;p25"/>
          <p:cNvSpPr/>
          <p:nvPr/>
        </p:nvSpPr>
        <p:spPr>
          <a:xfrm>
            <a:off x="5132486" y="2693054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Donation Information</a:t>
            </a:r>
            <a:endParaRPr sz="1100"/>
          </a:p>
        </p:txBody>
      </p:sp>
      <p:sp>
        <p:nvSpPr>
          <p:cNvPr id="172" name="Google Shape;172;p25"/>
          <p:cNvSpPr/>
          <p:nvPr/>
        </p:nvSpPr>
        <p:spPr>
          <a:xfrm>
            <a:off x="5132486" y="3150254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Contacts</a:t>
            </a:r>
            <a:endParaRPr sz="1100"/>
          </a:p>
        </p:txBody>
      </p:sp>
      <p:sp>
        <p:nvSpPr>
          <p:cNvPr id="173" name="Google Shape;173;p25"/>
          <p:cNvSpPr/>
          <p:nvPr/>
        </p:nvSpPr>
        <p:spPr>
          <a:xfrm>
            <a:off x="5132486" y="3607454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endParaRPr sz="1100"/>
          </a:p>
        </p:txBody>
      </p:sp>
      <p:sp>
        <p:nvSpPr>
          <p:cNvPr id="174" name="Google Shape;174;p25"/>
          <p:cNvSpPr/>
          <p:nvPr/>
        </p:nvSpPr>
        <p:spPr>
          <a:xfrm>
            <a:off x="5132486" y="4064654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Money Donation</a:t>
            </a:r>
            <a:endParaRPr sz="1100"/>
          </a:p>
        </p:txBody>
      </p:sp>
      <p:sp>
        <p:nvSpPr>
          <p:cNvPr id="175" name="Google Shape;175;p25"/>
          <p:cNvSpPr/>
          <p:nvPr/>
        </p:nvSpPr>
        <p:spPr>
          <a:xfrm>
            <a:off x="5132486" y="4521854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sz="1100"/>
          </a:p>
        </p:txBody>
      </p:sp>
      <p:sp>
        <p:nvSpPr>
          <p:cNvPr id="176" name="Google Shape;176;p25"/>
          <p:cNvSpPr/>
          <p:nvPr/>
        </p:nvSpPr>
        <p:spPr>
          <a:xfrm>
            <a:off x="6897675" y="1251875"/>
            <a:ext cx="2113800" cy="3783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7055550" y="1550050"/>
            <a:ext cx="18096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Database</a:t>
            </a:r>
            <a:endParaRPr sz="1100"/>
          </a:p>
        </p:txBody>
      </p:sp>
      <p:sp>
        <p:nvSpPr>
          <p:cNvPr id="178" name="Google Shape;178;p25"/>
          <p:cNvSpPr/>
          <p:nvPr/>
        </p:nvSpPr>
        <p:spPr>
          <a:xfrm>
            <a:off x="7055550" y="2083450"/>
            <a:ext cx="18096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Connection for </a:t>
            </a: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(MySQL)</a:t>
            </a:r>
            <a:endParaRPr sz="1100"/>
          </a:p>
        </p:txBody>
      </p:sp>
      <p:sp>
        <p:nvSpPr>
          <p:cNvPr id="179" name="Google Shape;179;p25"/>
          <p:cNvSpPr/>
          <p:nvPr/>
        </p:nvSpPr>
        <p:spPr>
          <a:xfrm>
            <a:off x="7055550" y="2616850"/>
            <a:ext cx="18096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Location API (Google API)</a:t>
            </a:r>
            <a:endParaRPr sz="1100"/>
          </a:p>
        </p:txBody>
      </p:sp>
      <p:sp>
        <p:nvSpPr>
          <p:cNvPr id="180" name="Google Shape;180;p25"/>
          <p:cNvSpPr/>
          <p:nvPr/>
        </p:nvSpPr>
        <p:spPr>
          <a:xfrm>
            <a:off x="7055550" y="3150250"/>
            <a:ext cx="18096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Interface (React, Ionic)</a:t>
            </a:r>
            <a:endParaRPr sz="1100"/>
          </a:p>
        </p:txBody>
      </p:sp>
      <p:sp>
        <p:nvSpPr>
          <p:cNvPr id="181" name="Google Shape;181;p25"/>
          <p:cNvSpPr/>
          <p:nvPr/>
        </p:nvSpPr>
        <p:spPr>
          <a:xfrm>
            <a:off x="7055550" y="3683650"/>
            <a:ext cx="18096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 Hosting Server (AWS Elastic)</a:t>
            </a:r>
            <a:endParaRPr sz="1100"/>
          </a:p>
        </p:txBody>
      </p:sp>
      <p:sp>
        <p:nvSpPr>
          <p:cNvPr id="182" name="Google Shape;182;p25"/>
          <p:cNvSpPr/>
          <p:nvPr/>
        </p:nvSpPr>
        <p:spPr>
          <a:xfrm>
            <a:off x="7055550" y="4217050"/>
            <a:ext cx="18096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Github &amp; Delivery Pipeline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GB" sz="1800"/>
              <a:t>Application: FoodPantry</a:t>
            </a:r>
            <a:br>
              <a:rPr lang="en-GB" sz="1800"/>
            </a:br>
            <a:r>
              <a:rPr lang="en-GB" sz="1800"/>
              <a:t>Type: Application Architecture</a:t>
            </a:r>
            <a:br>
              <a:rPr lang="en-GB" sz="1800"/>
            </a:br>
            <a:r>
              <a:rPr lang="en-GB" sz="1800"/>
              <a:t>View: Process View</a:t>
            </a:r>
            <a:br>
              <a:rPr lang="en-GB" sz="1800"/>
            </a:br>
            <a:r>
              <a:rPr lang="en-GB" sz="1800"/>
              <a:t>Style: Client-Server Pattern</a:t>
            </a:r>
            <a:endParaRPr/>
          </a:p>
        </p:txBody>
      </p:sp>
      <p:pic>
        <p:nvPicPr>
          <p:cNvPr descr="Diagram&#10;&#10;Description automatically generated" id="188" name="Google Shape;18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263" y="1378721"/>
            <a:ext cx="8371234" cy="3600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