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5" y="685750"/>
            <a:ext cx="8839204" cy="3565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