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20100" y="122350"/>
            <a:ext cx="8520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FoodPantry</a:t>
            </a:r>
            <a:r>
              <a:rPr lang="en"/>
              <a:t>: Class Diagram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150"/>
            <a:ext cx="8839201" cy="3894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