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0100" y="122350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</a:t>
            </a:r>
            <a:r>
              <a:rPr lang="en"/>
              <a:t>: Class Diagram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150"/>
            <a:ext cx="8839204" cy="361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