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98725" y="142025"/>
            <a:ext cx="85206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FoodPantry</a:t>
            </a:r>
            <a:r>
              <a:rPr lang="en"/>
              <a:t>: Class diagram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9525"/>
            <a:ext cx="8839199" cy="3862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