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N32t03pjQt4ncC3eXhouG3E6Y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4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4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4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5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5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5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5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5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"/>
          <p:cNvSpPr txBox="1"/>
          <p:nvPr>
            <p:ph type="ctr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Food Pantry Demo</a:t>
            </a:r>
            <a:endParaRPr/>
          </a:p>
        </p:txBody>
      </p:sp>
      <p:sp>
        <p:nvSpPr>
          <p:cNvPr id="208" name="Google Shape;208;p1"/>
          <p:cNvSpPr txBox="1"/>
          <p:nvPr>
            <p:ph idx="1" type="subTitle"/>
          </p:nvPr>
        </p:nvSpPr>
        <p:spPr>
          <a:xfrm>
            <a:off x="680323" y="5101298"/>
            <a:ext cx="3739277" cy="111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Team 5</a:t>
            </a:r>
            <a:endParaRPr/>
          </a:p>
        </p:txBody>
      </p:sp>
      <p:pic>
        <p:nvPicPr>
          <p:cNvPr descr="A bowl of oranges " id="209" name="Google Shape;209;p1"/>
          <p:cNvPicPr preferRelativeResize="0"/>
          <p:nvPr/>
        </p:nvPicPr>
        <p:blipFill rotWithShape="1">
          <a:blip r:embed="rId5">
            <a:alphaModFix/>
          </a:blip>
          <a:srcRect b="-1" l="0" r="-1" t="0"/>
          <a:stretch/>
        </p:blipFill>
        <p:spPr>
          <a:xfrm>
            <a:off x="5341896" y="640080"/>
            <a:ext cx="6146383" cy="557784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Development</a:t>
            </a:r>
            <a:endParaRPr/>
          </a:p>
        </p:txBody>
      </p:sp>
      <p:grpSp>
        <p:nvGrpSpPr>
          <p:cNvPr id="215" name="Google Shape;215;p2"/>
          <p:cNvGrpSpPr/>
          <p:nvPr/>
        </p:nvGrpSpPr>
        <p:grpSpPr>
          <a:xfrm>
            <a:off x="683490" y="2867942"/>
            <a:ext cx="10825734" cy="2536578"/>
            <a:chOff x="2453" y="531142"/>
            <a:chExt cx="10825734" cy="2536578"/>
          </a:xfrm>
        </p:grpSpPr>
        <p:sp>
          <p:nvSpPr>
            <p:cNvPr id="216" name="Google Shape;216;p2"/>
            <p:cNvSpPr/>
            <p:nvPr/>
          </p:nvSpPr>
          <p:spPr>
            <a:xfrm>
              <a:off x="2453" y="531142"/>
              <a:ext cx="1131046" cy="11310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453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2453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Responsive</a:t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453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 txBox="1"/>
            <p:nvPr/>
          </p:nvSpPr>
          <p:spPr>
            <a:xfrm>
              <a:off x="2453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Adaptable design based on device screen size</a:t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99539" y="531142"/>
              <a:ext cx="1131046" cy="11310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99539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3799539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Secure</a:t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799539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>
              <a:off x="3799539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NodeJS back-end with JWT authorization strategy. Hashed and salted passwords.</a:t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596625" y="531142"/>
              <a:ext cx="1131046" cy="11310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596625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7596625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centric</a:t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596625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 txBox="1"/>
            <p:nvPr/>
          </p:nvSpPr>
          <p:spPr>
            <a:xfrm>
              <a:off x="7596625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 development focused on user needs. Adaptiveness based on user type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Mobile</a:t>
            </a:r>
            <a:endParaRPr/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1624" y="640078"/>
            <a:ext cx="1687273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7411" y="640078"/>
            <a:ext cx="1696296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82657" y="640078"/>
            <a:ext cx="1714342" cy="360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Tablet</a:t>
            </a:r>
            <a:endParaRPr/>
          </a:p>
        </p:txBody>
      </p:sp>
      <p:pic>
        <p:nvPicPr>
          <p:cNvPr descr="Graphical user interface, application&#10;&#10;Description automatically generated" id="265" name="Google Shape;2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2360" y="640078"/>
            <a:ext cx="2526398" cy="360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cell phone&#10;&#10;Description automatically generated with medium confidence" id="269" name="Google Shape;26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03430" y="640078"/>
            <a:ext cx="2499329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5596" y="640078"/>
            <a:ext cx="2544444" cy="360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Desktop</a:t>
            </a:r>
            <a:endParaRPr/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277" y="1033087"/>
            <a:ext cx="3421967" cy="282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7977" y="1036231"/>
            <a:ext cx="3435164" cy="28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1932" y="1048858"/>
            <a:ext cx="3435792" cy="279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/>
              <a:t>Conditional Render</a:t>
            </a:r>
            <a:endParaRPr/>
          </a:p>
        </p:txBody>
      </p:sp>
      <p:grpSp>
        <p:nvGrpSpPr>
          <p:cNvPr id="296" name="Google Shape;296;p6"/>
          <p:cNvGrpSpPr/>
          <p:nvPr/>
        </p:nvGrpSpPr>
        <p:grpSpPr>
          <a:xfrm>
            <a:off x="682359" y="2417931"/>
            <a:ext cx="10827996" cy="3436599"/>
            <a:chOff x="1322" y="81131"/>
            <a:chExt cx="10827996" cy="3436599"/>
          </a:xfrm>
        </p:grpSpPr>
        <p:sp>
          <p:nvSpPr>
            <p:cNvPr id="297" name="Google Shape;297;p6"/>
            <p:cNvSpPr/>
            <p:nvPr/>
          </p:nvSpPr>
          <p:spPr>
            <a:xfrm>
              <a:off x="1322" y="81131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16940" y="570969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603248" y="657277"/>
              <a:ext cx="4467954" cy="277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rebuchet MS"/>
                <a:buNone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 screens restricted based on user type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673129" y="81131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88748" y="570969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 txBox="1"/>
            <p:nvPr/>
          </p:nvSpPr>
          <p:spPr>
            <a:xfrm>
              <a:off x="6275056" y="657277"/>
              <a:ext cx="4467954" cy="277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rebuchet MS"/>
                <a:buNone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Conditional rendering of menu and pages based on permissions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Front-End User Input Validation</a:t>
            </a:r>
            <a:endParaRPr/>
          </a:p>
        </p:txBody>
      </p:sp>
      <p:sp>
        <p:nvSpPr>
          <p:cNvPr id="308" name="Google Shape;308;p7"/>
          <p:cNvSpPr txBox="1"/>
          <p:nvPr>
            <p:ph idx="1" type="body"/>
          </p:nvPr>
        </p:nvSpPr>
        <p:spPr>
          <a:xfrm>
            <a:off x="3777672" y="2336873"/>
            <a:ext cx="651650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Email validation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Password complexity requirements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Password confirmation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Field validation and error messages prior to allowing a HHTTP POST to server</a:t>
            </a:r>
            <a:endParaRPr/>
          </a:p>
        </p:txBody>
      </p: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19" y="2336872"/>
            <a:ext cx="2433918" cy="3598789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/>
              <a:t>Secure</a:t>
            </a:r>
            <a:endParaRPr/>
          </a:p>
        </p:txBody>
      </p:sp>
      <p:sp>
        <p:nvSpPr>
          <p:cNvPr id="315" name="Google Shape;315;p8"/>
          <p:cNvSpPr txBox="1"/>
          <p:nvPr>
            <p:ph idx="1" type="body"/>
          </p:nvPr>
        </p:nvSpPr>
        <p:spPr>
          <a:xfrm>
            <a:off x="680321" y="2336873"/>
            <a:ext cx="521197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Username(email) and password authentication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Hashing and salting of password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JWT Auth Strategy of authorization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38" y="2496686"/>
            <a:ext cx="1737117" cy="32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200" y="2496675"/>
            <a:ext cx="5244149" cy="32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8" name="Google Shape;328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9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b="1" lang="en-US" sz="4800"/>
              <a:t>Demo Video</a:t>
            </a:r>
            <a:endParaRPr sz="4800"/>
          </a:p>
        </p:txBody>
      </p:sp>
      <p:pic>
        <p:nvPicPr>
          <p:cNvPr id="331" name="Google Shape;33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4974" y="640078"/>
            <a:ext cx="6416250" cy="360914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332" name="Google Shape;332;p9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2022-04-26T19:29:29Z</dcterms:created>
  <dc:creator>Kamenev, Aleksandar Evgeniy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