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1dba1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1dba1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1dba1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11dba1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FoodPantry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201425" y="1231375"/>
            <a:ext cx="26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Conceptual ER diagram</a:t>
            </a:r>
            <a:endParaRPr sz="1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0" y="208975"/>
            <a:ext cx="811855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174450" y="1359475"/>
            <a:ext cx="2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r>
              <a:rPr lang="en"/>
              <a:t> ERD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4505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721000" y="448250"/>
            <a:ext cx="2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