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64727" y="989335"/>
            <a:ext cx="1756800" cy="71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 Pantry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3399" y="2813700"/>
            <a:ext cx="1317300" cy="858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Manage Account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754837" y="2814550"/>
            <a:ext cx="13908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Donate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73788" y="2796900"/>
            <a:ext cx="1316400" cy="891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Search &amp; Locate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>
            <a:off x="2228225" y="2215650"/>
            <a:ext cx="2100" cy="60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5853472" y="2249495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4137831" y="2206757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973600" y="2231800"/>
            <a:ext cx="67047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1593492" y="3622492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Yash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04068" y="3622496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Yashraj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61650" y="3622489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Pratikkumar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217480" y="3622510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Christus &amp; Preethi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946563" y="290951"/>
            <a:ext cx="5160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Pantry: Functional Decomposition Diagram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186725" y="2854750"/>
            <a:ext cx="13173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Advertise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3"/>
          <p:cNvCxnSpPr/>
          <p:nvPr/>
        </p:nvCxnSpPr>
        <p:spPr>
          <a:xfrm rot="10800000">
            <a:off x="7677625" y="2223594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6973312" y="3622491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Aleksandar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3"/>
          <p:cNvCxnSpPr/>
          <p:nvPr/>
        </p:nvCxnSpPr>
        <p:spPr>
          <a:xfrm flipH="1">
            <a:off x="973600" y="2211300"/>
            <a:ext cx="111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4648106" y="1667182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2" name="Google Shape;72;p13"/>
          <p:cNvSpPr/>
          <p:nvPr/>
        </p:nvSpPr>
        <p:spPr>
          <a:xfrm>
            <a:off x="6973300" y="2814550"/>
            <a:ext cx="13173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 Payment Gateway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101507" y="2772664"/>
            <a:ext cx="7834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 flipH="1" rot="10800000">
            <a:off x="2408363" y="2792350"/>
            <a:ext cx="933600" cy="15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14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Donate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410350" y="686038"/>
            <a:ext cx="1509000" cy="41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Manage Accoun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936007" y="2416517"/>
            <a:ext cx="1143806" cy="7206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PANTRY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6466375" y="1737463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14"/>
          <p:cNvSpPr txBox="1"/>
          <p:nvPr/>
        </p:nvSpPr>
        <p:spPr>
          <a:xfrm>
            <a:off x="3972092" y="1637401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List quantity to be donated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21963" y="1957776"/>
            <a:ext cx="1311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4"/>
          <p:cNvCxnSpPr/>
          <p:nvPr/>
        </p:nvCxnSpPr>
        <p:spPr>
          <a:xfrm rot="10800000">
            <a:off x="5848275" y="22226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8" name="Google Shape;88;p14"/>
          <p:cNvCxnSpPr/>
          <p:nvPr/>
        </p:nvCxnSpPr>
        <p:spPr>
          <a:xfrm rot="10800000">
            <a:off x="4014613" y="19376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1679962" y="4324020"/>
            <a:ext cx="12927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Payment Gateway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323075" y="661323"/>
            <a:ext cx="1374300" cy="41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Search &amp; Locate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1530025" y="17573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 rot="10800000">
            <a:off x="5424600" y="160160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4" name="Google Shape;94;p14"/>
          <p:cNvCxnSpPr/>
          <p:nvPr/>
        </p:nvCxnSpPr>
        <p:spPr>
          <a:xfrm rot="10800000">
            <a:off x="2843775" y="16181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5" name="Google Shape;95;p14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6" name="Google Shape;96;p14"/>
          <p:cNvCxnSpPr/>
          <p:nvPr/>
        </p:nvCxnSpPr>
        <p:spPr>
          <a:xfrm rot="10800000">
            <a:off x="3309125" y="2265688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7" name="Google Shape;97;p14"/>
          <p:cNvCxnSpPr/>
          <p:nvPr/>
        </p:nvCxnSpPr>
        <p:spPr>
          <a:xfrm rot="10800000">
            <a:off x="765550" y="2093026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98" name="Google Shape;98;p14"/>
          <p:cNvSpPr txBox="1"/>
          <p:nvPr/>
        </p:nvSpPr>
        <p:spPr>
          <a:xfrm>
            <a:off x="1832976" y="2906613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Define payment method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 rot="10800000">
            <a:off x="2182612" y="318726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 rot="10800000">
            <a:off x="2755997" y="37987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 rot="10800000">
            <a:off x="1602537" y="41240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04" name="Google Shape;104;p14"/>
          <p:cNvSpPr txBox="1"/>
          <p:nvPr/>
        </p:nvSpPr>
        <p:spPr>
          <a:xfrm>
            <a:off x="2493816" y="90063"/>
            <a:ext cx="3685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FoodPantry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/>
              <a:t>Fishbone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237525" y="4320825"/>
            <a:ext cx="13875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Advertise</a:t>
            </a:r>
            <a:endParaRPr sz="1200"/>
          </a:p>
        </p:txBody>
      </p:sp>
      <p:cxnSp>
        <p:nvCxnSpPr>
          <p:cNvPr id="106" name="Google Shape;106;p14"/>
          <p:cNvCxnSpPr/>
          <p:nvPr/>
        </p:nvCxnSpPr>
        <p:spPr>
          <a:xfrm rot="10800000">
            <a:off x="4200417" y="4061389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5359764" y="36519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 flipH="1" rot="10800000">
            <a:off x="4967175" y="2788500"/>
            <a:ext cx="881100" cy="152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6517877" y="1402575"/>
            <a:ext cx="138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Account Authentication</a:t>
            </a:r>
            <a:endParaRPr sz="800"/>
          </a:p>
        </p:txBody>
      </p:sp>
      <p:sp>
        <p:nvSpPr>
          <p:cNvPr id="110" name="Google Shape;110;p14"/>
          <p:cNvSpPr txBox="1"/>
          <p:nvPr/>
        </p:nvSpPr>
        <p:spPr>
          <a:xfrm>
            <a:off x="5259900" y="1332400"/>
            <a:ext cx="122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Register user</a:t>
            </a:r>
            <a:endParaRPr sz="400"/>
          </a:p>
        </p:txBody>
      </p:sp>
      <p:sp>
        <p:nvSpPr>
          <p:cNvPr id="111" name="Google Shape;111;p14"/>
          <p:cNvSpPr txBox="1"/>
          <p:nvPr/>
        </p:nvSpPr>
        <p:spPr>
          <a:xfrm>
            <a:off x="5410350" y="191727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Handling user Profiles</a:t>
            </a:r>
            <a:endParaRPr sz="800"/>
          </a:p>
        </p:txBody>
      </p:sp>
      <p:sp>
        <p:nvSpPr>
          <p:cNvPr id="112" name="Google Shape;112;p14"/>
          <p:cNvSpPr txBox="1"/>
          <p:nvPr/>
        </p:nvSpPr>
        <p:spPr>
          <a:xfrm>
            <a:off x="6926100" y="1993475"/>
            <a:ext cx="20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Issuing donation certificates</a:t>
            </a:r>
            <a:endParaRPr sz="800"/>
          </a:p>
        </p:txBody>
      </p:sp>
      <p:sp>
        <p:nvSpPr>
          <p:cNvPr id="113" name="Google Shape;113;p14"/>
          <p:cNvSpPr txBox="1"/>
          <p:nvPr/>
        </p:nvSpPr>
        <p:spPr>
          <a:xfrm>
            <a:off x="2493825" y="1286193"/>
            <a:ext cx="97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List food item to be donated</a:t>
            </a:r>
            <a:endParaRPr sz="800"/>
          </a:p>
        </p:txBody>
      </p:sp>
      <p:sp>
        <p:nvSpPr>
          <p:cNvPr id="114" name="Google Shape;114;p14"/>
          <p:cNvSpPr txBox="1"/>
          <p:nvPr/>
        </p:nvSpPr>
        <p:spPr>
          <a:xfrm>
            <a:off x="2956475" y="1913513"/>
            <a:ext cx="97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Provide Pick up time</a:t>
            </a:r>
            <a:endParaRPr sz="800"/>
          </a:p>
        </p:txBody>
      </p:sp>
      <p:sp>
        <p:nvSpPr>
          <p:cNvPr id="115" name="Google Shape;115;p14"/>
          <p:cNvSpPr txBox="1"/>
          <p:nvPr/>
        </p:nvSpPr>
        <p:spPr>
          <a:xfrm>
            <a:off x="95750" y="1187025"/>
            <a:ext cx="11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 for</a:t>
            </a:r>
            <a:r>
              <a:rPr lang="en" sz="800"/>
              <a:t> available donation</a:t>
            </a:r>
            <a:endParaRPr sz="800"/>
          </a:p>
        </p:txBody>
      </p:sp>
      <p:sp>
        <p:nvSpPr>
          <p:cNvPr id="116" name="Google Shape;116;p14"/>
          <p:cNvSpPr txBox="1"/>
          <p:nvPr/>
        </p:nvSpPr>
        <p:spPr>
          <a:xfrm>
            <a:off x="2972646" y="3433562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Specify amount to be donated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78100" y="177127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Locate </a:t>
            </a:r>
            <a:r>
              <a:rPr lang="en" sz="800"/>
              <a:t>receiver</a:t>
            </a:r>
            <a:endParaRPr sz="800"/>
          </a:p>
        </p:txBody>
      </p:sp>
      <p:sp>
        <p:nvSpPr>
          <p:cNvPr id="118" name="Google Shape;118;p14"/>
          <p:cNvSpPr txBox="1"/>
          <p:nvPr/>
        </p:nvSpPr>
        <p:spPr>
          <a:xfrm>
            <a:off x="1887100" y="2127238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Locate organization</a:t>
            </a:r>
            <a:endParaRPr sz="800"/>
          </a:p>
        </p:txBody>
      </p:sp>
      <p:sp>
        <p:nvSpPr>
          <p:cNvPr id="119" name="Google Shape;119;p14"/>
          <p:cNvSpPr txBox="1"/>
          <p:nvPr/>
        </p:nvSpPr>
        <p:spPr>
          <a:xfrm>
            <a:off x="1679946" y="3843000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Authenticate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200434" y="3611912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Post advertises of other platforms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581509" y="3248287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Share with Social Media </a:t>
            </a:r>
            <a:r>
              <a:rPr lang="en" sz="800"/>
              <a:t>partners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493975" y="146212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Locate donor</a:t>
            </a:r>
            <a:endParaRPr sz="800"/>
          </a:p>
        </p:txBody>
      </p:sp>
      <p:cxnSp>
        <p:nvCxnSpPr>
          <p:cNvPr id="123" name="Google Shape;123;p14"/>
          <p:cNvCxnSpPr/>
          <p:nvPr/>
        </p:nvCxnSpPr>
        <p:spPr>
          <a:xfrm rot="10800000">
            <a:off x="1956574" y="241197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