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3" roundtripDataSignature="AMtx7miHb8RUxIF3SvWmKd6iDP5lqilF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customschemas.google.com/relationships/presentationmetadata" Target="meta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b30d64534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11b30d645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b30d64534_0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11b30d6453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b30d64534_0_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11b30d6453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6" name="Google Shape;18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3" name="Google Shape;193;p1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0" y="0"/>
            <a:ext cx="91440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FoodPantry Sequence Diagram - Team 5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 - 01.01. Register User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2512510" y="807300"/>
            <a:ext cx="1900616" cy="473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:r</a:t>
            </a:r>
            <a:r>
              <a:rPr b="1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egister</a:t>
            </a:r>
            <a:endParaRPr b="1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6" name="Google Shape;56;p1"/>
          <p:cNvSpPr/>
          <p:nvPr/>
        </p:nvSpPr>
        <p:spPr>
          <a:xfrm>
            <a:off x="5051525" y="807300"/>
            <a:ext cx="1276800" cy="473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:profile</a:t>
            </a:r>
            <a:endParaRPr b="1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7" name="Google Shape;57;p1"/>
          <p:cNvSpPr/>
          <p:nvPr/>
        </p:nvSpPr>
        <p:spPr>
          <a:xfrm>
            <a:off x="1179000" y="1455900"/>
            <a:ext cx="154500" cy="3521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"/>
          <p:cNvSpPr/>
          <p:nvPr/>
        </p:nvSpPr>
        <p:spPr>
          <a:xfrm>
            <a:off x="3395850" y="1853525"/>
            <a:ext cx="154500" cy="31242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"/>
          <p:cNvSpPr/>
          <p:nvPr/>
        </p:nvSpPr>
        <p:spPr>
          <a:xfrm>
            <a:off x="5612700" y="2224225"/>
            <a:ext cx="154500" cy="2753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" name="Google Shape;60;p1"/>
          <p:cNvCxnSpPr/>
          <p:nvPr/>
        </p:nvCxnSpPr>
        <p:spPr>
          <a:xfrm>
            <a:off x="1340975" y="2087800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1" name="Google Shape;61;p1"/>
          <p:cNvCxnSpPr/>
          <p:nvPr/>
        </p:nvCxnSpPr>
        <p:spPr>
          <a:xfrm>
            <a:off x="3552675" y="2418900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2" name="Google Shape;62;p1"/>
          <p:cNvCxnSpPr/>
          <p:nvPr/>
        </p:nvCxnSpPr>
        <p:spPr>
          <a:xfrm>
            <a:off x="1340975" y="3972150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stealth"/>
            <a:tailEnd len="sm" w="sm" type="none"/>
          </a:ln>
        </p:spPr>
      </p:cxnSp>
      <p:cxnSp>
        <p:nvCxnSpPr>
          <p:cNvPr id="63" name="Google Shape;63;p1"/>
          <p:cNvCxnSpPr/>
          <p:nvPr/>
        </p:nvCxnSpPr>
        <p:spPr>
          <a:xfrm>
            <a:off x="1340975" y="4857975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stealth"/>
            <a:tailEnd len="sm" w="sm" type="none"/>
          </a:ln>
        </p:spPr>
      </p:cxnSp>
      <p:cxnSp>
        <p:nvCxnSpPr>
          <p:cNvPr id="64" name="Google Shape;64;p1"/>
          <p:cNvCxnSpPr/>
          <p:nvPr/>
        </p:nvCxnSpPr>
        <p:spPr>
          <a:xfrm>
            <a:off x="3552675" y="4602400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stealth"/>
            <a:tailEnd len="sm" w="sm" type="none"/>
          </a:ln>
        </p:spPr>
      </p:cxnSp>
      <p:cxnSp>
        <p:nvCxnSpPr>
          <p:cNvPr id="65" name="Google Shape;65;p1"/>
          <p:cNvCxnSpPr>
            <a:stCxn id="57" idx="2"/>
          </p:cNvCxnSpPr>
          <p:nvPr/>
        </p:nvCxnSpPr>
        <p:spPr>
          <a:xfrm flipH="1">
            <a:off x="1253550" y="4977600"/>
            <a:ext cx="2700" cy="16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66" name="Google Shape;66;p1"/>
          <p:cNvCxnSpPr>
            <a:stCxn id="58" idx="2"/>
          </p:cNvCxnSpPr>
          <p:nvPr/>
        </p:nvCxnSpPr>
        <p:spPr>
          <a:xfrm flipH="1">
            <a:off x="3472800" y="4977725"/>
            <a:ext cx="300" cy="16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67" name="Google Shape;67;p1"/>
          <p:cNvCxnSpPr>
            <a:stCxn id="59" idx="2"/>
          </p:cNvCxnSpPr>
          <p:nvPr/>
        </p:nvCxnSpPr>
        <p:spPr>
          <a:xfrm>
            <a:off x="5689950" y="4977625"/>
            <a:ext cx="2100" cy="17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68" name="Google Shape;68;p1"/>
          <p:cNvCxnSpPr>
            <a:endCxn id="57" idx="0"/>
          </p:cNvCxnSpPr>
          <p:nvPr/>
        </p:nvCxnSpPr>
        <p:spPr>
          <a:xfrm>
            <a:off x="1256250" y="1281000"/>
            <a:ext cx="0" cy="17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69" name="Google Shape;69;p1"/>
          <p:cNvCxnSpPr>
            <a:stCxn id="55" idx="2"/>
            <a:endCxn id="58" idx="0"/>
          </p:cNvCxnSpPr>
          <p:nvPr/>
        </p:nvCxnSpPr>
        <p:spPr>
          <a:xfrm>
            <a:off x="3462818" y="1281000"/>
            <a:ext cx="10200" cy="57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70" name="Google Shape;70;p1"/>
          <p:cNvCxnSpPr>
            <a:stCxn id="56" idx="2"/>
            <a:endCxn id="59" idx="0"/>
          </p:cNvCxnSpPr>
          <p:nvPr/>
        </p:nvCxnSpPr>
        <p:spPr>
          <a:xfrm>
            <a:off x="5689925" y="1281000"/>
            <a:ext cx="0" cy="94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71" name="Google Shape;71;p1"/>
          <p:cNvSpPr txBox="1"/>
          <p:nvPr/>
        </p:nvSpPr>
        <p:spPr>
          <a:xfrm>
            <a:off x="1352150" y="4606575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R</a:t>
            </a: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egistration </a:t>
            </a: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F</a:t>
            </a: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ailure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2" name="Google Shape;72;p1"/>
          <p:cNvSpPr txBox="1"/>
          <p:nvPr/>
        </p:nvSpPr>
        <p:spPr>
          <a:xfrm>
            <a:off x="1342875" y="3723000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R</a:t>
            </a: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egistration </a:t>
            </a: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S</a:t>
            </a: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uccessful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3" name="Google Shape;73;p1"/>
          <p:cNvSpPr txBox="1"/>
          <p:nvPr/>
        </p:nvSpPr>
        <p:spPr>
          <a:xfrm>
            <a:off x="1342875" y="1828800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r</a:t>
            </a: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egister()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4" name="Google Shape;74;p1"/>
          <p:cNvSpPr txBox="1"/>
          <p:nvPr/>
        </p:nvSpPr>
        <p:spPr>
          <a:xfrm>
            <a:off x="3559725" y="4267163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L</a:t>
            </a: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ogin Error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5" name="Google Shape;75;p1"/>
          <p:cNvSpPr txBox="1"/>
          <p:nvPr/>
        </p:nvSpPr>
        <p:spPr>
          <a:xfrm>
            <a:off x="3552675" y="2157984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login</a:t>
            </a: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()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76" name="Google Shape;7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7235" y="121563"/>
            <a:ext cx="558040" cy="6975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"/>
          <p:cNvSpPr txBox="1"/>
          <p:nvPr/>
        </p:nvSpPr>
        <p:spPr>
          <a:xfrm>
            <a:off x="314761" y="766188"/>
            <a:ext cx="1900616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New User(Donor,Courier,Receiver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78" name="Google Shape;78;p1"/>
          <p:cNvCxnSpPr/>
          <p:nvPr/>
        </p:nvCxnSpPr>
        <p:spPr>
          <a:xfrm>
            <a:off x="3552675" y="3870150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stealth"/>
            <a:tailEnd len="sm" w="sm" type="none"/>
          </a:ln>
        </p:spPr>
      </p:cxnSp>
      <p:sp>
        <p:nvSpPr>
          <p:cNvPr id="79" name="Google Shape;79;p1"/>
          <p:cNvSpPr txBox="1"/>
          <p:nvPr/>
        </p:nvSpPr>
        <p:spPr>
          <a:xfrm>
            <a:off x="3559725" y="3501575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L</a:t>
            </a: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ogin </a:t>
            </a: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Success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 txBox="1"/>
          <p:nvPr/>
        </p:nvSpPr>
        <p:spPr>
          <a:xfrm>
            <a:off x="0" y="-7434"/>
            <a:ext cx="91440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FoodPantry Sequence Diagram </a:t>
            </a: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Team 5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 - 01.03. Account Authentication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2834688" y="807300"/>
            <a:ext cx="1276800" cy="473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:l</a:t>
            </a:r>
            <a:r>
              <a:rPr b="1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ogin</a:t>
            </a:r>
            <a:endParaRPr b="1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6" name="Google Shape;86;p2"/>
          <p:cNvSpPr/>
          <p:nvPr/>
        </p:nvSpPr>
        <p:spPr>
          <a:xfrm>
            <a:off x="5051525" y="811141"/>
            <a:ext cx="1276800" cy="473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:p</a:t>
            </a:r>
            <a:r>
              <a:rPr b="1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rofile</a:t>
            </a:r>
            <a:endParaRPr b="1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7" name="Google Shape;87;p2"/>
          <p:cNvSpPr/>
          <p:nvPr/>
        </p:nvSpPr>
        <p:spPr>
          <a:xfrm>
            <a:off x="1179000" y="1455900"/>
            <a:ext cx="154500" cy="3521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"/>
          <p:cNvSpPr/>
          <p:nvPr/>
        </p:nvSpPr>
        <p:spPr>
          <a:xfrm>
            <a:off x="3395850" y="1853525"/>
            <a:ext cx="154500" cy="31242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"/>
          <p:cNvSpPr/>
          <p:nvPr/>
        </p:nvSpPr>
        <p:spPr>
          <a:xfrm>
            <a:off x="5612700" y="2224225"/>
            <a:ext cx="154500" cy="2753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" name="Google Shape;90;p2"/>
          <p:cNvCxnSpPr/>
          <p:nvPr/>
        </p:nvCxnSpPr>
        <p:spPr>
          <a:xfrm>
            <a:off x="1340975" y="2087800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1" name="Google Shape;91;p2"/>
          <p:cNvCxnSpPr/>
          <p:nvPr/>
        </p:nvCxnSpPr>
        <p:spPr>
          <a:xfrm>
            <a:off x="3552675" y="2418900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2" name="Google Shape;92;p2"/>
          <p:cNvCxnSpPr>
            <a:stCxn id="87" idx="2"/>
          </p:cNvCxnSpPr>
          <p:nvPr/>
        </p:nvCxnSpPr>
        <p:spPr>
          <a:xfrm flipH="1">
            <a:off x="1253550" y="4977600"/>
            <a:ext cx="2700" cy="16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93" name="Google Shape;93;p2"/>
          <p:cNvCxnSpPr>
            <a:stCxn id="88" idx="2"/>
          </p:cNvCxnSpPr>
          <p:nvPr/>
        </p:nvCxnSpPr>
        <p:spPr>
          <a:xfrm flipH="1">
            <a:off x="3472800" y="4977725"/>
            <a:ext cx="300" cy="16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94" name="Google Shape;94;p2"/>
          <p:cNvCxnSpPr>
            <a:stCxn id="89" idx="2"/>
          </p:cNvCxnSpPr>
          <p:nvPr/>
        </p:nvCxnSpPr>
        <p:spPr>
          <a:xfrm>
            <a:off x="5689950" y="4977625"/>
            <a:ext cx="2100" cy="17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95" name="Google Shape;95;p2"/>
          <p:cNvCxnSpPr>
            <a:endCxn id="87" idx="0"/>
          </p:cNvCxnSpPr>
          <p:nvPr/>
        </p:nvCxnSpPr>
        <p:spPr>
          <a:xfrm>
            <a:off x="1256250" y="1281000"/>
            <a:ext cx="0" cy="17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96" name="Google Shape;96;p2"/>
          <p:cNvCxnSpPr>
            <a:stCxn id="85" idx="2"/>
            <a:endCxn id="88" idx="0"/>
          </p:cNvCxnSpPr>
          <p:nvPr/>
        </p:nvCxnSpPr>
        <p:spPr>
          <a:xfrm>
            <a:off x="3473088" y="1281000"/>
            <a:ext cx="0" cy="57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97" name="Google Shape;97;p2"/>
          <p:cNvCxnSpPr>
            <a:stCxn id="86" idx="2"/>
            <a:endCxn id="89" idx="0"/>
          </p:cNvCxnSpPr>
          <p:nvPr/>
        </p:nvCxnSpPr>
        <p:spPr>
          <a:xfrm>
            <a:off x="5689925" y="1284841"/>
            <a:ext cx="0" cy="93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98" name="Google Shape;98;p2"/>
          <p:cNvSpPr txBox="1"/>
          <p:nvPr/>
        </p:nvSpPr>
        <p:spPr>
          <a:xfrm>
            <a:off x="1342875" y="1751885"/>
            <a:ext cx="2043600" cy="3296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loginRequest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3559725" y="2081559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login</a:t>
            </a: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()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7235" y="121563"/>
            <a:ext cx="558040" cy="69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 txBox="1"/>
          <p:nvPr/>
        </p:nvSpPr>
        <p:spPr>
          <a:xfrm>
            <a:off x="688350" y="766188"/>
            <a:ext cx="113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Registered User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1424813" y="3756800"/>
            <a:ext cx="20436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Status Message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03" name="Google Shape;103;p2"/>
          <p:cNvCxnSpPr/>
          <p:nvPr/>
        </p:nvCxnSpPr>
        <p:spPr>
          <a:xfrm>
            <a:off x="1335825" y="4001825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stealth"/>
            <a:tailEnd len="sm" w="sm" type="none"/>
          </a:ln>
        </p:spPr>
      </p:cxnSp>
      <p:sp>
        <p:nvSpPr>
          <p:cNvPr id="104" name="Google Shape;104;p2"/>
          <p:cNvSpPr txBox="1"/>
          <p:nvPr/>
        </p:nvSpPr>
        <p:spPr>
          <a:xfrm>
            <a:off x="3559725" y="3730175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User Data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05" name="Google Shape;105;p2"/>
          <p:cNvCxnSpPr/>
          <p:nvPr/>
        </p:nvCxnSpPr>
        <p:spPr>
          <a:xfrm>
            <a:off x="3543154" y="4014900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stealth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b30d64534_0_0"/>
          <p:cNvSpPr txBox="1"/>
          <p:nvPr/>
        </p:nvSpPr>
        <p:spPr>
          <a:xfrm>
            <a:off x="0" y="-7434"/>
            <a:ext cx="91440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FoodPantry Sequence Diagram </a:t>
            </a: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Team 5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 - 02.01 List Food Items for Donation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11b30d64534_0_0"/>
          <p:cNvSpPr/>
          <p:nvPr/>
        </p:nvSpPr>
        <p:spPr>
          <a:xfrm>
            <a:off x="2834688" y="807300"/>
            <a:ext cx="1276800" cy="473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:item</a:t>
            </a:r>
            <a:endParaRPr b="1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2" name="Google Shape;112;g11b30d64534_0_0"/>
          <p:cNvSpPr/>
          <p:nvPr/>
        </p:nvSpPr>
        <p:spPr>
          <a:xfrm>
            <a:off x="5051525" y="811150"/>
            <a:ext cx="1276800" cy="473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:package</a:t>
            </a:r>
            <a:endParaRPr b="1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3" name="Google Shape;113;g11b30d64534_0_0"/>
          <p:cNvSpPr/>
          <p:nvPr/>
        </p:nvSpPr>
        <p:spPr>
          <a:xfrm>
            <a:off x="1179000" y="1455900"/>
            <a:ext cx="154500" cy="3521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11b30d64534_0_0"/>
          <p:cNvSpPr/>
          <p:nvPr/>
        </p:nvSpPr>
        <p:spPr>
          <a:xfrm>
            <a:off x="3395850" y="1853525"/>
            <a:ext cx="154500" cy="31242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11b30d64534_0_0"/>
          <p:cNvSpPr/>
          <p:nvPr/>
        </p:nvSpPr>
        <p:spPr>
          <a:xfrm>
            <a:off x="5612700" y="2224225"/>
            <a:ext cx="154500" cy="2753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6" name="Google Shape;116;g11b30d64534_0_0"/>
          <p:cNvCxnSpPr/>
          <p:nvPr/>
        </p:nvCxnSpPr>
        <p:spPr>
          <a:xfrm>
            <a:off x="1340975" y="2087800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17" name="Google Shape;117;g11b30d64534_0_0"/>
          <p:cNvCxnSpPr>
            <a:stCxn id="113" idx="2"/>
          </p:cNvCxnSpPr>
          <p:nvPr/>
        </p:nvCxnSpPr>
        <p:spPr>
          <a:xfrm flipH="1">
            <a:off x="1253550" y="4977600"/>
            <a:ext cx="2700" cy="16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18" name="Google Shape;118;g11b30d64534_0_0"/>
          <p:cNvCxnSpPr>
            <a:stCxn id="114" idx="2"/>
          </p:cNvCxnSpPr>
          <p:nvPr/>
        </p:nvCxnSpPr>
        <p:spPr>
          <a:xfrm flipH="1">
            <a:off x="3472800" y="4977725"/>
            <a:ext cx="300" cy="16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19" name="Google Shape;119;g11b30d64534_0_0"/>
          <p:cNvCxnSpPr>
            <a:stCxn id="115" idx="2"/>
          </p:cNvCxnSpPr>
          <p:nvPr/>
        </p:nvCxnSpPr>
        <p:spPr>
          <a:xfrm>
            <a:off x="5689950" y="4977625"/>
            <a:ext cx="2100" cy="17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20" name="Google Shape;120;g11b30d64534_0_0"/>
          <p:cNvCxnSpPr>
            <a:endCxn id="113" idx="0"/>
          </p:cNvCxnSpPr>
          <p:nvPr/>
        </p:nvCxnSpPr>
        <p:spPr>
          <a:xfrm>
            <a:off x="1256250" y="1281000"/>
            <a:ext cx="0" cy="17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21" name="Google Shape;121;g11b30d64534_0_0"/>
          <p:cNvCxnSpPr>
            <a:stCxn id="111" idx="2"/>
            <a:endCxn id="114" idx="0"/>
          </p:cNvCxnSpPr>
          <p:nvPr/>
        </p:nvCxnSpPr>
        <p:spPr>
          <a:xfrm>
            <a:off x="3473088" y="1281000"/>
            <a:ext cx="0" cy="57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22" name="Google Shape;122;g11b30d64534_0_0"/>
          <p:cNvCxnSpPr>
            <a:stCxn id="112" idx="2"/>
            <a:endCxn id="115" idx="0"/>
          </p:cNvCxnSpPr>
          <p:nvPr/>
        </p:nvCxnSpPr>
        <p:spPr>
          <a:xfrm>
            <a:off x="5689925" y="1284850"/>
            <a:ext cx="0" cy="93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23" name="Google Shape;123;g11b30d64534_0_0"/>
          <p:cNvSpPr txBox="1"/>
          <p:nvPr/>
        </p:nvSpPr>
        <p:spPr>
          <a:xfrm>
            <a:off x="1342875" y="1607875"/>
            <a:ext cx="2043600" cy="41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4" name="Google Shape;124;g11b30d64534_0_0"/>
          <p:cNvSpPr txBox="1"/>
          <p:nvPr/>
        </p:nvSpPr>
        <p:spPr>
          <a:xfrm>
            <a:off x="1283782" y="1789804"/>
            <a:ext cx="20073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set_item_fields()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25" name="Google Shape;125;g11b30d64534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7235" y="121563"/>
            <a:ext cx="558040" cy="69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11b30d64534_0_0"/>
          <p:cNvSpPr txBox="1"/>
          <p:nvPr/>
        </p:nvSpPr>
        <p:spPr>
          <a:xfrm>
            <a:off x="688350" y="766188"/>
            <a:ext cx="113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Donor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7" name="Google Shape;127;g11b30d64534_0_0"/>
          <p:cNvSpPr/>
          <p:nvPr/>
        </p:nvSpPr>
        <p:spPr>
          <a:xfrm>
            <a:off x="7760625" y="2036975"/>
            <a:ext cx="154500" cy="2753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8" name="Google Shape;128;g11b30d64534_0_0"/>
          <p:cNvCxnSpPr>
            <a:endCxn id="127" idx="0"/>
          </p:cNvCxnSpPr>
          <p:nvPr/>
        </p:nvCxnSpPr>
        <p:spPr>
          <a:xfrm>
            <a:off x="7837875" y="1097675"/>
            <a:ext cx="0" cy="93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29" name="Google Shape;129;g11b30d64534_0_0"/>
          <p:cNvSpPr/>
          <p:nvPr/>
        </p:nvSpPr>
        <p:spPr>
          <a:xfrm>
            <a:off x="7199475" y="842400"/>
            <a:ext cx="1276800" cy="473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:offers</a:t>
            </a:r>
            <a:endParaRPr b="1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0" name="Google Shape;130;g11b30d64534_0_0"/>
          <p:cNvSpPr txBox="1"/>
          <p:nvPr/>
        </p:nvSpPr>
        <p:spPr>
          <a:xfrm>
            <a:off x="3598325" y="2176488"/>
            <a:ext cx="20436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add_item_to_package()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31" name="Google Shape;131;g11b30d64534_0_0"/>
          <p:cNvCxnSpPr/>
          <p:nvPr/>
        </p:nvCxnSpPr>
        <p:spPr>
          <a:xfrm>
            <a:off x="3552675" y="2365563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32" name="Google Shape;132;g11b30d64534_0_0"/>
          <p:cNvCxnSpPr/>
          <p:nvPr/>
        </p:nvCxnSpPr>
        <p:spPr>
          <a:xfrm flipH="1" rot="10800000">
            <a:off x="5798575" y="2404975"/>
            <a:ext cx="19491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33" name="Google Shape;133;g11b30d64534_0_0"/>
          <p:cNvSpPr txBox="1"/>
          <p:nvPr/>
        </p:nvSpPr>
        <p:spPr>
          <a:xfrm>
            <a:off x="5755675" y="2152963"/>
            <a:ext cx="20436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post_package_data</a:t>
            </a: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()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4" name="Google Shape;134;g11b30d64534_0_0"/>
          <p:cNvSpPr txBox="1"/>
          <p:nvPr/>
        </p:nvSpPr>
        <p:spPr>
          <a:xfrm>
            <a:off x="5795325" y="2662063"/>
            <a:ext cx="20436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post_items_data()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35" name="Google Shape;135;g11b30d64534_0_0"/>
          <p:cNvCxnSpPr/>
          <p:nvPr/>
        </p:nvCxnSpPr>
        <p:spPr>
          <a:xfrm>
            <a:off x="5792500" y="2977225"/>
            <a:ext cx="196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36" name="Google Shape;136;g11b30d64534_0_0"/>
          <p:cNvSpPr txBox="1"/>
          <p:nvPr/>
        </p:nvSpPr>
        <p:spPr>
          <a:xfrm>
            <a:off x="5862007" y="3999425"/>
            <a:ext cx="18834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Status Message</a:t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37" name="Google Shape;137;g11b30d64534_0_0"/>
          <p:cNvCxnSpPr/>
          <p:nvPr/>
        </p:nvCxnSpPr>
        <p:spPr>
          <a:xfrm>
            <a:off x="5779999" y="4244450"/>
            <a:ext cx="18963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stealth"/>
            <a:tailEnd len="sm" w="sm" type="none"/>
          </a:ln>
        </p:spPr>
      </p:cxnSp>
      <p:sp>
        <p:nvSpPr>
          <p:cNvPr id="138" name="Google Shape;138;g11b30d64534_0_0"/>
          <p:cNvSpPr txBox="1"/>
          <p:nvPr/>
        </p:nvSpPr>
        <p:spPr>
          <a:xfrm>
            <a:off x="3656214" y="3999425"/>
            <a:ext cx="1985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Status Message</a:t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39" name="Google Shape;139;g11b30d64534_0_0"/>
          <p:cNvCxnSpPr/>
          <p:nvPr/>
        </p:nvCxnSpPr>
        <p:spPr>
          <a:xfrm>
            <a:off x="3569750" y="4244450"/>
            <a:ext cx="19995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stealth"/>
            <a:tailEnd len="sm" w="sm" type="none"/>
          </a:ln>
        </p:spPr>
      </p:cxnSp>
      <p:sp>
        <p:nvSpPr>
          <p:cNvPr id="140" name="Google Shape;140;g11b30d64534_0_0"/>
          <p:cNvSpPr txBox="1"/>
          <p:nvPr/>
        </p:nvSpPr>
        <p:spPr>
          <a:xfrm>
            <a:off x="1409038" y="4011050"/>
            <a:ext cx="20436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Status Message</a:t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41" name="Google Shape;141;g11b30d64534_0_0"/>
          <p:cNvCxnSpPr/>
          <p:nvPr/>
        </p:nvCxnSpPr>
        <p:spPr>
          <a:xfrm>
            <a:off x="1320050" y="4256075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stealth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b30d64534_0_32"/>
          <p:cNvSpPr txBox="1"/>
          <p:nvPr/>
        </p:nvSpPr>
        <p:spPr>
          <a:xfrm>
            <a:off x="0" y="-7434"/>
            <a:ext cx="91440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FoodPantry Sequence Diagram </a:t>
            </a: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Team 5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 - 02.02. Provide Package Information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11b30d64534_0_32"/>
          <p:cNvSpPr/>
          <p:nvPr/>
        </p:nvSpPr>
        <p:spPr>
          <a:xfrm>
            <a:off x="2807012" y="807300"/>
            <a:ext cx="1276800" cy="473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:</a:t>
            </a:r>
            <a:r>
              <a:rPr b="1"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package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8" name="Google Shape;148;g11b30d64534_0_32"/>
          <p:cNvSpPr/>
          <p:nvPr/>
        </p:nvSpPr>
        <p:spPr>
          <a:xfrm>
            <a:off x="1179000" y="1455900"/>
            <a:ext cx="154500" cy="3521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9" name="Google Shape;149;g11b30d64534_0_32"/>
          <p:cNvCxnSpPr/>
          <p:nvPr/>
        </p:nvCxnSpPr>
        <p:spPr>
          <a:xfrm>
            <a:off x="1328775" y="2593054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50" name="Google Shape;150;g11b30d64534_0_32"/>
          <p:cNvCxnSpPr>
            <a:stCxn id="148" idx="2"/>
          </p:cNvCxnSpPr>
          <p:nvPr/>
        </p:nvCxnSpPr>
        <p:spPr>
          <a:xfrm flipH="1">
            <a:off x="1253550" y="4977600"/>
            <a:ext cx="2700" cy="16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51" name="Google Shape;151;g11b30d64534_0_32"/>
          <p:cNvCxnSpPr>
            <a:stCxn id="152" idx="2"/>
          </p:cNvCxnSpPr>
          <p:nvPr/>
        </p:nvCxnSpPr>
        <p:spPr>
          <a:xfrm>
            <a:off x="3445613" y="4941149"/>
            <a:ext cx="27300" cy="16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53" name="Google Shape;153;g11b30d64534_0_32"/>
          <p:cNvCxnSpPr>
            <a:stCxn id="154" idx="2"/>
          </p:cNvCxnSpPr>
          <p:nvPr/>
        </p:nvCxnSpPr>
        <p:spPr>
          <a:xfrm>
            <a:off x="5671501" y="4941049"/>
            <a:ext cx="20700" cy="17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55" name="Google Shape;155;g11b30d64534_0_32"/>
          <p:cNvCxnSpPr>
            <a:endCxn id="148" idx="0"/>
          </p:cNvCxnSpPr>
          <p:nvPr/>
        </p:nvCxnSpPr>
        <p:spPr>
          <a:xfrm>
            <a:off x="1256250" y="1281000"/>
            <a:ext cx="0" cy="17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56" name="Google Shape;156;g11b30d64534_0_32"/>
          <p:cNvCxnSpPr>
            <a:stCxn id="147" idx="2"/>
            <a:endCxn id="152" idx="0"/>
          </p:cNvCxnSpPr>
          <p:nvPr/>
        </p:nvCxnSpPr>
        <p:spPr>
          <a:xfrm>
            <a:off x="3445412" y="1281000"/>
            <a:ext cx="300" cy="2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57" name="Google Shape;157;g11b30d64534_0_32"/>
          <p:cNvSpPr txBox="1"/>
          <p:nvPr/>
        </p:nvSpPr>
        <p:spPr>
          <a:xfrm>
            <a:off x="1306375" y="2152675"/>
            <a:ext cx="21042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set_package_data_fields</a:t>
            </a: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()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58" name="Google Shape;158;g11b30d64534_0_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7235" y="121563"/>
            <a:ext cx="558040" cy="69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11b30d64534_0_32"/>
          <p:cNvSpPr txBox="1"/>
          <p:nvPr/>
        </p:nvSpPr>
        <p:spPr>
          <a:xfrm>
            <a:off x="688350" y="766188"/>
            <a:ext cx="113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Donor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0" name="Google Shape;160;g11b30d64534_0_32"/>
          <p:cNvSpPr txBox="1"/>
          <p:nvPr/>
        </p:nvSpPr>
        <p:spPr>
          <a:xfrm>
            <a:off x="1306371" y="3594213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Status Message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61" name="Google Shape;161;g11b30d64534_0_32"/>
          <p:cNvCxnSpPr/>
          <p:nvPr/>
        </p:nvCxnSpPr>
        <p:spPr>
          <a:xfrm>
            <a:off x="1328775" y="3905988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stealth"/>
            <a:tailEnd len="sm" w="sm" type="none"/>
          </a:ln>
        </p:spPr>
      </p:cxnSp>
      <p:sp>
        <p:nvSpPr>
          <p:cNvPr id="152" name="Google Shape;152;g11b30d64534_0_32"/>
          <p:cNvSpPr/>
          <p:nvPr/>
        </p:nvSpPr>
        <p:spPr>
          <a:xfrm>
            <a:off x="3377834" y="1539534"/>
            <a:ext cx="135558" cy="3401615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b30d64534_0_64"/>
          <p:cNvSpPr txBox="1"/>
          <p:nvPr/>
        </p:nvSpPr>
        <p:spPr>
          <a:xfrm>
            <a:off x="0" y="-7434"/>
            <a:ext cx="91440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FoodPantry Sequence Diagram </a:t>
            </a: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Team 5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 - 02.03. Provide Pickup time and Location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11b30d64534_0_64"/>
          <p:cNvSpPr/>
          <p:nvPr/>
        </p:nvSpPr>
        <p:spPr>
          <a:xfrm>
            <a:off x="2834688" y="807300"/>
            <a:ext cx="1276800" cy="473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:package</a:t>
            </a:r>
            <a:endParaRPr b="1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8" name="Google Shape;168;g11b30d64534_0_64"/>
          <p:cNvSpPr/>
          <p:nvPr/>
        </p:nvSpPr>
        <p:spPr>
          <a:xfrm>
            <a:off x="1179000" y="1455900"/>
            <a:ext cx="154500" cy="3521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11b30d64534_0_64"/>
          <p:cNvSpPr/>
          <p:nvPr/>
        </p:nvSpPr>
        <p:spPr>
          <a:xfrm>
            <a:off x="3395850" y="1853525"/>
            <a:ext cx="154500" cy="31242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0" name="Google Shape;170;g11b30d64534_0_64"/>
          <p:cNvCxnSpPr/>
          <p:nvPr/>
        </p:nvCxnSpPr>
        <p:spPr>
          <a:xfrm>
            <a:off x="1340975" y="2087800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71" name="Google Shape;171;g11b30d64534_0_64"/>
          <p:cNvCxnSpPr/>
          <p:nvPr/>
        </p:nvCxnSpPr>
        <p:spPr>
          <a:xfrm>
            <a:off x="1342875" y="3668950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stealth"/>
            <a:tailEnd len="sm" w="sm" type="none"/>
          </a:ln>
        </p:spPr>
      </p:cxnSp>
      <p:cxnSp>
        <p:nvCxnSpPr>
          <p:cNvPr id="172" name="Google Shape;172;g11b30d64534_0_64"/>
          <p:cNvCxnSpPr>
            <a:stCxn id="168" idx="2"/>
          </p:cNvCxnSpPr>
          <p:nvPr/>
        </p:nvCxnSpPr>
        <p:spPr>
          <a:xfrm flipH="1">
            <a:off x="1253550" y="4977600"/>
            <a:ext cx="2700" cy="16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73" name="Google Shape;173;g11b30d64534_0_64"/>
          <p:cNvCxnSpPr>
            <a:stCxn id="169" idx="2"/>
          </p:cNvCxnSpPr>
          <p:nvPr/>
        </p:nvCxnSpPr>
        <p:spPr>
          <a:xfrm flipH="1">
            <a:off x="3472800" y="4977725"/>
            <a:ext cx="300" cy="16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74" name="Google Shape;174;g11b30d64534_0_64"/>
          <p:cNvCxnSpPr>
            <a:stCxn id="175" idx="2"/>
          </p:cNvCxnSpPr>
          <p:nvPr/>
        </p:nvCxnSpPr>
        <p:spPr>
          <a:xfrm>
            <a:off x="5689950" y="4977625"/>
            <a:ext cx="2100" cy="17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76" name="Google Shape;176;g11b30d64534_0_64"/>
          <p:cNvCxnSpPr>
            <a:endCxn id="168" idx="0"/>
          </p:cNvCxnSpPr>
          <p:nvPr/>
        </p:nvCxnSpPr>
        <p:spPr>
          <a:xfrm>
            <a:off x="1256250" y="1281000"/>
            <a:ext cx="0" cy="17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77" name="Google Shape;177;g11b30d64534_0_64"/>
          <p:cNvCxnSpPr>
            <a:stCxn id="167" idx="2"/>
            <a:endCxn id="169" idx="0"/>
          </p:cNvCxnSpPr>
          <p:nvPr/>
        </p:nvCxnSpPr>
        <p:spPr>
          <a:xfrm>
            <a:off x="3473088" y="1281000"/>
            <a:ext cx="0" cy="57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78" name="Google Shape;178;g11b30d64534_0_64"/>
          <p:cNvSpPr txBox="1"/>
          <p:nvPr/>
        </p:nvSpPr>
        <p:spPr>
          <a:xfrm>
            <a:off x="1342875" y="1751885"/>
            <a:ext cx="20436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set_time</a:t>
            </a:r>
            <a:r>
              <a:rPr b="0" i="0" lang="en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() 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79" name="Google Shape;179;g11b30d64534_0_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7235" y="121563"/>
            <a:ext cx="558040" cy="69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g11b30d64534_0_64"/>
          <p:cNvSpPr txBox="1"/>
          <p:nvPr/>
        </p:nvSpPr>
        <p:spPr>
          <a:xfrm>
            <a:off x="688350" y="766188"/>
            <a:ext cx="113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Donor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1" name="Google Shape;181;g11b30d64534_0_64"/>
          <p:cNvSpPr txBox="1"/>
          <p:nvPr/>
        </p:nvSpPr>
        <p:spPr>
          <a:xfrm>
            <a:off x="1349925" y="3360865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Status Message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2" name="Google Shape;182;g11b30d64534_0_64"/>
          <p:cNvSpPr txBox="1"/>
          <p:nvPr/>
        </p:nvSpPr>
        <p:spPr>
          <a:xfrm>
            <a:off x="1356975" y="2205135"/>
            <a:ext cx="20436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set_location</a:t>
            </a:r>
            <a:r>
              <a:rPr b="0" i="0" lang="en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() 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83" name="Google Shape;183;g11b30d64534_0_64"/>
          <p:cNvCxnSpPr/>
          <p:nvPr/>
        </p:nvCxnSpPr>
        <p:spPr>
          <a:xfrm>
            <a:off x="1335525" y="2523725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"/>
          <p:cNvSpPr txBox="1"/>
          <p:nvPr/>
        </p:nvSpPr>
        <p:spPr>
          <a:xfrm>
            <a:off x="892098" y="3770637"/>
            <a:ext cx="43713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b="0" i="0" lang="e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 Scenario for Use Case</a:t>
            </a:r>
            <a:r>
              <a:rPr lang="en" u="sng"/>
              <a:t>-</a:t>
            </a:r>
            <a:r>
              <a:rPr b="0" i="0" lang="e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u="sng">
                <a:solidFill>
                  <a:schemeClr val="dk1"/>
                </a:solidFill>
              </a:rPr>
              <a:t>02.01 </a:t>
            </a:r>
            <a:r>
              <a:rPr b="0" i="0" lang="e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 Food Items for Donation</a:t>
            </a:r>
            <a:r>
              <a:rPr lang="en" u="sng"/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use case begins when the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actor(Donor) 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will list out the food items for donation. 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displays the list of items available.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3"/>
          <p:cNvSpPr txBox="1"/>
          <p:nvPr/>
        </p:nvSpPr>
        <p:spPr>
          <a:xfrm>
            <a:off x="892098" y="350149"/>
            <a:ext cx="42078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b="0" i="0" lang="e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 Scenario for Use Case</a:t>
            </a:r>
            <a:r>
              <a:rPr lang="en" u="sng"/>
              <a:t>-</a:t>
            </a:r>
            <a:r>
              <a:rPr b="0" i="0" lang="e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u="sng">
                <a:solidFill>
                  <a:schemeClr val="dk1"/>
                </a:solidFill>
              </a:rPr>
              <a:t>01.01.</a:t>
            </a:r>
            <a:r>
              <a:rPr b="0" i="0" lang="e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Register User</a:t>
            </a:r>
            <a:r>
              <a:rPr lang="en" u="sng"/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use case begins when the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actor 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will open the app.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displays the Registration option.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Actor 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will register himself/herself and get ready to Login.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3"/>
          <p:cNvSpPr txBox="1"/>
          <p:nvPr/>
        </p:nvSpPr>
        <p:spPr>
          <a:xfrm>
            <a:off x="892104" y="2129403"/>
            <a:ext cx="51072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b="0" i="0" lang="e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 Scenario for Use Case</a:t>
            </a:r>
            <a:r>
              <a:rPr lang="en" u="sng"/>
              <a:t>-</a:t>
            </a:r>
            <a:r>
              <a:rPr b="0" i="0" lang="e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u="sng">
                <a:solidFill>
                  <a:schemeClr val="dk1"/>
                </a:solidFill>
              </a:rPr>
              <a:t>01.03</a:t>
            </a:r>
            <a:r>
              <a:rPr b="0" i="0" lang="e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Account Authentication</a:t>
            </a:r>
            <a:r>
              <a:rPr lang="en" u="sng"/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use case begins after registration. Once the actor started login, authentication will be done if the credentials are right or wrong. 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will display the response after authentication.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"/>
          <p:cNvSpPr txBox="1"/>
          <p:nvPr/>
        </p:nvSpPr>
        <p:spPr>
          <a:xfrm>
            <a:off x="873408" y="2273432"/>
            <a:ext cx="54120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b="0" i="0" lang="e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 Scenario for Use Case</a:t>
            </a:r>
            <a:r>
              <a:rPr lang="en" u="sng"/>
              <a:t>-</a:t>
            </a:r>
            <a:r>
              <a:rPr b="0" i="0" lang="e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u="sng">
                <a:solidFill>
                  <a:schemeClr val="dk1"/>
                </a:solidFill>
              </a:rPr>
              <a:t>02.03</a:t>
            </a:r>
            <a:r>
              <a:rPr b="0" i="0" lang="e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Provide Pickup time and location: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use case begins when the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actor(Donor) 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will put the package on the platform. 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displays the package available in the restaurant/store.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Donor 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will provide the timeframe for picking up the item.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6"/>
          <p:cNvSpPr txBox="1"/>
          <p:nvPr/>
        </p:nvSpPr>
        <p:spPr>
          <a:xfrm>
            <a:off x="873396" y="306897"/>
            <a:ext cx="46761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b="0" i="0" lang="e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 Scenario for Use Case</a:t>
            </a:r>
            <a:r>
              <a:rPr lang="en" u="sng"/>
              <a:t>-</a:t>
            </a:r>
            <a:r>
              <a:rPr b="0" i="0" lang="e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u="sng">
                <a:solidFill>
                  <a:schemeClr val="dk1"/>
                </a:solidFill>
              </a:rPr>
              <a:t>02.02 </a:t>
            </a:r>
            <a:r>
              <a:rPr b="0" i="0" lang="e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 Package Information</a:t>
            </a:r>
            <a:r>
              <a:rPr lang="en" u="sng"/>
              <a:t>: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use case begins when the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actor(Donor) 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like any store/restaurant put all the available items with package information.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displays the package available with details in the restaurant/store.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