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DJ9Yn3j7C/2YoziEol94zhpJW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7314aea7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g127314aea7e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7314aea7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g127314aea7e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7314aea7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127314aea7e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7314aea7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g127314aea7e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7314aea7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g127314aea7e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7314aea7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g127314aea7e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7314aea7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g127314aea7e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7314aea7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g127314aea7e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7314aea7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g127314aea7e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7314aea7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g127314aea7e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7314aea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g127314aea7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7314aea7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127314aea7e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7314aea7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127314aea7e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7314aea7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127314aea7e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7314aea7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g127314aea7e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7314aea7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127314aea7e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7314aea7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127314aea7e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1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1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1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Google Shape;10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392"/>
              </a:srgbClr>
            </a:outerShdw>
          </a:effectLst>
        </p:spPr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2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Google Shape;11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Google Shape;1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2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Google Shape;12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22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2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3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2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p24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24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24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7" name="Google Shape;157;p24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24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2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Google Shape;16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Google Shape;1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5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9" name="Google Shape;169;p25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70" name="Google Shape;170;p25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25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25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73" name="Google Shape;173;p25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25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25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76" name="Google Shape;176;p25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2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7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" name="Google Shape;3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" name="Google Shape;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3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3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Google Shape;4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Google Shape;4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Google Shape;5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Google Shape;5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5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5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5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Google Shape;6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Google Shape;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Google Shape;7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Google Shape;8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Google Shape;8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Google Shape;9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Google Shape;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392"/>
              </a:srgbClr>
            </a:outerShdw>
          </a:effectLst>
        </p:spPr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10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"/>
          <p:cNvSpPr/>
          <p:nvPr/>
        </p:nvSpPr>
        <p:spPr>
          <a:xfrm>
            <a:off x="0" y="0"/>
            <a:ext cx="12188824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3" name="Google Shape;203;p1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-820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"/>
          <p:cNvSpPr/>
          <p:nvPr/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5" name="Google Shape;20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5006045"/>
            <a:ext cx="4965192" cy="14404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"/>
          <p:cNvSpPr/>
          <p:nvPr/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"/>
          <p:cNvSpPr txBox="1"/>
          <p:nvPr>
            <p:ph type="ctrTitle"/>
          </p:nvPr>
        </p:nvSpPr>
        <p:spPr>
          <a:xfrm>
            <a:off x="680322" y="2063262"/>
            <a:ext cx="3739278" cy="2661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</a:pPr>
            <a:r>
              <a:rPr lang="en-US"/>
              <a:t>Final Presentation FoodPantry </a:t>
            </a:r>
            <a:endParaRPr/>
          </a:p>
        </p:txBody>
      </p:sp>
      <p:sp>
        <p:nvSpPr>
          <p:cNvPr id="208" name="Google Shape;208;p1"/>
          <p:cNvSpPr txBox="1"/>
          <p:nvPr>
            <p:ph idx="1" type="subTitle"/>
          </p:nvPr>
        </p:nvSpPr>
        <p:spPr>
          <a:xfrm>
            <a:off x="680323" y="5101298"/>
            <a:ext cx="3739277" cy="1116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Team 5</a:t>
            </a:r>
            <a:endParaRPr/>
          </a:p>
        </p:txBody>
      </p:sp>
      <p:pic>
        <p:nvPicPr>
          <p:cNvPr descr="A bowl of oranges " id="209" name="Google Shape;209;p1"/>
          <p:cNvPicPr preferRelativeResize="0"/>
          <p:nvPr/>
        </p:nvPicPr>
        <p:blipFill rotWithShape="1">
          <a:blip r:embed="rId5">
            <a:alphaModFix/>
          </a:blip>
          <a:srcRect b="-1" l="0" r="-1" t="0"/>
          <a:stretch/>
        </p:blipFill>
        <p:spPr>
          <a:xfrm>
            <a:off x="5341896" y="640080"/>
            <a:ext cx="6146383" cy="5577840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392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19868" scaled="0"/>
        </a:gra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7314aea7e_0_28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Activity Diagram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19868" scaled="0"/>
        </a:gra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7314aea7e_0_32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Data-flow Diagrams - Logical, Physical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19868" scaled="0"/>
        </a:gra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7314aea7e_0_36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Functional Requirements (User Stories)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19868" scaled="0"/>
        </a:gra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7314aea7e_0_40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Class Diagrams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19868" scaled="0"/>
        </a:gra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7314aea7e_0_44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Sequence Diagrams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19868" scaled="0"/>
        </a:gra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7314aea7e_0_48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ER Diagrams (Conceptual, Logical)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19868" scaled="0"/>
        </a:gra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7314aea7e_0_52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Table Specification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19868" scaled="0"/>
        </a:gra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7314aea7e_0_56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Source Code + GitHub Repository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19868" scaled="0"/>
        </a:gra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7314aea7e_0_60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Test Plan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19868" scaled="0"/>
        </a:gra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7314aea7e_0_64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Application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Project Plan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19868" scaled="0"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7314aea7e_0_0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PID document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19868" scaled="0"/>
        </a:gra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7314aea7e_0_4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BRM Diagram, User Roles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19868" scaled="0"/>
        </a:gra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7314aea7e_0_8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Context Diagram, System Interface Table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19868" scaled="0"/>
        </a:gra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7314aea7e_0_12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Architecture Diagram (Logical, Process Views)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19868" scaled="0"/>
        </a:gra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7314aea7e_0_16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Business Requirements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19868" scaled="0"/>
        </a:gra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7314aea7e_0_20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RCT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19868" scaled="0"/>
        </a:gra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7314aea7e_0_24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Use-Case Diagrams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2022-04-26T19:29:29Z</dcterms:created>
  <dc:creator>Kamenev, Aleksandar Evgeniy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