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db260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db260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db2601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db2601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2db2601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2db2601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db26017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2db26017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db26017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db26017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db26017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2db2601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7bd8a9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d7bd8a9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1467950" y="0"/>
            <a:ext cx="61584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Donors,Couriers and Receivers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31" name="Google Shape;131;p25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209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3597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43388" y="19202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843388" y="40925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6939388" y="30063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142" name="Google Shape;142;p25"/>
          <p:cNvCxnSpPr>
            <a:stCxn id="136" idx="3"/>
            <a:endCxn id="131" idx="2"/>
          </p:cNvCxnSpPr>
          <p:nvPr/>
        </p:nvCxnSpPr>
        <p:spPr>
          <a:xfrm flipH="1" rot="10800000">
            <a:off x="1746349" y="993450"/>
            <a:ext cx="175920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>
            <a:stCxn id="136" idx="3"/>
            <a:endCxn id="135" idx="2"/>
          </p:cNvCxnSpPr>
          <p:nvPr/>
        </p:nvCxnSpPr>
        <p:spPr>
          <a:xfrm>
            <a:off x="1746349" y="1604550"/>
            <a:ext cx="1759200" cy="30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5"/>
          <p:cNvCxnSpPr>
            <a:stCxn id="136" idx="3"/>
            <a:endCxn id="133" idx="2"/>
          </p:cNvCxnSpPr>
          <p:nvPr/>
        </p:nvCxnSpPr>
        <p:spPr>
          <a:xfrm>
            <a:off x="1746349" y="1604550"/>
            <a:ext cx="1759200" cy="12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3"/>
            <a:endCxn id="132" idx="2"/>
          </p:cNvCxnSpPr>
          <p:nvPr/>
        </p:nvCxnSpPr>
        <p:spPr>
          <a:xfrm>
            <a:off x="1746349" y="1604550"/>
            <a:ext cx="17592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38" idx="1"/>
            <a:endCxn id="131" idx="6"/>
          </p:cNvCxnSpPr>
          <p:nvPr/>
        </p:nvCxnSpPr>
        <p:spPr>
          <a:xfrm rot="10800000">
            <a:off x="5638625" y="993250"/>
            <a:ext cx="1300800" cy="16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8" idx="1"/>
            <a:endCxn id="135" idx="6"/>
          </p:cNvCxnSpPr>
          <p:nvPr/>
        </p:nvCxnSpPr>
        <p:spPr>
          <a:xfrm flipH="1">
            <a:off x="5638625" y="2679850"/>
            <a:ext cx="1300800" cy="19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8" idx="1"/>
            <a:endCxn id="133" idx="6"/>
          </p:cNvCxnSpPr>
          <p:nvPr/>
        </p:nvCxnSpPr>
        <p:spPr>
          <a:xfrm flipH="1">
            <a:off x="5638625" y="2679850"/>
            <a:ext cx="13008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38" idx="1"/>
            <a:endCxn id="132" idx="6"/>
          </p:cNvCxnSpPr>
          <p:nvPr/>
        </p:nvCxnSpPr>
        <p:spPr>
          <a:xfrm rot="10800000">
            <a:off x="5638625" y="1912750"/>
            <a:ext cx="13008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37" idx="3"/>
            <a:endCxn id="131" idx="2"/>
          </p:cNvCxnSpPr>
          <p:nvPr/>
        </p:nvCxnSpPr>
        <p:spPr>
          <a:xfrm flipH="1" rot="10800000">
            <a:off x="1746349" y="993350"/>
            <a:ext cx="1759200" cy="27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37" idx="3"/>
            <a:endCxn id="132" idx="2"/>
          </p:cNvCxnSpPr>
          <p:nvPr/>
        </p:nvCxnSpPr>
        <p:spPr>
          <a:xfrm flipH="1" rot="10800000">
            <a:off x="1746349" y="1912850"/>
            <a:ext cx="1759200" cy="18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>
            <a:stCxn id="137" idx="3"/>
            <a:endCxn id="133" idx="2"/>
          </p:cNvCxnSpPr>
          <p:nvPr/>
        </p:nvCxnSpPr>
        <p:spPr>
          <a:xfrm flipH="1" rot="10800000">
            <a:off x="1746349" y="2832350"/>
            <a:ext cx="1759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37" idx="3"/>
            <a:endCxn id="135" idx="2"/>
          </p:cNvCxnSpPr>
          <p:nvPr/>
        </p:nvCxnSpPr>
        <p:spPr>
          <a:xfrm>
            <a:off x="1746349" y="3755150"/>
            <a:ext cx="1759200" cy="9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36" idx="3"/>
            <a:endCxn id="134" idx="2"/>
          </p:cNvCxnSpPr>
          <p:nvPr/>
        </p:nvCxnSpPr>
        <p:spPr>
          <a:xfrm>
            <a:off x="1746349" y="1604550"/>
            <a:ext cx="1759200" cy="21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38" idx="1"/>
            <a:endCxn id="134" idx="6"/>
          </p:cNvCxnSpPr>
          <p:nvPr/>
        </p:nvCxnSpPr>
        <p:spPr>
          <a:xfrm flipH="1">
            <a:off x="5638625" y="2679850"/>
            <a:ext cx="1300800" cy="10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498500" y="5595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Account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62" name="Google Shape;162;p26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63" name="Google Shape;163;p26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64" name="Google Shape;164;p26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65" name="Google Shape;165;p26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66" name="Google Shape;166;p26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sp>
        <p:nvSpPr>
          <p:cNvPr id="167" name="Google Shape;167;p26"/>
          <p:cNvSpPr txBox="1"/>
          <p:nvPr/>
        </p:nvSpPr>
        <p:spPr>
          <a:xfrm>
            <a:off x="9512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7145246" y="32089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4720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>
            <a:stCxn id="169" idx="3"/>
            <a:endCxn id="164" idx="2"/>
          </p:cNvCxnSpPr>
          <p:nvPr/>
        </p:nvCxnSpPr>
        <p:spPr>
          <a:xfrm>
            <a:off x="1956112" y="2792750"/>
            <a:ext cx="15495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6"/>
          <p:cNvCxnSpPr>
            <a:stCxn id="169" idx="3"/>
            <a:endCxn id="163" idx="2"/>
          </p:cNvCxnSpPr>
          <p:nvPr/>
        </p:nvCxnSpPr>
        <p:spPr>
          <a:xfrm flipH="1" rot="10800000">
            <a:off x="1956112" y="1912850"/>
            <a:ext cx="15495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26"/>
          <p:cNvCxnSpPr>
            <a:stCxn id="169" idx="3"/>
            <a:endCxn id="166" idx="2"/>
          </p:cNvCxnSpPr>
          <p:nvPr/>
        </p:nvCxnSpPr>
        <p:spPr>
          <a:xfrm>
            <a:off x="1956112" y="2792750"/>
            <a:ext cx="15495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6"/>
          <p:cNvCxnSpPr>
            <a:stCxn id="169" idx="3"/>
            <a:endCxn id="162" idx="2"/>
          </p:cNvCxnSpPr>
          <p:nvPr/>
        </p:nvCxnSpPr>
        <p:spPr>
          <a:xfrm flipH="1" rot="10800000">
            <a:off x="1956112" y="993350"/>
            <a:ext cx="15495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6"/>
          <p:cNvCxnSpPr>
            <a:stCxn id="170" idx="1"/>
            <a:endCxn id="162" idx="6"/>
          </p:cNvCxnSpPr>
          <p:nvPr/>
        </p:nvCxnSpPr>
        <p:spPr>
          <a:xfrm rot="10800000">
            <a:off x="5638388" y="993300"/>
            <a:ext cx="1587000" cy="187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1"/>
            <a:endCxn id="163" idx="6"/>
          </p:cNvCxnSpPr>
          <p:nvPr/>
        </p:nvCxnSpPr>
        <p:spPr>
          <a:xfrm rot="10800000">
            <a:off x="5638388" y="1912800"/>
            <a:ext cx="1587000" cy="95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6"/>
          <p:cNvCxnSpPr>
            <a:stCxn id="170" idx="1"/>
            <a:endCxn id="164" idx="6"/>
          </p:cNvCxnSpPr>
          <p:nvPr/>
        </p:nvCxnSpPr>
        <p:spPr>
          <a:xfrm rot="10800000">
            <a:off x="5638388" y="2832300"/>
            <a:ext cx="1587000" cy="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6"/>
          <p:cNvCxnSpPr>
            <a:stCxn id="170" idx="1"/>
            <a:endCxn id="166" idx="6"/>
          </p:cNvCxnSpPr>
          <p:nvPr/>
        </p:nvCxnSpPr>
        <p:spPr>
          <a:xfrm flipH="1">
            <a:off x="5638388" y="2867400"/>
            <a:ext cx="1587000" cy="18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 Recruitment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85" name="Google Shape;185;p27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86" name="Google Shape;186;p27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87" name="Google Shape;187;p27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88" name="Google Shape;188;p27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89" name="Google Shape;189;p27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825" y="242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25" y="2436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490300" y="31438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7"/>
          <p:cNvSpPr txBox="1"/>
          <p:nvPr/>
        </p:nvSpPr>
        <p:spPr>
          <a:xfrm>
            <a:off x="964837" y="3161000"/>
            <a:ext cx="14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Recruitment consultant</a:t>
            </a:r>
            <a:endParaRPr sz="1100"/>
          </a:p>
        </p:txBody>
      </p:sp>
      <p:cxnSp>
        <p:nvCxnSpPr>
          <p:cNvPr id="194" name="Google Shape;194;p27"/>
          <p:cNvCxnSpPr>
            <a:stCxn id="190" idx="1"/>
            <a:endCxn id="185" idx="6"/>
          </p:cNvCxnSpPr>
          <p:nvPr/>
        </p:nvCxnSpPr>
        <p:spPr>
          <a:xfrm rot="10800000">
            <a:off x="5638625" y="993450"/>
            <a:ext cx="1072200" cy="18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0" idx="1"/>
            <a:endCxn id="186" idx="6"/>
          </p:cNvCxnSpPr>
          <p:nvPr/>
        </p:nvCxnSpPr>
        <p:spPr>
          <a:xfrm rot="10800000">
            <a:off x="5638625" y="1912650"/>
            <a:ext cx="10722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0" idx="1"/>
            <a:endCxn id="187" idx="6"/>
          </p:cNvCxnSpPr>
          <p:nvPr/>
        </p:nvCxnSpPr>
        <p:spPr>
          <a:xfrm flipH="1">
            <a:off x="5638625" y="2823750"/>
            <a:ext cx="107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7"/>
          <p:cNvCxnSpPr>
            <a:stCxn id="191" idx="3"/>
            <a:endCxn id="186" idx="2"/>
          </p:cNvCxnSpPr>
          <p:nvPr/>
        </p:nvCxnSpPr>
        <p:spPr>
          <a:xfrm flipH="1" rot="10800000">
            <a:off x="2121149" y="1912750"/>
            <a:ext cx="13845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Advertisement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04" name="Google Shape;204;p28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06" name="Google Shape;206;p28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07" name="Google Shape;207;p28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25" y="2432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6958987" y="31438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00" y="2432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1083586" y="31095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8"/>
          <p:cNvCxnSpPr>
            <a:stCxn id="208" idx="1"/>
            <a:endCxn id="205" idx="6"/>
          </p:cNvCxnSpPr>
          <p:nvPr/>
        </p:nvCxnSpPr>
        <p:spPr>
          <a:xfrm rot="10800000">
            <a:off x="5638425" y="1912862"/>
            <a:ext cx="13206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stCxn id="208" idx="1"/>
            <a:endCxn id="206" idx="6"/>
          </p:cNvCxnSpPr>
          <p:nvPr/>
        </p:nvCxnSpPr>
        <p:spPr>
          <a:xfrm flipH="1">
            <a:off x="5638425" y="2828162"/>
            <a:ext cx="1320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Support Team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21" name="Google Shape;221;p29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22" name="Google Shape;222;p29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23" name="Google Shape;223;p29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24" name="Google Shape;224;p29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225" name="Google Shape;225;p29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4453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410949" y="3178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449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7068907" y="3178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>
            <a:stCxn id="226" idx="3"/>
            <a:endCxn id="222" idx="2"/>
          </p:cNvCxnSpPr>
          <p:nvPr/>
        </p:nvCxnSpPr>
        <p:spPr>
          <a:xfrm flipH="1" rot="10800000">
            <a:off x="1746349" y="1912850"/>
            <a:ext cx="1759200" cy="9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>
            <a:stCxn id="226" idx="3"/>
            <a:endCxn id="223" idx="2"/>
          </p:cNvCxnSpPr>
          <p:nvPr/>
        </p:nvCxnSpPr>
        <p:spPr>
          <a:xfrm flipH="1" rot="10800000">
            <a:off x="1746349" y="2832350"/>
            <a:ext cx="1759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9"/>
          <p:cNvCxnSpPr>
            <a:stCxn id="226" idx="3"/>
            <a:endCxn id="225" idx="2"/>
          </p:cNvCxnSpPr>
          <p:nvPr/>
        </p:nvCxnSpPr>
        <p:spPr>
          <a:xfrm>
            <a:off x="1746349" y="2840750"/>
            <a:ext cx="1759200" cy="18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>
            <a:stCxn id="228" idx="1"/>
            <a:endCxn id="223" idx="6"/>
          </p:cNvCxnSpPr>
          <p:nvPr/>
        </p:nvCxnSpPr>
        <p:spPr>
          <a:xfrm rot="10800000">
            <a:off x="5638425" y="2832262"/>
            <a:ext cx="1473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stCxn id="228" idx="1"/>
            <a:endCxn id="222" idx="6"/>
          </p:cNvCxnSpPr>
          <p:nvPr/>
        </p:nvCxnSpPr>
        <p:spPr>
          <a:xfrm rot="10800000">
            <a:off x="5638425" y="1912762"/>
            <a:ext cx="14730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Financial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41" name="Google Shape;241;p30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42" name="Google Shape;242;p30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43" name="Google Shape;243;p30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44" name="Google Shape;244;p30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245" name="Google Shape;245;p30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2453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7252838" y="31627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48" name="Google Shape;248;p30"/>
          <p:cNvCxnSpPr>
            <a:stCxn id="246" idx="1"/>
            <a:endCxn id="243" idx="6"/>
          </p:cNvCxnSpPr>
          <p:nvPr/>
        </p:nvCxnSpPr>
        <p:spPr>
          <a:xfrm rot="10800000">
            <a:off x="5638575" y="2832150"/>
            <a:ext cx="1614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46" idx="1"/>
            <a:endCxn id="242" idx="6"/>
          </p:cNvCxnSpPr>
          <p:nvPr/>
        </p:nvCxnSpPr>
        <p:spPr>
          <a:xfrm rot="10800000">
            <a:off x="5638575" y="1912650"/>
            <a:ext cx="1614300" cy="9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>
            <a:stCxn id="246" idx="1"/>
            <a:endCxn id="244" idx="6"/>
          </p:cNvCxnSpPr>
          <p:nvPr/>
        </p:nvCxnSpPr>
        <p:spPr>
          <a:xfrm flipH="1">
            <a:off x="5638575" y="2849250"/>
            <a:ext cx="1614300" cy="9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>
            <a:stCxn id="246" idx="1"/>
            <a:endCxn id="245" idx="6"/>
          </p:cNvCxnSpPr>
          <p:nvPr/>
        </p:nvCxnSpPr>
        <p:spPr>
          <a:xfrm flipH="1">
            <a:off x="5638575" y="2849250"/>
            <a:ext cx="1614300" cy="18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/>
        </p:nvSpPr>
        <p:spPr>
          <a:xfrm>
            <a:off x="714010" y="32548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4538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0"/>
          <p:cNvCxnSpPr>
            <a:stCxn id="253" idx="3"/>
            <a:endCxn id="242" idx="2"/>
          </p:cNvCxnSpPr>
          <p:nvPr/>
        </p:nvCxnSpPr>
        <p:spPr>
          <a:xfrm flipH="1" rot="10800000">
            <a:off x="1746349" y="1912650"/>
            <a:ext cx="1759200" cy="9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53" idx="3"/>
            <a:endCxn id="243" idx="2"/>
          </p:cNvCxnSpPr>
          <p:nvPr/>
        </p:nvCxnSpPr>
        <p:spPr>
          <a:xfrm flipH="1" rot="10800000">
            <a:off x="1746349" y="2832150"/>
            <a:ext cx="1759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1" name="Google Shape;261;p31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31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68" name="Google Shape;268;p31"/>
          <p:cNvCxnSpPr>
            <a:endCxn id="266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1"/>
          <p:cNvCxnSpPr>
            <a:endCxn id="267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72" name="Google Shape;272;p31"/>
          <p:cNvCxnSpPr>
            <a:endCxn id="263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31"/>
          <p:cNvCxnSpPr>
            <a:endCxn id="264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31"/>
          <p:cNvCxnSpPr>
            <a:endCxn id="265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31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77" name="Google Shape;277;p31"/>
          <p:cNvCxnSpPr>
            <a:endCxn id="275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