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df5c748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df5c748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d7bd8a9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d7bd8a9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</a:t>
            </a:r>
            <a:r>
              <a:rPr lang="en-GB" sz="2000"/>
              <a:t>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(Group 1)</a:t>
            </a:r>
            <a:endParaRPr sz="2000"/>
          </a:p>
        </p:txBody>
      </p:sp>
      <p:sp>
        <p:nvSpPr>
          <p:cNvPr id="131" name="Google Shape;131;p25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599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750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674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43388" y="13106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843388" y="34829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843388" y="23967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142" name="Google Shape;142;p25"/>
          <p:cNvCxnSpPr>
            <a:stCxn id="136" idx="3"/>
            <a:endCxn id="131" idx="2"/>
          </p:cNvCxnSpPr>
          <p:nvPr/>
        </p:nvCxnSpPr>
        <p:spPr>
          <a:xfrm flipH="1" rot="10800000">
            <a:off x="1746349" y="993450"/>
            <a:ext cx="175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>
            <a:stCxn id="136" idx="3"/>
            <a:endCxn id="135" idx="2"/>
          </p:cNvCxnSpPr>
          <p:nvPr/>
        </p:nvCxnSpPr>
        <p:spPr>
          <a:xfrm>
            <a:off x="1746349" y="994950"/>
            <a:ext cx="1759200" cy="3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5"/>
          <p:cNvCxnSpPr>
            <a:stCxn id="136" idx="3"/>
            <a:endCxn id="133" idx="2"/>
          </p:cNvCxnSpPr>
          <p:nvPr/>
        </p:nvCxnSpPr>
        <p:spPr>
          <a:xfrm>
            <a:off x="1746349" y="994950"/>
            <a:ext cx="1759200" cy="18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3"/>
            <a:endCxn id="132" idx="2"/>
          </p:cNvCxnSpPr>
          <p:nvPr/>
        </p:nvCxnSpPr>
        <p:spPr>
          <a:xfrm>
            <a:off x="1746349" y="994950"/>
            <a:ext cx="1759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38" idx="3"/>
            <a:endCxn id="131" idx="2"/>
          </p:cNvCxnSpPr>
          <p:nvPr/>
        </p:nvCxnSpPr>
        <p:spPr>
          <a:xfrm flipH="1" rot="10800000">
            <a:off x="1746349" y="993250"/>
            <a:ext cx="17592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8" idx="3"/>
            <a:endCxn id="135" idx="2"/>
          </p:cNvCxnSpPr>
          <p:nvPr/>
        </p:nvCxnSpPr>
        <p:spPr>
          <a:xfrm>
            <a:off x="1746349" y="2070250"/>
            <a:ext cx="17592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8" idx="3"/>
            <a:endCxn id="133" idx="2"/>
          </p:cNvCxnSpPr>
          <p:nvPr/>
        </p:nvCxnSpPr>
        <p:spPr>
          <a:xfrm>
            <a:off x="1746349" y="2070250"/>
            <a:ext cx="175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38" idx="3"/>
            <a:endCxn id="132" idx="2"/>
          </p:cNvCxnSpPr>
          <p:nvPr/>
        </p:nvCxnSpPr>
        <p:spPr>
          <a:xfrm flipH="1" rot="10800000">
            <a:off x="1746349" y="1912750"/>
            <a:ext cx="17592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7252838" y="45343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52" name="Google Shape;152;p25"/>
          <p:cNvCxnSpPr>
            <a:stCxn id="137" idx="3"/>
            <a:endCxn id="131" idx="2"/>
          </p:cNvCxnSpPr>
          <p:nvPr/>
        </p:nvCxnSpPr>
        <p:spPr>
          <a:xfrm flipH="1" rot="10800000">
            <a:off x="1746349" y="993350"/>
            <a:ext cx="1759200" cy="2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37" idx="3"/>
            <a:endCxn id="132" idx="2"/>
          </p:cNvCxnSpPr>
          <p:nvPr/>
        </p:nvCxnSpPr>
        <p:spPr>
          <a:xfrm flipH="1" rot="10800000">
            <a:off x="1746349" y="1912850"/>
            <a:ext cx="17592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37" idx="3"/>
            <a:endCxn id="133" idx="2"/>
          </p:cNvCxnSpPr>
          <p:nvPr/>
        </p:nvCxnSpPr>
        <p:spPr>
          <a:xfrm flipH="1" rot="10800000">
            <a:off x="1746349" y="2832350"/>
            <a:ext cx="17592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50" idx="1"/>
            <a:endCxn id="133" idx="6"/>
          </p:cNvCxnSpPr>
          <p:nvPr/>
        </p:nvCxnSpPr>
        <p:spPr>
          <a:xfrm rot="10800000">
            <a:off x="5638575" y="2832150"/>
            <a:ext cx="16143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>
            <a:stCxn id="150" idx="1"/>
            <a:endCxn id="132" idx="6"/>
          </p:cNvCxnSpPr>
          <p:nvPr/>
        </p:nvCxnSpPr>
        <p:spPr>
          <a:xfrm rot="10800000">
            <a:off x="5638575" y="1912650"/>
            <a:ext cx="16143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5"/>
          <p:cNvCxnSpPr>
            <a:stCxn id="137" idx="3"/>
            <a:endCxn id="135" idx="2"/>
          </p:cNvCxnSpPr>
          <p:nvPr/>
        </p:nvCxnSpPr>
        <p:spPr>
          <a:xfrm>
            <a:off x="1746349" y="3145550"/>
            <a:ext cx="1759200" cy="15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stCxn id="150" idx="1"/>
            <a:endCxn id="134" idx="6"/>
          </p:cNvCxnSpPr>
          <p:nvPr/>
        </p:nvCxnSpPr>
        <p:spPr>
          <a:xfrm rot="10800000">
            <a:off x="5638575" y="3751650"/>
            <a:ext cx="1614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0" idx="1"/>
            <a:endCxn id="135" idx="6"/>
          </p:cNvCxnSpPr>
          <p:nvPr/>
        </p:nvCxnSpPr>
        <p:spPr>
          <a:xfrm flipH="1">
            <a:off x="5638575" y="4220850"/>
            <a:ext cx="16143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>
            <a:stCxn id="136" idx="3"/>
            <a:endCxn id="134" idx="2"/>
          </p:cNvCxnSpPr>
          <p:nvPr/>
        </p:nvCxnSpPr>
        <p:spPr>
          <a:xfrm>
            <a:off x="1746349" y="994950"/>
            <a:ext cx="1759200" cy="27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38" idx="3"/>
            <a:endCxn id="134" idx="2"/>
          </p:cNvCxnSpPr>
          <p:nvPr/>
        </p:nvCxnSpPr>
        <p:spPr>
          <a:xfrm>
            <a:off x="1746349" y="2070250"/>
            <a:ext cx="1759200" cy="16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714010" y="46264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>
            <a:stCxn id="163" idx="3"/>
            <a:endCxn id="132" idx="2"/>
          </p:cNvCxnSpPr>
          <p:nvPr/>
        </p:nvCxnSpPr>
        <p:spPr>
          <a:xfrm flipH="1" rot="10800000">
            <a:off x="1746349" y="1912650"/>
            <a:ext cx="17592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63" idx="3"/>
            <a:endCxn id="133" idx="2"/>
          </p:cNvCxnSpPr>
          <p:nvPr/>
        </p:nvCxnSpPr>
        <p:spPr>
          <a:xfrm flipH="1" rot="10800000">
            <a:off x="1746349" y="2832150"/>
            <a:ext cx="17592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>
            <a:off x="71234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7145246" y="14563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7194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>
            <a:stCxn id="168" idx="1"/>
            <a:endCxn id="133" idx="6"/>
          </p:cNvCxnSpPr>
          <p:nvPr/>
        </p:nvCxnSpPr>
        <p:spPr>
          <a:xfrm flipH="1">
            <a:off x="5638388" y="2792750"/>
            <a:ext cx="15870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25"/>
          <p:cNvCxnSpPr>
            <a:stCxn id="168" idx="1"/>
            <a:endCxn id="132" idx="6"/>
          </p:cNvCxnSpPr>
          <p:nvPr/>
        </p:nvCxnSpPr>
        <p:spPr>
          <a:xfrm rot="10800000">
            <a:off x="5638388" y="1912850"/>
            <a:ext cx="15870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5"/>
          <p:cNvCxnSpPr>
            <a:stCxn id="168" idx="1"/>
            <a:endCxn id="135" idx="6"/>
          </p:cNvCxnSpPr>
          <p:nvPr/>
        </p:nvCxnSpPr>
        <p:spPr>
          <a:xfrm flipH="1">
            <a:off x="5638388" y="2792750"/>
            <a:ext cx="15870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25"/>
          <p:cNvCxnSpPr>
            <a:stCxn id="168" idx="1"/>
            <a:endCxn id="131" idx="6"/>
          </p:cNvCxnSpPr>
          <p:nvPr/>
        </p:nvCxnSpPr>
        <p:spPr>
          <a:xfrm rot="10800000">
            <a:off x="5638388" y="993350"/>
            <a:ext cx="15870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5"/>
          <p:cNvCxnSpPr>
            <a:stCxn id="169" idx="1"/>
            <a:endCxn id="131" idx="6"/>
          </p:cNvCxnSpPr>
          <p:nvPr/>
        </p:nvCxnSpPr>
        <p:spPr>
          <a:xfrm rot="10800000">
            <a:off x="5638388" y="993300"/>
            <a:ext cx="1587000" cy="12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5"/>
          <p:cNvCxnSpPr>
            <a:stCxn id="169" idx="1"/>
            <a:endCxn id="132" idx="6"/>
          </p:cNvCxnSpPr>
          <p:nvPr/>
        </p:nvCxnSpPr>
        <p:spPr>
          <a:xfrm flipH="1">
            <a:off x="5638388" y="1114800"/>
            <a:ext cx="1587000" cy="79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5"/>
          <p:cNvCxnSpPr>
            <a:stCxn id="169" idx="1"/>
            <a:endCxn id="133" idx="6"/>
          </p:cNvCxnSpPr>
          <p:nvPr/>
        </p:nvCxnSpPr>
        <p:spPr>
          <a:xfrm flipH="1">
            <a:off x="5638388" y="1114800"/>
            <a:ext cx="1587000" cy="171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5"/>
          <p:cNvCxnSpPr>
            <a:stCxn id="169" idx="1"/>
            <a:endCxn id="135" idx="6"/>
          </p:cNvCxnSpPr>
          <p:nvPr/>
        </p:nvCxnSpPr>
        <p:spPr>
          <a:xfrm flipH="1">
            <a:off x="5638388" y="1114800"/>
            <a:ext cx="1587000" cy="3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(Group 2)</a:t>
            </a:r>
            <a:endParaRPr sz="2000"/>
          </a:p>
        </p:txBody>
      </p:sp>
      <p:sp>
        <p:nvSpPr>
          <p:cNvPr id="184" name="Google Shape;184;p26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85" name="Google Shape;185;p26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86" name="Google Shape;186;p26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87" name="Google Shape;187;p26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88" name="Google Shape;188;p26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980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58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22900" y="16960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6"/>
          <p:cNvSpPr txBox="1"/>
          <p:nvPr/>
        </p:nvSpPr>
        <p:spPr>
          <a:xfrm>
            <a:off x="410949" y="4321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4" name="Google Shape;194;p26"/>
          <p:cNvSpPr txBox="1"/>
          <p:nvPr/>
        </p:nvSpPr>
        <p:spPr>
          <a:xfrm>
            <a:off x="590037" y="3008600"/>
            <a:ext cx="140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Recruitment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9849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35927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2888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6969611" y="29656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11387" y="16960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7068907" y="4321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6"/>
          <p:cNvCxnSpPr>
            <a:stCxn id="189" idx="3"/>
            <a:endCxn id="184" idx="2"/>
          </p:cNvCxnSpPr>
          <p:nvPr/>
        </p:nvCxnSpPr>
        <p:spPr>
          <a:xfrm flipH="1" rot="10800000">
            <a:off x="1746349" y="993450"/>
            <a:ext cx="17592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6"/>
          <p:cNvCxnSpPr>
            <a:stCxn id="189" idx="3"/>
            <a:endCxn id="185" idx="2"/>
          </p:cNvCxnSpPr>
          <p:nvPr/>
        </p:nvCxnSpPr>
        <p:spPr>
          <a:xfrm>
            <a:off x="1746349" y="1375950"/>
            <a:ext cx="17592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89" idx="3"/>
            <a:endCxn id="186" idx="2"/>
          </p:cNvCxnSpPr>
          <p:nvPr/>
        </p:nvCxnSpPr>
        <p:spPr>
          <a:xfrm>
            <a:off x="1746349" y="1375950"/>
            <a:ext cx="1759200" cy="14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stCxn id="191" idx="3"/>
            <a:endCxn id="185" idx="2"/>
          </p:cNvCxnSpPr>
          <p:nvPr/>
        </p:nvCxnSpPr>
        <p:spPr>
          <a:xfrm flipH="1" rot="10800000">
            <a:off x="1746349" y="1912750"/>
            <a:ext cx="17592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>
            <a:stCxn id="190" idx="3"/>
            <a:endCxn id="185" idx="2"/>
          </p:cNvCxnSpPr>
          <p:nvPr/>
        </p:nvCxnSpPr>
        <p:spPr>
          <a:xfrm flipH="1" rot="10800000">
            <a:off x="1746349" y="1912850"/>
            <a:ext cx="1759200" cy="20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>
            <a:stCxn id="190" idx="3"/>
            <a:endCxn id="186" idx="2"/>
          </p:cNvCxnSpPr>
          <p:nvPr/>
        </p:nvCxnSpPr>
        <p:spPr>
          <a:xfrm flipH="1" rot="10800000">
            <a:off x="1746349" y="2832350"/>
            <a:ext cx="1759200" cy="11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>
            <a:stCxn id="190" idx="3"/>
            <a:endCxn id="188" idx="2"/>
          </p:cNvCxnSpPr>
          <p:nvPr/>
        </p:nvCxnSpPr>
        <p:spPr>
          <a:xfrm>
            <a:off x="1746349" y="3983750"/>
            <a:ext cx="1759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195" idx="1"/>
            <a:endCxn id="185" idx="6"/>
          </p:cNvCxnSpPr>
          <p:nvPr/>
        </p:nvCxnSpPr>
        <p:spPr>
          <a:xfrm flipH="1">
            <a:off x="5638425" y="1380362"/>
            <a:ext cx="14730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195" idx="1"/>
            <a:endCxn id="186" idx="6"/>
          </p:cNvCxnSpPr>
          <p:nvPr/>
        </p:nvCxnSpPr>
        <p:spPr>
          <a:xfrm flipH="1">
            <a:off x="5638425" y="1380362"/>
            <a:ext cx="147300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196" idx="1"/>
            <a:endCxn id="186" idx="6"/>
          </p:cNvCxnSpPr>
          <p:nvPr/>
        </p:nvCxnSpPr>
        <p:spPr>
          <a:xfrm rot="10800000">
            <a:off x="5638425" y="2832262"/>
            <a:ext cx="1473000" cy="11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>
            <a:stCxn id="196" idx="1"/>
            <a:endCxn id="185" idx="6"/>
          </p:cNvCxnSpPr>
          <p:nvPr/>
        </p:nvCxnSpPr>
        <p:spPr>
          <a:xfrm rot="10800000">
            <a:off x="5638425" y="1912762"/>
            <a:ext cx="1473000" cy="20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27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8" name="Google Shape;218;p27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24" name="Google Shape;224;p27"/>
          <p:cNvCxnSpPr>
            <a:endCxn id="222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27"/>
          <p:cNvCxnSpPr>
            <a:endCxn id="223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28" name="Google Shape;228;p27"/>
          <p:cNvCxnSpPr>
            <a:endCxn id="219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7"/>
          <p:cNvCxnSpPr>
            <a:endCxn id="220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7"/>
          <p:cNvCxnSpPr>
            <a:endCxn id="221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7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33" name="Google Shape;233;p27"/>
          <p:cNvCxnSpPr>
            <a:endCxn id="231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