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Теорија игара и алгоритам претраге мини-макс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494227"/>
          </a:xfrm>
        </p:spPr>
        <p:txBody>
          <a:bodyPr/>
          <a:lstStyle/>
          <a:p>
            <a:r>
              <a:rPr lang="sr-Cyrl-RS" dirty="0" smtClean="0"/>
              <a:t>Александар Допуђа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508" y="98853"/>
            <a:ext cx="5316616" cy="66281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62136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с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556" y="429121"/>
            <a:ext cx="5078112" cy="34756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43" name="Picture 3" descr="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798" y="4522573"/>
            <a:ext cx="4642634" cy="348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44" name="Picture 4" descr="fs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65" y="5263979"/>
            <a:ext cx="4625067" cy="307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6499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290" y="2150076"/>
            <a:ext cx="6806294" cy="26196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8842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dirty="0" smtClean="0"/>
              <a:t>Хвала на пажњи!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ohnvonNeumann-LosAlam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025" y="1940183"/>
            <a:ext cx="2576922" cy="33608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Rectangle 3"/>
          <p:cNvSpPr/>
          <p:nvPr/>
        </p:nvSpPr>
        <p:spPr>
          <a:xfrm>
            <a:off x="2183125" y="315783"/>
            <a:ext cx="75937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Историја теорије игара и Џон Фон Нојман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26" y="1940183"/>
            <a:ext cx="2524898" cy="3366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5718663" y="5971341"/>
            <a:ext cx="4192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„Theory of Games and Economic Behavior“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866" y="1945775"/>
            <a:ext cx="2436767" cy="33552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1921368" y="5419123"/>
            <a:ext cx="1676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Cyrl-RS" dirty="0"/>
              <a:t>Емануел Борел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27224" y="5419123"/>
            <a:ext cx="18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Cyrl-RS" dirty="0"/>
              <a:t>Џон Фон Нојман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32789" y="5377245"/>
            <a:ext cx="2138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Cyrl-RS" dirty="0" smtClean="0"/>
              <a:t>Оскар Моргенстерн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60630" y="5971341"/>
            <a:ext cx="2646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„Theory of Parlor Games“ </a:t>
            </a:r>
          </a:p>
        </p:txBody>
      </p:sp>
    </p:spTree>
    <p:extLst>
      <p:ext uri="{BB962C8B-B14F-4D97-AF65-F5344CB8AC3E}">
        <p14:creationId xmlns:p14="http://schemas.microsoft.com/office/powerpoint/2010/main" val="4287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1307" y="1424926"/>
            <a:ext cx="2174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Cyrl-RS" sz="2400" dirty="0" smtClean="0"/>
              <a:t>- Теорија </a:t>
            </a:r>
            <a:r>
              <a:rPr lang="sr-Cyrl-RS" sz="2400" dirty="0"/>
              <a:t>игара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626708" y="271849"/>
            <a:ext cx="3815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3200" dirty="0" smtClean="0"/>
              <a:t>Увод у теорију игара</a:t>
            </a:r>
            <a:endParaRPr lang="en-US" sz="3200" dirty="0"/>
          </a:p>
        </p:txBody>
      </p:sp>
      <p:pic>
        <p:nvPicPr>
          <p:cNvPr id="2050" name="Picture 2" descr="Captughdf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129" y="1634009"/>
            <a:ext cx="5253379" cy="28123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583" y="4936524"/>
            <a:ext cx="3043603" cy="13221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329513" y="22346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- „</a:t>
            </a:r>
            <a:r>
              <a:rPr lang="ru-RU" dirty="0"/>
              <a:t>игра је једноставно укупност правила која је описују“, а потези су компонента те </a:t>
            </a:r>
            <a:r>
              <a:rPr lang="ru-RU" dirty="0" smtClean="0"/>
              <a:t>игре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52523" y="2881015"/>
            <a:ext cx="1265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Cyrl-RS" sz="2400" dirty="0" smtClean="0"/>
              <a:t>- играчи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385357" y="3383229"/>
            <a:ext cx="2365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Cyrl-RS" sz="2400" dirty="0" smtClean="0"/>
              <a:t>- стратегија </a:t>
            </a:r>
            <a:r>
              <a:rPr lang="sr-Cyrl-RS" sz="2400" dirty="0"/>
              <a:t>игре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385357" y="3885443"/>
            <a:ext cx="2160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Cyrl-RS" sz="2400" dirty="0" smtClean="0"/>
              <a:t>- резултат </a:t>
            </a:r>
            <a:r>
              <a:rPr lang="sr-Cyrl-RS" sz="2400" dirty="0"/>
              <a:t>игре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780125" y="4347108"/>
            <a:ext cx="2557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Cyrl-RS" dirty="0" smtClean="0"/>
              <a:t>- евалуациона </a:t>
            </a:r>
            <a:r>
              <a:rPr lang="sr-Cyrl-RS" dirty="0"/>
              <a:t>функција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13762" y="4722467"/>
            <a:ext cx="2443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Cyrl-RS" sz="2400" dirty="0" smtClean="0"/>
              <a:t>- равнотежу </a:t>
            </a:r>
            <a:r>
              <a:rPr lang="sr-Cyrl-RS" sz="2400" dirty="0"/>
              <a:t>игре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40095" y="1910247"/>
            <a:ext cx="2751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’’конкурентска активност’’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94732" y="1892190"/>
            <a:ext cx="2630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Cyrl-RS" dirty="0" smtClean="0"/>
              <a:t>„стратешка интеракција“</a:t>
            </a:r>
            <a:endParaRPr lang="en-US" dirty="0"/>
          </a:p>
        </p:txBody>
      </p:sp>
      <p:pic>
        <p:nvPicPr>
          <p:cNvPr id="15" name="Picture 14" descr="C:\Users\PC\AppData\Local\Microsoft\Windows\INetCache\Content.Word\Captur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561" y="4716440"/>
            <a:ext cx="2889422" cy="18197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2805393" y="2872661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2400" dirty="0" smtClean="0"/>
              <a:t>- број играча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075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545px-Tic-tac-toe-game-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729" y="1377950"/>
            <a:ext cx="6461302" cy="4485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67274" y="234779"/>
            <a:ext cx="1496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3200" dirty="0" smtClean="0"/>
              <a:t>Икс окс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202606" y="1613242"/>
            <a:ext cx="1863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Cyrl-RS" sz="2400" dirty="0"/>
              <a:t>- (м,к,д) игра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202606" y="2074907"/>
            <a:ext cx="1974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Cyrl-RS" sz="2400" dirty="0"/>
              <a:t>- </a:t>
            </a:r>
            <a:r>
              <a:rPr lang="sr-Cyrl-RS" sz="2400" dirty="0" smtClean="0"/>
              <a:t>„глупа“ игра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202606" y="2587198"/>
            <a:ext cx="2712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Cyrl-RS" sz="2400" dirty="0" smtClean="0"/>
              <a:t>- игра „нулте суме“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202606" y="3048863"/>
            <a:ext cx="1918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Cyrl-RS" sz="2400" dirty="0" smtClean="0"/>
              <a:t>- стабло </a:t>
            </a:r>
            <a:r>
              <a:rPr lang="sr-Cyrl-RS" sz="2400" dirty="0"/>
              <a:t>игре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023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18" y="1039224"/>
            <a:ext cx="4724402" cy="297546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48345" y="4014688"/>
            <a:ext cx="302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Cyrl-RS" dirty="0" smtClean="0"/>
              <a:t>- 1952.г</a:t>
            </a:r>
            <a:r>
              <a:rPr lang="sr-Cyrl-RS" dirty="0"/>
              <a:t>. Александар Даглас </a:t>
            </a:r>
            <a:endParaRPr lang="en-US" dirty="0"/>
          </a:p>
        </p:txBody>
      </p:sp>
      <p:pic>
        <p:nvPicPr>
          <p:cNvPr id="4098" name="Picture 2" descr="150px-Magicsquare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752" y="726045"/>
            <a:ext cx="264795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0002_3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178" y="4559814"/>
            <a:ext cx="254635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330px-QuantumTicTacToeUncollaps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57" y="3280890"/>
            <a:ext cx="24447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06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6931" y="315783"/>
            <a:ext cx="6376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Cyrl-RS" sz="3200" dirty="0"/>
              <a:t>Мини-макс и Алфа-бета алгоритам</a:t>
            </a:r>
            <a:endParaRPr lang="en-US" sz="3200" dirty="0"/>
          </a:p>
        </p:txBody>
      </p:sp>
      <p:pic>
        <p:nvPicPr>
          <p:cNvPr id="5122" name="Picture 2" descr="450px-Minim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261" y="1467450"/>
            <a:ext cx="428625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600px-AB_pru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941" y="1365764"/>
            <a:ext cx="5013496" cy="254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61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19" y="884294"/>
            <a:ext cx="8221362" cy="50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8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Ð ÐµÐ·ÑÐ»ÑÐ°Ñ ÑÐ»Ð¸ÐºÐ° Ð·Ð° alpha beta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368" y="588680"/>
            <a:ext cx="8486346" cy="53850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6963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9070" y="284206"/>
            <a:ext cx="1582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3200" dirty="0" smtClean="0"/>
              <a:t>Мој код</a:t>
            </a:r>
            <a:endParaRPr lang="en-US" sz="3200" dirty="0"/>
          </a:p>
        </p:txBody>
      </p:sp>
      <p:pic>
        <p:nvPicPr>
          <p:cNvPr id="8194" name="Picture 2" descr="sdf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940" y="1204163"/>
            <a:ext cx="5848864" cy="1904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8195" name="Picture 3" descr="њ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270" y="3344719"/>
            <a:ext cx="5514204" cy="31948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6798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203</TotalTime>
  <Words>121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Теорија игара и алгоритам претраге мини-макс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Хвала на пажњи!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Теорија игара и алгоритам претраге мини-макс</dc:title>
  <dc:creator>Aleksandar Dopudja</dc:creator>
  <cp:lastModifiedBy>Aleksandar Dopudja</cp:lastModifiedBy>
  <cp:revision>18</cp:revision>
  <dcterms:created xsi:type="dcterms:W3CDTF">2018-06-03T14:23:12Z</dcterms:created>
  <dcterms:modified xsi:type="dcterms:W3CDTF">2018-06-04T06:22:12Z</dcterms:modified>
</cp:coreProperties>
</file>