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59" r:id="rId6"/>
    <p:sldId id="305" r:id="rId7"/>
    <p:sldId id="283" r:id="rId8"/>
    <p:sldId id="277" r:id="rId9"/>
    <p:sldId id="271" r:id="rId10"/>
    <p:sldId id="284" r:id="rId11"/>
  </p:sldIdLst>
  <p:sldSz cx="9144000" cy="5143500" type="screen16x9"/>
  <p:notesSz cx="6858000" cy="9144000"/>
  <p:embeddedFontLst>
    <p:embeddedFont>
      <p:font typeface="Azonix" pitchFamily="50" charset="0"/>
      <p:regular r:id="rId13"/>
    </p:embeddedFont>
    <p:embeddedFont>
      <p:font typeface="Fredoka One" panose="02000000000000000000" pitchFamily="2" charset="0"/>
      <p:regular r:id="rId14"/>
    </p:embeddedFont>
    <p:embeddedFont>
      <p:font typeface="Rubik" panose="020B0604020202020204" charset="-79"/>
      <p:regular r:id="rId15"/>
      <p:bold r:id="rId16"/>
      <p:italic r:id="rId17"/>
      <p:boldItalic r:id="rId18"/>
    </p:embeddedFont>
    <p:embeddedFont>
      <p:font typeface="Rubik Black" panose="020B0604020202020204" charset="-79"/>
      <p:bold r:id="rId19"/>
      <p:boldItalic r:id="rId20"/>
    </p:embeddedFont>
    <p:embeddedFont>
      <p:font typeface="Rubik Glitch" panose="020B0604020202020204" charset="-79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2ED027-D939-477F-B497-421480BCAF54}">
  <a:tblStyle styleId="{962ED027-D939-477F-B497-421480BCA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9" name="Google Shape;9519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0" name="Google Shape;9520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0" name="Google Shape;10160;g13852c7ee04_0_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1" name="Google Shape;10161;g13852c7ee04_0_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5" name="Google Shape;9535;ge461eef2e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6" name="Google Shape;9536;ge461eef2e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3" name="Google Shape;9563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4" name="Google Shape;9564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0" name="Google Shape;9570;gc6ac5e8787_2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1" name="Google Shape;9571;gc6ac5e8787_2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5" name="Google Shape;9555;ge34544eb2f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6" name="Google Shape;9556;ge34544eb2f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6" name="Google Shape;10116;g13852c7ee04_0_3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7" name="Google Shape;10117;g13852c7ee04_0_3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4138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6" name="Google Shape;10116;g13852c7ee04_0_3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7" name="Google Shape;10117;g13852c7ee04_0_3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8" name="Google Shape;9868;g13852c7ee04_0_3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9" name="Google Shape;9869;g13852c7ee04_0_3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" name="Google Shape;9748;g13852c7ee04_0_2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9" name="Google Shape;9749;g13852c7ee04_0_2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718" y="206"/>
            <a:ext cx="9074564" cy="5143474"/>
            <a:chOff x="34718" y="206"/>
            <a:chExt cx="9074564" cy="5143474"/>
          </a:xfrm>
        </p:grpSpPr>
        <p:sp>
          <p:nvSpPr>
            <p:cNvPr id="10" name="Google Shape;10;p2"/>
            <p:cNvSpPr/>
            <p:nvPr/>
          </p:nvSpPr>
          <p:spPr>
            <a:xfrm>
              <a:off x="57374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7374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7374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65521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65521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374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5521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7374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5521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65521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374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374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374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5521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7374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7374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65521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374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5521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3748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65521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73748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65521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65521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3748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65521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5521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65521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3748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3748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3748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65521" y="44839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3748" y="46300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65521" y="47733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3748" y="49194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5521" y="506272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10467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0467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04670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9632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9632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104670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09632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04670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09632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09632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0467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04670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104670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096324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04670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04670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96324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04670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096324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40" y="609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2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04670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096324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16"/>
                    <a:pt x="224" y="616"/>
                  </a:cubicBezTo>
                  <a:cubicBezTo>
                    <a:pt x="140" y="616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2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104670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96324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16"/>
                    <a:pt x="224" y="616"/>
                  </a:cubicBezTo>
                  <a:cubicBezTo>
                    <a:pt x="140" y="616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3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096324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04670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96324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96324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40" y="609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3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096324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04670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04670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04670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096324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40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16"/>
                    <a:pt x="1" y="340"/>
                  </a:cubicBezTo>
                  <a:cubicBezTo>
                    <a:pt x="1" y="555"/>
                    <a:pt x="93" y="679"/>
                    <a:pt x="217" y="679"/>
                  </a:cubicBezTo>
                  <a:cubicBezTo>
                    <a:pt x="363" y="679"/>
                    <a:pt x="448" y="555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04670" y="46300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96324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40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16"/>
                    <a:pt x="1" y="340"/>
                  </a:cubicBezTo>
                  <a:cubicBezTo>
                    <a:pt x="1" y="555"/>
                    <a:pt x="93" y="679"/>
                    <a:pt x="217" y="679"/>
                  </a:cubicBezTo>
                  <a:cubicBezTo>
                    <a:pt x="363" y="679"/>
                    <a:pt x="448" y="555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37001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7001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37001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361785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61785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7001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361785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37001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361785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61785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370012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370012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370012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361785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70012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370012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61785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70012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61785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70012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61785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16"/>
                    <a:pt x="216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370012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361785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16"/>
                    <a:pt x="216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61785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370012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361785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361785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361785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370012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370012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370012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53412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3412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53412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52590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52590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534126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525900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534126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525900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52590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53412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534126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53412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52590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53412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34126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52590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8534126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8525900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534126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525900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53412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525900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852590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534126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525900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525900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525900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534126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8534126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8534126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525900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534126" y="46300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8525900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8534126" y="49194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525900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3535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3535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3535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2712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6271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63535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62712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63535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62712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62712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635354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635354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635354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627127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635354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635354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627127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635354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627127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635354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627127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635354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627127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627127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635354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627127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627127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627127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635354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677090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677090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677090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66874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668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677090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773881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73881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738816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73058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773058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7738816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730589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738816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7730589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7730589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7738816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7738816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738816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730589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738816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7738816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730589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7738816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7730589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7738816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7730589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738816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730589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730589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738816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4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730589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7730589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730589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7738816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738816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738816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879958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879958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79958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879136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879136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879958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879136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879958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8791361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879136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8799588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8799588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8799588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879136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8799588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8799588" y="217002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879136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8799588" y="245939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8791361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8799588" y="274875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8791361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8799588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8791361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8791361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8799588" y="347258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8791361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8791361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8791361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8799588" y="40513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8799588" y="41955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8799588" y="43406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8791361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8799588" y="463004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8791361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8799588" y="491941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8791361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9" name="Google Shape;249;p2"/>
            <p:cNvGrpSpPr/>
            <p:nvPr/>
          </p:nvGrpSpPr>
          <p:grpSpPr>
            <a:xfrm>
              <a:off x="34718" y="206"/>
              <a:ext cx="53295" cy="4852321"/>
              <a:chOff x="62135" y="206"/>
              <a:chExt cx="53295" cy="4852321"/>
            </a:xfrm>
          </p:grpSpPr>
          <p:sp>
            <p:nvSpPr>
              <p:cNvPr id="250" name="Google Shape;250;p2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84" name="Google Shape;284;p2"/>
            <p:cNvSpPr/>
            <p:nvPr/>
          </p:nvSpPr>
          <p:spPr>
            <a:xfrm>
              <a:off x="30828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0828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0828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0828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30006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0006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0828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300060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08286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0006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0828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00060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0828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0006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30828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308286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30006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300060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308286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00060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08286" y="289385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0828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00060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0006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00060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2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308286" y="361685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08286" y="37619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308286" y="390621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300060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08286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300060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308286" y="44849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00060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08286" y="47743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90081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90081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90081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90081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892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89258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90081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16627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16627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16627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16627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15805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15805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3185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3185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3185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3185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2351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2351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83086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839090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83086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839090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830863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839090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830863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839090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839090" y="216990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830863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830863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839090" y="260449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830863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839090" y="289385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839090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830863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830863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830863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62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839090" y="361685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839090" y="37619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839090" y="390621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830863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62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839090" y="41955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830863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839090" y="448494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830863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839090" y="477431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962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962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962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962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954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349250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349250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9250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49250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561524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61524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61524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61524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146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146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146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146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720801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720801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720801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720801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719966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719966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720801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800415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800415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800415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800415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799593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799593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800415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799593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8004158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799593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8004158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7995931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8004158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799593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8004158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8004158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799593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7995931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8004158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7995931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8004158" y="289385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8004158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7995931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7995931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7995931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8004158" y="361685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8004158" y="37619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8004158" y="390621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7995931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8004158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7995931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8004158" y="44849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7995931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8004158" y="47743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90642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90642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90642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90642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905682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905682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906421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905682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906421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905682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906421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905682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906421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9056822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9064214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9064214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9056822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9056822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9064214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9056822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9064214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9064214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9056822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9056822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9056822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9064214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9064214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9064214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9056822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9064214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9056822" y="433889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9064214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9056822" y="462826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9064214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942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942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94243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93420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934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94243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5880707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5880707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5880707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5872480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7473355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7473355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7473355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7465128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7465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7473355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7465128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7473355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7465128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7465128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7473355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7473355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7473355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7465128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7473355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7473355" y="217002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7465128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7473355" y="245939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7465128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7473355" y="274875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7465128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7473355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7465128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7465128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7473355" y="347258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7465128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7465128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7465128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7473355" y="40513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322716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322716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3227168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3227168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41151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41151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41151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41151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403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403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826878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826139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826139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826878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826139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826878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826139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826878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826139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826878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8261392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8268784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8268784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8261392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8261392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8268784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8261392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8268784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8268784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8261392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8261392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8261392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8268784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8268784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8268784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8261392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8268784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8261392" y="433889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8268784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8261392" y="462826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8268784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2697199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2697199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2697199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2697199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268897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268897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4023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4023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4023432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084442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084442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5084442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4554354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4554354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4554354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481993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481993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481993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375797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375797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375797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375797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428889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428889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428889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534990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534990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534990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534990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5" name="Google Shape;575;p2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576" name="Google Shape;576;p2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26" name="Google Shape;626;p2"/>
          <p:cNvSpPr txBox="1">
            <a:spLocks noGrp="1"/>
          </p:cNvSpPr>
          <p:nvPr>
            <p:ph type="ctrTitle"/>
          </p:nvPr>
        </p:nvSpPr>
        <p:spPr>
          <a:xfrm>
            <a:off x="1400550" y="956460"/>
            <a:ext cx="6342900" cy="26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7" name="Google Shape;627;p2"/>
          <p:cNvSpPr txBox="1">
            <a:spLocks noGrp="1"/>
          </p:cNvSpPr>
          <p:nvPr>
            <p:ph type="subTitle" idx="1"/>
          </p:nvPr>
        </p:nvSpPr>
        <p:spPr>
          <a:xfrm>
            <a:off x="1400550" y="3624810"/>
            <a:ext cx="63429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9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2" name="Google Shape;9212;p30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9213" name="Google Shape;9213;p30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4" name="Google Shape;9214;p30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5" name="Google Shape;9215;p30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6" name="Google Shape;9216;p30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7" name="Google Shape;9217;p30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8" name="Google Shape;9218;p30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9" name="Google Shape;9219;p30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0" name="Google Shape;9220;p30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1" name="Google Shape;9221;p30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2" name="Google Shape;9222;p30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3" name="Google Shape;9223;p30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4" name="Google Shape;9224;p30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5" name="Google Shape;9225;p30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6" name="Google Shape;9226;p30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7" name="Google Shape;9227;p30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8" name="Google Shape;9228;p30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9" name="Google Shape;9229;p30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0" name="Google Shape;9230;p30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1" name="Google Shape;9231;p30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2" name="Google Shape;9232;p30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3" name="Google Shape;9233;p30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4" name="Google Shape;9234;p30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5" name="Google Shape;9235;p30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6" name="Google Shape;9236;p30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7" name="Google Shape;9237;p30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8" name="Google Shape;9238;p30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9" name="Google Shape;9239;p30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0" name="Google Shape;9240;p30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1" name="Google Shape;9241;p30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2" name="Google Shape;9242;p30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3" name="Google Shape;9243;p30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4" name="Google Shape;9244;p30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5" name="Google Shape;9245;p30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6" name="Google Shape;9246;p30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7" name="Google Shape;9247;p30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8" name="Google Shape;9248;p30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9" name="Google Shape;9249;p30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0" name="Google Shape;9250;p30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1" name="Google Shape;9251;p30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2" name="Google Shape;9252;p30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3" name="Google Shape;9253;p30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4" name="Google Shape;9254;p30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5" name="Google Shape;9255;p30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6" name="Google Shape;9256;p30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7" name="Google Shape;9257;p30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8" name="Google Shape;9258;p30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9" name="Google Shape;9259;p30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0" name="Google Shape;9260;p30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1" name="Google Shape;9261;p30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2" name="Google Shape;9262;p30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263" name="Google Shape;9263;p30"/>
          <p:cNvGrpSpPr/>
          <p:nvPr/>
        </p:nvGrpSpPr>
        <p:grpSpPr>
          <a:xfrm>
            <a:off x="110918" y="206"/>
            <a:ext cx="8922164" cy="5143474"/>
            <a:chOff x="110918" y="206"/>
            <a:chExt cx="8922164" cy="5143474"/>
          </a:xfrm>
        </p:grpSpPr>
        <p:sp>
          <p:nvSpPr>
            <p:cNvPr id="9264" name="Google Shape;9264;p30"/>
            <p:cNvSpPr/>
            <p:nvPr/>
          </p:nvSpPr>
          <p:spPr>
            <a:xfrm>
              <a:off x="66597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5" name="Google Shape;9265;p30"/>
            <p:cNvSpPr/>
            <p:nvPr/>
          </p:nvSpPr>
          <p:spPr>
            <a:xfrm>
              <a:off x="66597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6" name="Google Shape;9266;p30"/>
            <p:cNvSpPr/>
            <p:nvPr/>
          </p:nvSpPr>
          <p:spPr>
            <a:xfrm>
              <a:off x="66597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7" name="Google Shape;9267;p30"/>
            <p:cNvSpPr/>
            <p:nvPr/>
          </p:nvSpPr>
          <p:spPr>
            <a:xfrm>
              <a:off x="657752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8" name="Google Shape;9268;p30"/>
            <p:cNvSpPr/>
            <p:nvPr/>
          </p:nvSpPr>
          <p:spPr>
            <a:xfrm>
              <a:off x="657752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9" name="Google Shape;9269;p30"/>
            <p:cNvSpPr/>
            <p:nvPr/>
          </p:nvSpPr>
          <p:spPr>
            <a:xfrm>
              <a:off x="66597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0" name="Google Shape;9270;p30"/>
            <p:cNvSpPr/>
            <p:nvPr/>
          </p:nvSpPr>
          <p:spPr>
            <a:xfrm>
              <a:off x="657752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1" name="Google Shape;9271;p30"/>
            <p:cNvSpPr/>
            <p:nvPr/>
          </p:nvSpPr>
          <p:spPr>
            <a:xfrm>
              <a:off x="66597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2" name="Google Shape;9272;p30"/>
            <p:cNvSpPr/>
            <p:nvPr/>
          </p:nvSpPr>
          <p:spPr>
            <a:xfrm>
              <a:off x="657752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3" name="Google Shape;9273;p30"/>
            <p:cNvSpPr/>
            <p:nvPr/>
          </p:nvSpPr>
          <p:spPr>
            <a:xfrm>
              <a:off x="657752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4" name="Google Shape;9274;p30"/>
            <p:cNvSpPr/>
            <p:nvPr/>
          </p:nvSpPr>
          <p:spPr>
            <a:xfrm>
              <a:off x="66597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5" name="Google Shape;9275;p30"/>
            <p:cNvSpPr/>
            <p:nvPr/>
          </p:nvSpPr>
          <p:spPr>
            <a:xfrm>
              <a:off x="66597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6" name="Google Shape;9276;p30"/>
            <p:cNvSpPr/>
            <p:nvPr/>
          </p:nvSpPr>
          <p:spPr>
            <a:xfrm>
              <a:off x="66597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7" name="Google Shape;9277;p30"/>
            <p:cNvSpPr/>
            <p:nvPr/>
          </p:nvSpPr>
          <p:spPr>
            <a:xfrm>
              <a:off x="657752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8" name="Google Shape;9278;p30"/>
            <p:cNvSpPr/>
            <p:nvPr/>
          </p:nvSpPr>
          <p:spPr>
            <a:xfrm>
              <a:off x="66597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9" name="Google Shape;9279;p30"/>
            <p:cNvSpPr/>
            <p:nvPr/>
          </p:nvSpPr>
          <p:spPr>
            <a:xfrm>
              <a:off x="66597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0" name="Google Shape;9280;p30"/>
            <p:cNvSpPr/>
            <p:nvPr/>
          </p:nvSpPr>
          <p:spPr>
            <a:xfrm>
              <a:off x="657752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1" name="Google Shape;9281;p30"/>
            <p:cNvSpPr/>
            <p:nvPr/>
          </p:nvSpPr>
          <p:spPr>
            <a:xfrm>
              <a:off x="66597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282" name="Google Shape;9282;p30"/>
            <p:cNvGrpSpPr/>
            <p:nvPr/>
          </p:nvGrpSpPr>
          <p:grpSpPr>
            <a:xfrm>
              <a:off x="8706192" y="206"/>
              <a:ext cx="53414" cy="5143474"/>
              <a:chOff x="8511811" y="206"/>
              <a:chExt cx="53414" cy="5143474"/>
            </a:xfrm>
          </p:grpSpPr>
          <p:sp>
            <p:nvSpPr>
              <p:cNvPr id="9283" name="Google Shape;9283;p30"/>
              <p:cNvSpPr/>
              <p:nvPr/>
            </p:nvSpPr>
            <p:spPr>
              <a:xfrm>
                <a:off x="8520038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84" name="Google Shape;9284;p30"/>
              <p:cNvSpPr/>
              <p:nvPr/>
            </p:nvSpPr>
            <p:spPr>
              <a:xfrm>
                <a:off x="8520038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85" name="Google Shape;9285;p30"/>
              <p:cNvSpPr/>
              <p:nvPr/>
            </p:nvSpPr>
            <p:spPr>
              <a:xfrm>
                <a:off x="8520038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86" name="Google Shape;9286;p30"/>
              <p:cNvSpPr/>
              <p:nvPr/>
            </p:nvSpPr>
            <p:spPr>
              <a:xfrm>
                <a:off x="851181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1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87" name="Google Shape;9287;p30"/>
              <p:cNvSpPr/>
              <p:nvPr/>
            </p:nvSpPr>
            <p:spPr>
              <a:xfrm>
                <a:off x="851181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88" name="Google Shape;9288;p30"/>
              <p:cNvSpPr/>
              <p:nvPr/>
            </p:nvSpPr>
            <p:spPr>
              <a:xfrm>
                <a:off x="8520038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89" name="Google Shape;9289;p30"/>
              <p:cNvSpPr/>
              <p:nvPr/>
            </p:nvSpPr>
            <p:spPr>
              <a:xfrm>
                <a:off x="851181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0" name="Google Shape;9290;p30"/>
              <p:cNvSpPr/>
              <p:nvPr/>
            </p:nvSpPr>
            <p:spPr>
              <a:xfrm>
                <a:off x="8520038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1" name="Google Shape;9291;p30"/>
              <p:cNvSpPr/>
              <p:nvPr/>
            </p:nvSpPr>
            <p:spPr>
              <a:xfrm>
                <a:off x="851181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2" name="Google Shape;9292;p30"/>
              <p:cNvSpPr/>
              <p:nvPr/>
            </p:nvSpPr>
            <p:spPr>
              <a:xfrm>
                <a:off x="851181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3" name="Google Shape;9293;p30"/>
              <p:cNvSpPr/>
              <p:nvPr/>
            </p:nvSpPr>
            <p:spPr>
              <a:xfrm>
                <a:off x="8520038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4" name="Google Shape;9294;p30"/>
              <p:cNvSpPr/>
              <p:nvPr/>
            </p:nvSpPr>
            <p:spPr>
              <a:xfrm>
                <a:off x="8520038" y="159117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5" name="Google Shape;9295;p30"/>
              <p:cNvSpPr/>
              <p:nvPr/>
            </p:nvSpPr>
            <p:spPr>
              <a:xfrm>
                <a:off x="8520038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6" name="Google Shape;9296;p30"/>
              <p:cNvSpPr/>
              <p:nvPr/>
            </p:nvSpPr>
            <p:spPr>
              <a:xfrm>
                <a:off x="851181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7" name="Google Shape;9297;p30"/>
              <p:cNvSpPr/>
              <p:nvPr/>
            </p:nvSpPr>
            <p:spPr>
              <a:xfrm>
                <a:off x="8520038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8" name="Google Shape;9298;p30"/>
              <p:cNvSpPr/>
              <p:nvPr/>
            </p:nvSpPr>
            <p:spPr>
              <a:xfrm>
                <a:off x="8520038" y="217002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9" name="Google Shape;9299;p30"/>
              <p:cNvSpPr/>
              <p:nvPr/>
            </p:nvSpPr>
            <p:spPr>
              <a:xfrm>
                <a:off x="851181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0" name="Google Shape;9300;p30"/>
              <p:cNvSpPr/>
              <p:nvPr/>
            </p:nvSpPr>
            <p:spPr>
              <a:xfrm>
                <a:off x="8520038" y="245939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1" name="Google Shape;9301;p30"/>
              <p:cNvSpPr/>
              <p:nvPr/>
            </p:nvSpPr>
            <p:spPr>
              <a:xfrm>
                <a:off x="851181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2" name="Google Shape;9302;p30"/>
              <p:cNvSpPr/>
              <p:nvPr/>
            </p:nvSpPr>
            <p:spPr>
              <a:xfrm>
                <a:off x="8520038" y="274875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3" name="Google Shape;9303;p30"/>
              <p:cNvSpPr/>
              <p:nvPr/>
            </p:nvSpPr>
            <p:spPr>
              <a:xfrm>
                <a:off x="851181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4" name="Google Shape;9304;p30"/>
              <p:cNvSpPr/>
              <p:nvPr/>
            </p:nvSpPr>
            <p:spPr>
              <a:xfrm>
                <a:off x="8520038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5" name="Google Shape;9305;p30"/>
              <p:cNvSpPr/>
              <p:nvPr/>
            </p:nvSpPr>
            <p:spPr>
              <a:xfrm>
                <a:off x="851181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6" name="Google Shape;9306;p30"/>
              <p:cNvSpPr/>
              <p:nvPr/>
            </p:nvSpPr>
            <p:spPr>
              <a:xfrm>
                <a:off x="851181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7" name="Google Shape;9307;p30"/>
              <p:cNvSpPr/>
              <p:nvPr/>
            </p:nvSpPr>
            <p:spPr>
              <a:xfrm>
                <a:off x="8520038" y="347258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8" name="Google Shape;9308;p30"/>
              <p:cNvSpPr/>
              <p:nvPr/>
            </p:nvSpPr>
            <p:spPr>
              <a:xfrm>
                <a:off x="851181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9" name="Google Shape;9309;p30"/>
              <p:cNvSpPr/>
              <p:nvPr/>
            </p:nvSpPr>
            <p:spPr>
              <a:xfrm>
                <a:off x="851181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10" name="Google Shape;9310;p30"/>
              <p:cNvSpPr/>
              <p:nvPr/>
            </p:nvSpPr>
            <p:spPr>
              <a:xfrm>
                <a:off x="851181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11" name="Google Shape;9311;p30"/>
              <p:cNvSpPr/>
              <p:nvPr/>
            </p:nvSpPr>
            <p:spPr>
              <a:xfrm>
                <a:off x="8520038" y="40513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12" name="Google Shape;9312;p30"/>
              <p:cNvSpPr/>
              <p:nvPr/>
            </p:nvSpPr>
            <p:spPr>
              <a:xfrm>
                <a:off x="8520038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13" name="Google Shape;9313;p30"/>
              <p:cNvSpPr/>
              <p:nvPr/>
            </p:nvSpPr>
            <p:spPr>
              <a:xfrm>
                <a:off x="8520038" y="43406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14" name="Google Shape;9314;p30"/>
              <p:cNvSpPr/>
              <p:nvPr/>
            </p:nvSpPr>
            <p:spPr>
              <a:xfrm>
                <a:off x="851181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15" name="Google Shape;9315;p30"/>
              <p:cNvSpPr/>
              <p:nvPr/>
            </p:nvSpPr>
            <p:spPr>
              <a:xfrm>
                <a:off x="8520038" y="46300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16" name="Google Shape;9316;p30"/>
              <p:cNvSpPr/>
              <p:nvPr/>
            </p:nvSpPr>
            <p:spPr>
              <a:xfrm>
                <a:off x="851181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17" name="Google Shape;9317;p30"/>
              <p:cNvSpPr/>
              <p:nvPr/>
            </p:nvSpPr>
            <p:spPr>
              <a:xfrm>
                <a:off x="8520038" y="49194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18" name="Google Shape;9318;p30"/>
              <p:cNvSpPr/>
              <p:nvPr/>
            </p:nvSpPr>
            <p:spPr>
              <a:xfrm>
                <a:off x="851181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319" name="Google Shape;9319;p30"/>
            <p:cNvGrpSpPr/>
            <p:nvPr/>
          </p:nvGrpSpPr>
          <p:grpSpPr>
            <a:xfrm>
              <a:off x="8979668" y="206"/>
              <a:ext cx="53414" cy="5143474"/>
              <a:chOff x="8712171" y="206"/>
              <a:chExt cx="53414" cy="5143474"/>
            </a:xfrm>
          </p:grpSpPr>
          <p:sp>
            <p:nvSpPr>
              <p:cNvPr id="9320" name="Google Shape;9320;p30"/>
              <p:cNvSpPr/>
              <p:nvPr/>
            </p:nvSpPr>
            <p:spPr>
              <a:xfrm>
                <a:off x="8720398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21" name="Google Shape;9321;p30"/>
              <p:cNvSpPr/>
              <p:nvPr/>
            </p:nvSpPr>
            <p:spPr>
              <a:xfrm>
                <a:off x="8720398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22" name="Google Shape;9322;p30"/>
              <p:cNvSpPr/>
              <p:nvPr/>
            </p:nvSpPr>
            <p:spPr>
              <a:xfrm>
                <a:off x="8720398" y="28957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23" name="Google Shape;9323;p30"/>
              <p:cNvSpPr/>
              <p:nvPr/>
            </p:nvSpPr>
            <p:spPr>
              <a:xfrm>
                <a:off x="871217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1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24" name="Google Shape;9324;p30"/>
              <p:cNvSpPr/>
              <p:nvPr/>
            </p:nvSpPr>
            <p:spPr>
              <a:xfrm>
                <a:off x="871217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25" name="Google Shape;9325;p30"/>
              <p:cNvSpPr/>
              <p:nvPr/>
            </p:nvSpPr>
            <p:spPr>
              <a:xfrm>
                <a:off x="8720398" y="72308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26" name="Google Shape;9326;p30"/>
              <p:cNvSpPr/>
              <p:nvPr/>
            </p:nvSpPr>
            <p:spPr>
              <a:xfrm>
                <a:off x="871217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27" name="Google Shape;9327;p30"/>
              <p:cNvSpPr/>
              <p:nvPr/>
            </p:nvSpPr>
            <p:spPr>
              <a:xfrm>
                <a:off x="8720398" y="101244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28" name="Google Shape;9328;p30"/>
              <p:cNvSpPr/>
              <p:nvPr/>
            </p:nvSpPr>
            <p:spPr>
              <a:xfrm>
                <a:off x="871217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29" name="Google Shape;9329;p30"/>
              <p:cNvSpPr/>
              <p:nvPr/>
            </p:nvSpPr>
            <p:spPr>
              <a:xfrm>
                <a:off x="871217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0" name="Google Shape;9330;p30"/>
              <p:cNvSpPr/>
              <p:nvPr/>
            </p:nvSpPr>
            <p:spPr>
              <a:xfrm>
                <a:off x="8720398" y="144703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1" name="Google Shape;9331;p30"/>
              <p:cNvSpPr/>
              <p:nvPr/>
            </p:nvSpPr>
            <p:spPr>
              <a:xfrm>
                <a:off x="8720398" y="159117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2" name="Google Shape;9332;p30"/>
              <p:cNvSpPr/>
              <p:nvPr/>
            </p:nvSpPr>
            <p:spPr>
              <a:xfrm>
                <a:off x="8720398" y="1736397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3" name="Google Shape;9333;p30"/>
              <p:cNvSpPr/>
              <p:nvPr/>
            </p:nvSpPr>
            <p:spPr>
              <a:xfrm>
                <a:off x="871217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4" name="Google Shape;9334;p30"/>
              <p:cNvSpPr/>
              <p:nvPr/>
            </p:nvSpPr>
            <p:spPr>
              <a:xfrm>
                <a:off x="8720398" y="202576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5" name="Google Shape;9335;p30"/>
              <p:cNvSpPr/>
              <p:nvPr/>
            </p:nvSpPr>
            <p:spPr>
              <a:xfrm>
                <a:off x="8720398" y="217002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6" name="Google Shape;9336;p30"/>
              <p:cNvSpPr/>
              <p:nvPr/>
            </p:nvSpPr>
            <p:spPr>
              <a:xfrm>
                <a:off x="871217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7" name="Google Shape;9337;p30"/>
              <p:cNvSpPr/>
              <p:nvPr/>
            </p:nvSpPr>
            <p:spPr>
              <a:xfrm>
                <a:off x="8720398" y="245939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8" name="Google Shape;9338;p30"/>
              <p:cNvSpPr/>
              <p:nvPr/>
            </p:nvSpPr>
            <p:spPr>
              <a:xfrm>
                <a:off x="871217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9" name="Google Shape;9339;p30"/>
              <p:cNvSpPr/>
              <p:nvPr/>
            </p:nvSpPr>
            <p:spPr>
              <a:xfrm>
                <a:off x="8720398" y="274875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0" name="Google Shape;9340;p30"/>
              <p:cNvSpPr/>
              <p:nvPr/>
            </p:nvSpPr>
            <p:spPr>
              <a:xfrm>
                <a:off x="871217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1" name="Google Shape;9341;p30"/>
              <p:cNvSpPr/>
              <p:nvPr/>
            </p:nvSpPr>
            <p:spPr>
              <a:xfrm>
                <a:off x="8720398" y="303812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2" name="Google Shape;9342;p30"/>
              <p:cNvSpPr/>
              <p:nvPr/>
            </p:nvSpPr>
            <p:spPr>
              <a:xfrm>
                <a:off x="871217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3" name="Google Shape;9343;p30"/>
              <p:cNvSpPr/>
              <p:nvPr/>
            </p:nvSpPr>
            <p:spPr>
              <a:xfrm>
                <a:off x="871217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4" name="Google Shape;9344;p30"/>
              <p:cNvSpPr/>
              <p:nvPr/>
            </p:nvSpPr>
            <p:spPr>
              <a:xfrm>
                <a:off x="8720398" y="347258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5" name="Google Shape;9345;p30"/>
              <p:cNvSpPr/>
              <p:nvPr/>
            </p:nvSpPr>
            <p:spPr>
              <a:xfrm>
                <a:off x="871217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6" name="Google Shape;9346;p30"/>
              <p:cNvSpPr/>
              <p:nvPr/>
            </p:nvSpPr>
            <p:spPr>
              <a:xfrm>
                <a:off x="871217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7" name="Google Shape;9347;p30"/>
              <p:cNvSpPr/>
              <p:nvPr/>
            </p:nvSpPr>
            <p:spPr>
              <a:xfrm>
                <a:off x="871217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8" name="Google Shape;9348;p30"/>
              <p:cNvSpPr/>
              <p:nvPr/>
            </p:nvSpPr>
            <p:spPr>
              <a:xfrm>
                <a:off x="8720398" y="40513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9" name="Google Shape;9349;p30"/>
              <p:cNvSpPr/>
              <p:nvPr/>
            </p:nvSpPr>
            <p:spPr>
              <a:xfrm>
                <a:off x="8720398" y="41955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50" name="Google Shape;9350;p30"/>
              <p:cNvSpPr/>
              <p:nvPr/>
            </p:nvSpPr>
            <p:spPr>
              <a:xfrm>
                <a:off x="8720398" y="43406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51" name="Google Shape;9351;p30"/>
              <p:cNvSpPr/>
              <p:nvPr/>
            </p:nvSpPr>
            <p:spPr>
              <a:xfrm>
                <a:off x="871217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52" name="Google Shape;9352;p30"/>
              <p:cNvSpPr/>
              <p:nvPr/>
            </p:nvSpPr>
            <p:spPr>
              <a:xfrm>
                <a:off x="8720398" y="4630049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53" name="Google Shape;9353;p30"/>
              <p:cNvSpPr/>
              <p:nvPr/>
            </p:nvSpPr>
            <p:spPr>
              <a:xfrm>
                <a:off x="871217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54" name="Google Shape;9354;p30"/>
              <p:cNvSpPr/>
              <p:nvPr/>
            </p:nvSpPr>
            <p:spPr>
              <a:xfrm>
                <a:off x="8720398" y="491941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55" name="Google Shape;9355;p30"/>
              <p:cNvSpPr/>
              <p:nvPr/>
            </p:nvSpPr>
            <p:spPr>
              <a:xfrm>
                <a:off x="871217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356" name="Google Shape;9356;p30"/>
            <p:cNvGrpSpPr/>
            <p:nvPr/>
          </p:nvGrpSpPr>
          <p:grpSpPr>
            <a:xfrm>
              <a:off x="110918" y="206"/>
              <a:ext cx="53295" cy="4852321"/>
              <a:chOff x="62135" y="206"/>
              <a:chExt cx="53295" cy="4852321"/>
            </a:xfrm>
          </p:grpSpPr>
          <p:sp>
            <p:nvSpPr>
              <p:cNvPr id="9357" name="Google Shape;9357;p30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58" name="Google Shape;9358;p30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59" name="Google Shape;9359;p30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0" name="Google Shape;9360;p30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1" name="Google Shape;9361;p30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2" name="Google Shape;9362;p30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3" name="Google Shape;9363;p30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4" name="Google Shape;9364;p30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5" name="Google Shape;9365;p30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6" name="Google Shape;9366;p30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7" name="Google Shape;9367;p30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8" name="Google Shape;9368;p30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9" name="Google Shape;9369;p30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0" name="Google Shape;9370;p30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1" name="Google Shape;9371;p30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2" name="Google Shape;9372;p30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3" name="Google Shape;9373;p30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4" name="Google Shape;9374;p30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5" name="Google Shape;9375;p30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6" name="Google Shape;9376;p30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7" name="Google Shape;9377;p30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8" name="Google Shape;9378;p30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9" name="Google Shape;9379;p30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0" name="Google Shape;9380;p30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1" name="Google Shape;9381;p30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2" name="Google Shape;9382;p30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3" name="Google Shape;9383;p30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4" name="Google Shape;9384;p30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5" name="Google Shape;9385;p30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6" name="Google Shape;9386;p30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7" name="Google Shape;9387;p30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8" name="Google Shape;9388;p30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9" name="Google Shape;9389;p30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90" name="Google Shape;9390;p30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391" name="Google Shape;9391;p30"/>
            <p:cNvGrpSpPr/>
            <p:nvPr/>
          </p:nvGrpSpPr>
          <p:grpSpPr>
            <a:xfrm>
              <a:off x="384275" y="206"/>
              <a:ext cx="53414" cy="4852321"/>
              <a:chOff x="418506" y="206"/>
              <a:chExt cx="53414" cy="4852321"/>
            </a:xfrm>
          </p:grpSpPr>
          <p:sp>
            <p:nvSpPr>
              <p:cNvPr id="9392" name="Google Shape;9392;p30"/>
              <p:cNvSpPr/>
              <p:nvPr/>
            </p:nvSpPr>
            <p:spPr>
              <a:xfrm>
                <a:off x="42673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93" name="Google Shape;9393;p30"/>
              <p:cNvSpPr/>
              <p:nvPr/>
            </p:nvSpPr>
            <p:spPr>
              <a:xfrm>
                <a:off x="42673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94" name="Google Shape;9394;p30"/>
              <p:cNvSpPr/>
              <p:nvPr/>
            </p:nvSpPr>
            <p:spPr>
              <a:xfrm>
                <a:off x="426733" y="288618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0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95" name="Google Shape;9395;p30"/>
              <p:cNvSpPr/>
              <p:nvPr/>
            </p:nvSpPr>
            <p:spPr>
              <a:xfrm>
                <a:off x="426733" y="4337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96" name="Google Shape;9396;p30"/>
              <p:cNvSpPr/>
              <p:nvPr/>
            </p:nvSpPr>
            <p:spPr>
              <a:xfrm>
                <a:off x="418506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97" name="Google Shape;9397;p30"/>
              <p:cNvSpPr/>
              <p:nvPr/>
            </p:nvSpPr>
            <p:spPr>
              <a:xfrm>
                <a:off x="418506" y="722248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98" name="Google Shape;9398;p30"/>
              <p:cNvSpPr/>
              <p:nvPr/>
            </p:nvSpPr>
            <p:spPr>
              <a:xfrm>
                <a:off x="426733" y="86830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99" name="Google Shape;9399;p30"/>
              <p:cNvSpPr/>
              <p:nvPr/>
            </p:nvSpPr>
            <p:spPr>
              <a:xfrm>
                <a:off x="418506" y="1010660"/>
                <a:ext cx="53414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24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4"/>
                      <a:pt x="1" y="347"/>
                    </a:cubicBezTo>
                    <a:cubicBezTo>
                      <a:pt x="1" y="563"/>
                      <a:pt x="85" y="686"/>
                      <a:pt x="216" y="686"/>
                    </a:cubicBezTo>
                    <a:cubicBezTo>
                      <a:pt x="363" y="686"/>
                      <a:pt x="447" y="563"/>
                      <a:pt x="447" y="339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0" name="Google Shape;9400;p30"/>
              <p:cNvSpPr/>
              <p:nvPr/>
            </p:nvSpPr>
            <p:spPr>
              <a:xfrm>
                <a:off x="426733" y="1156713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1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1" name="Google Shape;9401;p30"/>
              <p:cNvSpPr/>
              <p:nvPr/>
            </p:nvSpPr>
            <p:spPr>
              <a:xfrm>
                <a:off x="418506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2" name="Google Shape;9402;p30"/>
              <p:cNvSpPr/>
              <p:nvPr/>
            </p:nvSpPr>
            <p:spPr>
              <a:xfrm>
                <a:off x="42673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3" name="Google Shape;9403;p30"/>
              <p:cNvSpPr/>
              <p:nvPr/>
            </p:nvSpPr>
            <p:spPr>
              <a:xfrm>
                <a:off x="418506" y="159034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4" name="Google Shape;9404;p30"/>
              <p:cNvSpPr/>
              <p:nvPr/>
            </p:nvSpPr>
            <p:spPr>
              <a:xfrm>
                <a:off x="42673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5" name="Google Shape;9405;p30"/>
              <p:cNvSpPr/>
              <p:nvPr/>
            </p:nvSpPr>
            <p:spPr>
              <a:xfrm>
                <a:off x="418506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6" name="Google Shape;9406;p30"/>
              <p:cNvSpPr/>
              <p:nvPr/>
            </p:nvSpPr>
            <p:spPr>
              <a:xfrm>
                <a:off x="42673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7" name="Google Shape;9407;p30"/>
              <p:cNvSpPr/>
              <p:nvPr/>
            </p:nvSpPr>
            <p:spPr>
              <a:xfrm>
                <a:off x="426733" y="216990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8" name="Google Shape;9408;p30"/>
              <p:cNvSpPr/>
              <p:nvPr/>
            </p:nvSpPr>
            <p:spPr>
              <a:xfrm>
                <a:off x="418506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9" name="Google Shape;9409;p30"/>
              <p:cNvSpPr/>
              <p:nvPr/>
            </p:nvSpPr>
            <p:spPr>
              <a:xfrm>
                <a:off x="418506" y="245843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10" name="Google Shape;9410;p30"/>
              <p:cNvSpPr/>
              <p:nvPr/>
            </p:nvSpPr>
            <p:spPr>
              <a:xfrm>
                <a:off x="426733" y="260449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11" name="Google Shape;9411;p30"/>
              <p:cNvSpPr/>
              <p:nvPr/>
            </p:nvSpPr>
            <p:spPr>
              <a:xfrm>
                <a:off x="418506" y="27478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12" name="Google Shape;9412;p30"/>
              <p:cNvSpPr/>
              <p:nvPr/>
            </p:nvSpPr>
            <p:spPr>
              <a:xfrm>
                <a:off x="426733" y="289385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13" name="Google Shape;9413;p30"/>
              <p:cNvSpPr/>
              <p:nvPr/>
            </p:nvSpPr>
            <p:spPr>
              <a:xfrm>
                <a:off x="42673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14" name="Google Shape;9414;p30"/>
              <p:cNvSpPr/>
              <p:nvPr/>
            </p:nvSpPr>
            <p:spPr>
              <a:xfrm>
                <a:off x="418506" y="3181315"/>
                <a:ext cx="53414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0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10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15" name="Google Shape;9415;p30"/>
              <p:cNvSpPr/>
              <p:nvPr/>
            </p:nvSpPr>
            <p:spPr>
              <a:xfrm>
                <a:off x="418506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16" name="Google Shape;9416;p30"/>
              <p:cNvSpPr/>
              <p:nvPr/>
            </p:nvSpPr>
            <p:spPr>
              <a:xfrm>
                <a:off x="418506" y="34708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2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17" name="Google Shape;9417;p30"/>
              <p:cNvSpPr/>
              <p:nvPr/>
            </p:nvSpPr>
            <p:spPr>
              <a:xfrm>
                <a:off x="426733" y="361685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18" name="Google Shape;9418;p30"/>
              <p:cNvSpPr/>
              <p:nvPr/>
            </p:nvSpPr>
            <p:spPr>
              <a:xfrm>
                <a:off x="426733" y="37619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19" name="Google Shape;9419;p30"/>
              <p:cNvSpPr/>
              <p:nvPr/>
            </p:nvSpPr>
            <p:spPr>
              <a:xfrm>
                <a:off x="426733" y="390621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20" name="Google Shape;9420;p30"/>
              <p:cNvSpPr/>
              <p:nvPr/>
            </p:nvSpPr>
            <p:spPr>
              <a:xfrm>
                <a:off x="418506" y="404953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21" name="Google Shape;9421;p30"/>
              <p:cNvSpPr/>
              <p:nvPr/>
            </p:nvSpPr>
            <p:spPr>
              <a:xfrm>
                <a:off x="42673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22" name="Google Shape;9422;p30"/>
              <p:cNvSpPr/>
              <p:nvPr/>
            </p:nvSpPr>
            <p:spPr>
              <a:xfrm>
                <a:off x="418506" y="43388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23" name="Google Shape;9423;p30"/>
              <p:cNvSpPr/>
              <p:nvPr/>
            </p:nvSpPr>
            <p:spPr>
              <a:xfrm>
                <a:off x="426733" y="44849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24" name="Google Shape;9424;p30"/>
              <p:cNvSpPr/>
              <p:nvPr/>
            </p:nvSpPr>
            <p:spPr>
              <a:xfrm>
                <a:off x="418506" y="46282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25" name="Google Shape;9425;p30"/>
              <p:cNvSpPr/>
              <p:nvPr/>
            </p:nvSpPr>
            <p:spPr>
              <a:xfrm>
                <a:off x="426733" y="47743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426" name="Google Shape;9426;p30"/>
            <p:cNvSpPr/>
            <p:nvPr/>
          </p:nvSpPr>
          <p:spPr>
            <a:xfrm>
              <a:off x="939336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7" name="Google Shape;9427;p30"/>
            <p:cNvSpPr/>
            <p:nvPr/>
          </p:nvSpPr>
          <p:spPr>
            <a:xfrm>
              <a:off x="939336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8" name="Google Shape;9428;p30"/>
            <p:cNvSpPr/>
            <p:nvPr/>
          </p:nvSpPr>
          <p:spPr>
            <a:xfrm>
              <a:off x="939336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9" name="Google Shape;9429;p30"/>
            <p:cNvSpPr/>
            <p:nvPr/>
          </p:nvSpPr>
          <p:spPr>
            <a:xfrm>
              <a:off x="939336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0" name="Google Shape;9430;p30"/>
            <p:cNvSpPr/>
            <p:nvPr/>
          </p:nvSpPr>
          <p:spPr>
            <a:xfrm>
              <a:off x="93110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1" name="Google Shape;9431;p30"/>
            <p:cNvSpPr/>
            <p:nvPr/>
          </p:nvSpPr>
          <p:spPr>
            <a:xfrm>
              <a:off x="93110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2" name="Google Shape;9432;p30"/>
            <p:cNvSpPr/>
            <p:nvPr/>
          </p:nvSpPr>
          <p:spPr>
            <a:xfrm>
              <a:off x="939336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3" name="Google Shape;9433;p30"/>
            <p:cNvSpPr/>
            <p:nvPr/>
          </p:nvSpPr>
          <p:spPr>
            <a:xfrm>
              <a:off x="93110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4" name="Google Shape;9434;p30"/>
            <p:cNvSpPr/>
            <p:nvPr/>
          </p:nvSpPr>
          <p:spPr>
            <a:xfrm>
              <a:off x="816841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5" name="Google Shape;9435;p30"/>
            <p:cNvSpPr/>
            <p:nvPr/>
          </p:nvSpPr>
          <p:spPr>
            <a:xfrm>
              <a:off x="816841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6" name="Google Shape;9436;p30"/>
            <p:cNvSpPr/>
            <p:nvPr/>
          </p:nvSpPr>
          <p:spPr>
            <a:xfrm>
              <a:off x="816841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7" name="Google Shape;9437;p30"/>
            <p:cNvSpPr/>
            <p:nvPr/>
          </p:nvSpPr>
          <p:spPr>
            <a:xfrm>
              <a:off x="816841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8" name="Google Shape;9438;p30"/>
            <p:cNvSpPr/>
            <p:nvPr/>
          </p:nvSpPr>
          <p:spPr>
            <a:xfrm>
              <a:off x="816019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9" name="Google Shape;9439;p30"/>
            <p:cNvSpPr/>
            <p:nvPr/>
          </p:nvSpPr>
          <p:spPr>
            <a:xfrm>
              <a:off x="816019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0" name="Google Shape;9440;p30"/>
            <p:cNvSpPr/>
            <p:nvPr/>
          </p:nvSpPr>
          <p:spPr>
            <a:xfrm>
              <a:off x="816841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1" name="Google Shape;9441;p30"/>
            <p:cNvSpPr/>
            <p:nvPr/>
          </p:nvSpPr>
          <p:spPr>
            <a:xfrm>
              <a:off x="816019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2" name="Google Shape;9442;p30"/>
            <p:cNvSpPr/>
            <p:nvPr/>
          </p:nvSpPr>
          <p:spPr>
            <a:xfrm>
              <a:off x="8441061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3" name="Google Shape;9443;p30"/>
            <p:cNvSpPr/>
            <p:nvPr/>
          </p:nvSpPr>
          <p:spPr>
            <a:xfrm>
              <a:off x="8441061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4" name="Google Shape;9444;p30"/>
            <p:cNvSpPr/>
            <p:nvPr/>
          </p:nvSpPr>
          <p:spPr>
            <a:xfrm>
              <a:off x="8441061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5" name="Google Shape;9445;p30"/>
            <p:cNvSpPr/>
            <p:nvPr/>
          </p:nvSpPr>
          <p:spPr>
            <a:xfrm>
              <a:off x="8441061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6" name="Google Shape;9446;p30"/>
            <p:cNvSpPr/>
            <p:nvPr/>
          </p:nvSpPr>
          <p:spPr>
            <a:xfrm>
              <a:off x="8433669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7" name="Google Shape;9447;p30"/>
            <p:cNvSpPr/>
            <p:nvPr/>
          </p:nvSpPr>
          <p:spPr>
            <a:xfrm>
              <a:off x="8433669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8" name="Google Shape;9448;p30"/>
            <p:cNvSpPr/>
            <p:nvPr/>
          </p:nvSpPr>
          <p:spPr>
            <a:xfrm>
              <a:off x="8441061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9" name="Google Shape;9449;p30"/>
            <p:cNvSpPr/>
            <p:nvPr/>
          </p:nvSpPr>
          <p:spPr>
            <a:xfrm>
              <a:off x="8433669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0" name="Google Shape;9450;p30"/>
            <p:cNvSpPr/>
            <p:nvPr/>
          </p:nvSpPr>
          <p:spPr>
            <a:xfrm>
              <a:off x="8441061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1" name="Google Shape;9451;p30"/>
            <p:cNvSpPr/>
            <p:nvPr/>
          </p:nvSpPr>
          <p:spPr>
            <a:xfrm>
              <a:off x="8433669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2" name="Google Shape;9452;p30"/>
            <p:cNvSpPr/>
            <p:nvPr/>
          </p:nvSpPr>
          <p:spPr>
            <a:xfrm>
              <a:off x="8441061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3" name="Google Shape;9453;p30"/>
            <p:cNvSpPr/>
            <p:nvPr/>
          </p:nvSpPr>
          <p:spPr>
            <a:xfrm>
              <a:off x="8433669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4" name="Google Shape;9454;p30"/>
            <p:cNvSpPr/>
            <p:nvPr/>
          </p:nvSpPr>
          <p:spPr>
            <a:xfrm>
              <a:off x="8441061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5" name="Google Shape;9455;p30"/>
            <p:cNvSpPr/>
            <p:nvPr/>
          </p:nvSpPr>
          <p:spPr>
            <a:xfrm>
              <a:off x="8433669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6" name="Google Shape;9456;p30"/>
            <p:cNvSpPr/>
            <p:nvPr/>
          </p:nvSpPr>
          <p:spPr>
            <a:xfrm>
              <a:off x="8441061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7" name="Google Shape;9457;p30"/>
            <p:cNvSpPr/>
            <p:nvPr/>
          </p:nvSpPr>
          <p:spPr>
            <a:xfrm>
              <a:off x="8441061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8" name="Google Shape;9458;p30"/>
            <p:cNvSpPr/>
            <p:nvPr/>
          </p:nvSpPr>
          <p:spPr>
            <a:xfrm>
              <a:off x="8433669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9" name="Google Shape;9459;p30"/>
            <p:cNvSpPr/>
            <p:nvPr/>
          </p:nvSpPr>
          <p:spPr>
            <a:xfrm>
              <a:off x="8433669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gradFill>
          <a:gsLst>
            <a:gs pos="0">
              <a:srgbClr val="D4F9FE"/>
            </a:gs>
            <a:gs pos="100000">
              <a:srgbClr val="59E2F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1" name="Google Shape;9461;p31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9462" name="Google Shape;9462;p31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3" name="Google Shape;9463;p31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4" name="Google Shape;9464;p31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5" name="Google Shape;9465;p31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6" name="Google Shape;9466;p31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7" name="Google Shape;9467;p31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8" name="Google Shape;9468;p31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9" name="Google Shape;9469;p31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0" name="Google Shape;9470;p31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1" name="Google Shape;9471;p31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2" name="Google Shape;9472;p31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3" name="Google Shape;9473;p31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4" name="Google Shape;9474;p31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5" name="Google Shape;9475;p31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6" name="Google Shape;9476;p31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7" name="Google Shape;9477;p31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8" name="Google Shape;9478;p31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9" name="Google Shape;9479;p31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0" name="Google Shape;9480;p31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1" name="Google Shape;9481;p31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2" name="Google Shape;9482;p31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3" name="Google Shape;9483;p31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4" name="Google Shape;9484;p31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5" name="Google Shape;9485;p31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6" name="Google Shape;9486;p31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7" name="Google Shape;9487;p31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8" name="Google Shape;9488;p31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9" name="Google Shape;9489;p31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0" name="Google Shape;9490;p31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1" name="Google Shape;9491;p31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2" name="Google Shape;9492;p31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3" name="Google Shape;9493;p31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4" name="Google Shape;9494;p31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5" name="Google Shape;9495;p31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6" name="Google Shape;9496;p31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7" name="Google Shape;9497;p31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8" name="Google Shape;9498;p31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9" name="Google Shape;9499;p31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0" name="Google Shape;9500;p31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1" name="Google Shape;9501;p31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2" name="Google Shape;9502;p31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3" name="Google Shape;9503;p31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4" name="Google Shape;9504;p31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5" name="Google Shape;9505;p31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6" name="Google Shape;9506;p31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7" name="Google Shape;9507;p31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8" name="Google Shape;9508;p31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9" name="Google Shape;9509;p31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0" name="Google Shape;9510;p31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1" name="Google Shape;9511;p31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p10"/>
          <p:cNvSpPr txBox="1">
            <a:spLocks noGrp="1"/>
          </p:cNvSpPr>
          <p:nvPr>
            <p:ph type="title"/>
          </p:nvPr>
        </p:nvSpPr>
        <p:spPr>
          <a:xfrm>
            <a:off x="720000" y="2454850"/>
            <a:ext cx="2945700" cy="218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2925" name="Google Shape;2925;p10"/>
          <p:cNvGrpSpPr/>
          <p:nvPr/>
        </p:nvGrpSpPr>
        <p:grpSpPr>
          <a:xfrm>
            <a:off x="34718" y="206"/>
            <a:ext cx="9074564" cy="4852321"/>
            <a:chOff x="34718" y="206"/>
            <a:chExt cx="9074564" cy="4852321"/>
          </a:xfrm>
        </p:grpSpPr>
        <p:sp>
          <p:nvSpPr>
            <p:cNvPr id="2926" name="Google Shape;2926;p10"/>
            <p:cNvSpPr/>
            <p:nvPr/>
          </p:nvSpPr>
          <p:spPr>
            <a:xfrm>
              <a:off x="57374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7" name="Google Shape;2927;p10"/>
            <p:cNvSpPr/>
            <p:nvPr/>
          </p:nvSpPr>
          <p:spPr>
            <a:xfrm>
              <a:off x="57374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8" name="Google Shape;2928;p10"/>
            <p:cNvSpPr/>
            <p:nvPr/>
          </p:nvSpPr>
          <p:spPr>
            <a:xfrm>
              <a:off x="57374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9" name="Google Shape;2929;p10"/>
            <p:cNvSpPr/>
            <p:nvPr/>
          </p:nvSpPr>
          <p:spPr>
            <a:xfrm>
              <a:off x="565521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0" name="Google Shape;2930;p10"/>
            <p:cNvSpPr/>
            <p:nvPr/>
          </p:nvSpPr>
          <p:spPr>
            <a:xfrm>
              <a:off x="565521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1" name="Google Shape;2931;p10"/>
            <p:cNvSpPr/>
            <p:nvPr/>
          </p:nvSpPr>
          <p:spPr>
            <a:xfrm>
              <a:off x="57374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2" name="Google Shape;2932;p10"/>
            <p:cNvSpPr/>
            <p:nvPr/>
          </p:nvSpPr>
          <p:spPr>
            <a:xfrm>
              <a:off x="565521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3" name="Google Shape;2933;p10"/>
            <p:cNvSpPr/>
            <p:nvPr/>
          </p:nvSpPr>
          <p:spPr>
            <a:xfrm>
              <a:off x="57374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4" name="Google Shape;2934;p10"/>
            <p:cNvSpPr/>
            <p:nvPr/>
          </p:nvSpPr>
          <p:spPr>
            <a:xfrm>
              <a:off x="565521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5" name="Google Shape;2935;p10"/>
            <p:cNvSpPr/>
            <p:nvPr/>
          </p:nvSpPr>
          <p:spPr>
            <a:xfrm>
              <a:off x="565521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6" name="Google Shape;2936;p10"/>
            <p:cNvSpPr/>
            <p:nvPr/>
          </p:nvSpPr>
          <p:spPr>
            <a:xfrm>
              <a:off x="853412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7" name="Google Shape;2937;p10"/>
            <p:cNvSpPr/>
            <p:nvPr/>
          </p:nvSpPr>
          <p:spPr>
            <a:xfrm>
              <a:off x="853412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8" name="Google Shape;2938;p10"/>
            <p:cNvSpPr/>
            <p:nvPr/>
          </p:nvSpPr>
          <p:spPr>
            <a:xfrm>
              <a:off x="853412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9" name="Google Shape;2939;p10"/>
            <p:cNvSpPr/>
            <p:nvPr/>
          </p:nvSpPr>
          <p:spPr>
            <a:xfrm>
              <a:off x="852590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0" name="Google Shape;2940;p10"/>
            <p:cNvSpPr/>
            <p:nvPr/>
          </p:nvSpPr>
          <p:spPr>
            <a:xfrm>
              <a:off x="852590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1" name="Google Shape;2941;p10"/>
            <p:cNvSpPr/>
            <p:nvPr/>
          </p:nvSpPr>
          <p:spPr>
            <a:xfrm>
              <a:off x="8534126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2" name="Google Shape;2942;p10"/>
            <p:cNvSpPr/>
            <p:nvPr/>
          </p:nvSpPr>
          <p:spPr>
            <a:xfrm>
              <a:off x="879958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3" name="Google Shape;2943;p10"/>
            <p:cNvSpPr/>
            <p:nvPr/>
          </p:nvSpPr>
          <p:spPr>
            <a:xfrm>
              <a:off x="879958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4" name="Google Shape;2944;p10"/>
            <p:cNvSpPr/>
            <p:nvPr/>
          </p:nvSpPr>
          <p:spPr>
            <a:xfrm>
              <a:off x="879958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5" name="Google Shape;2945;p10"/>
            <p:cNvSpPr/>
            <p:nvPr/>
          </p:nvSpPr>
          <p:spPr>
            <a:xfrm>
              <a:off x="879136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6" name="Google Shape;2946;p10"/>
            <p:cNvSpPr/>
            <p:nvPr/>
          </p:nvSpPr>
          <p:spPr>
            <a:xfrm>
              <a:off x="879136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7" name="Google Shape;2947;p10"/>
            <p:cNvSpPr/>
            <p:nvPr/>
          </p:nvSpPr>
          <p:spPr>
            <a:xfrm>
              <a:off x="879958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8" name="Google Shape;2948;p10"/>
            <p:cNvSpPr/>
            <p:nvPr/>
          </p:nvSpPr>
          <p:spPr>
            <a:xfrm>
              <a:off x="879136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9" name="Google Shape;2949;p10"/>
            <p:cNvSpPr/>
            <p:nvPr/>
          </p:nvSpPr>
          <p:spPr>
            <a:xfrm>
              <a:off x="879958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0" name="Google Shape;2950;p10"/>
            <p:cNvSpPr/>
            <p:nvPr/>
          </p:nvSpPr>
          <p:spPr>
            <a:xfrm>
              <a:off x="8791361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1" name="Google Shape;2951;p10"/>
            <p:cNvSpPr/>
            <p:nvPr/>
          </p:nvSpPr>
          <p:spPr>
            <a:xfrm>
              <a:off x="879136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2" name="Google Shape;2952;p10"/>
            <p:cNvSpPr/>
            <p:nvPr/>
          </p:nvSpPr>
          <p:spPr>
            <a:xfrm>
              <a:off x="8799588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3" name="Google Shape;2953;p10"/>
            <p:cNvSpPr/>
            <p:nvPr/>
          </p:nvSpPr>
          <p:spPr>
            <a:xfrm>
              <a:off x="8799588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4" name="Google Shape;2954;p10"/>
            <p:cNvSpPr/>
            <p:nvPr/>
          </p:nvSpPr>
          <p:spPr>
            <a:xfrm>
              <a:off x="8799588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5" name="Google Shape;2955;p10"/>
            <p:cNvSpPr/>
            <p:nvPr/>
          </p:nvSpPr>
          <p:spPr>
            <a:xfrm>
              <a:off x="879136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6" name="Google Shape;2956;p10"/>
            <p:cNvSpPr/>
            <p:nvPr/>
          </p:nvSpPr>
          <p:spPr>
            <a:xfrm>
              <a:off x="8799588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8799588" y="217002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879136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8799588" y="245939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8791361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8799588" y="274875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4294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4294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42945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42945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34718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34718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42945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34718" y="1010660"/>
              <a:ext cx="53295" cy="81909"/>
            </a:xfrm>
            <a:custGeom>
              <a:avLst/>
              <a:gdLst/>
              <a:ahLst/>
              <a:cxnLst/>
              <a:rect l="l" t="t" r="r" b="b"/>
              <a:pathLst>
                <a:path w="447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6" y="617"/>
                    <a:pt x="93" y="517"/>
                    <a:pt x="93" y="347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42945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34718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42945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34718" y="159034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42945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34718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42945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42945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34718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6" y="610"/>
                    <a:pt x="93" y="517"/>
                    <a:pt x="93" y="348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34718" y="245843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42945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34718" y="27478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42945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42945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34718" y="3181315"/>
              <a:ext cx="53295" cy="81075"/>
            </a:xfrm>
            <a:custGeom>
              <a:avLst/>
              <a:gdLst/>
              <a:ahLst/>
              <a:cxnLst/>
              <a:rect l="l" t="t" r="r" b="b"/>
              <a:pathLst>
                <a:path w="447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6" y="610"/>
                    <a:pt x="93" y="517"/>
                    <a:pt x="93" y="348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34718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34718" y="34708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62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42945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42945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42945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34718" y="404953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62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42945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34718" y="43388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70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42945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34718" y="46282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70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42945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30828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30828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30828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30828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30006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30006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30828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300060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308286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30006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30828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300060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30828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30006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30828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308286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4" name="Google Shape;3014;p10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90642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90642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90642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90642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905682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905682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906421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905682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906421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905682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906421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905682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906421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9056822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9064214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9064214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9056822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9056822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9064214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9056822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9064214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9064214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9056822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9056822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9056822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9064214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9064214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9064214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9056822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9064214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9056822" y="433889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9064214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9056822" y="462826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9064214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7_1_1">
    <p:spTree>
      <p:nvGrpSpPr>
        <p:cNvPr id="1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7" name="Google Shape;3627;p13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3628" name="Google Shape;3628;p13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9" name="Google Shape;3629;p13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0" name="Google Shape;3630;p13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1" name="Google Shape;3631;p13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2" name="Google Shape;3632;p13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3" name="Google Shape;3633;p13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4" name="Google Shape;3634;p13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5" name="Google Shape;3635;p13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6" name="Google Shape;3636;p13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7" name="Google Shape;3637;p13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8" name="Google Shape;3638;p13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9" name="Google Shape;3639;p13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0" name="Google Shape;3640;p13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1" name="Google Shape;3641;p13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2" name="Google Shape;3642;p13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3" name="Google Shape;3643;p13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4" name="Google Shape;3644;p13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5" name="Google Shape;3645;p13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6" name="Google Shape;3646;p13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7" name="Google Shape;3647;p13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8" name="Google Shape;3648;p13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9" name="Google Shape;3649;p13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0" name="Google Shape;3650;p13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1" name="Google Shape;3651;p13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2" name="Google Shape;3652;p13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3" name="Google Shape;3653;p13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4" name="Google Shape;3654;p13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5" name="Google Shape;3655;p13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6" name="Google Shape;3656;p13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7" name="Google Shape;3657;p13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8" name="Google Shape;3658;p13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9" name="Google Shape;3659;p13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0" name="Google Shape;3660;p13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1" name="Google Shape;3661;p13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2" name="Google Shape;3662;p13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3" name="Google Shape;3663;p13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4" name="Google Shape;3664;p13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5" name="Google Shape;3665;p13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6" name="Google Shape;3666;p13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7" name="Google Shape;3667;p13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8" name="Google Shape;3668;p13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9" name="Google Shape;3669;p13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0" name="Google Shape;3670;p13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1" name="Google Shape;3671;p13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2" name="Google Shape;3672;p13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3" name="Google Shape;3673;p13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4" name="Google Shape;3674;p13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5" name="Google Shape;3675;p13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6" name="Google Shape;3676;p13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7" name="Google Shape;3677;p13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78" name="Google Shape;3678;p13"/>
          <p:cNvGrpSpPr/>
          <p:nvPr/>
        </p:nvGrpSpPr>
        <p:grpSpPr>
          <a:xfrm>
            <a:off x="110918" y="206"/>
            <a:ext cx="8922164" cy="5143474"/>
            <a:chOff x="110918" y="206"/>
            <a:chExt cx="8922164" cy="5143474"/>
          </a:xfrm>
        </p:grpSpPr>
        <p:sp>
          <p:nvSpPr>
            <p:cNvPr id="3679" name="Google Shape;3679;p13"/>
            <p:cNvSpPr/>
            <p:nvPr/>
          </p:nvSpPr>
          <p:spPr>
            <a:xfrm>
              <a:off x="7977089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0" name="Google Shape;3680;p13"/>
            <p:cNvSpPr/>
            <p:nvPr/>
          </p:nvSpPr>
          <p:spPr>
            <a:xfrm>
              <a:off x="7977089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1" name="Google Shape;3681;p13"/>
            <p:cNvSpPr/>
            <p:nvPr/>
          </p:nvSpPr>
          <p:spPr>
            <a:xfrm>
              <a:off x="7977089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2" name="Google Shape;3682;p13"/>
            <p:cNvSpPr/>
            <p:nvPr/>
          </p:nvSpPr>
          <p:spPr>
            <a:xfrm>
              <a:off x="7968862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3" name="Google Shape;3683;p13"/>
            <p:cNvSpPr/>
            <p:nvPr/>
          </p:nvSpPr>
          <p:spPr>
            <a:xfrm>
              <a:off x="7968862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4" name="Google Shape;3684;p13"/>
            <p:cNvSpPr/>
            <p:nvPr/>
          </p:nvSpPr>
          <p:spPr>
            <a:xfrm>
              <a:off x="7977089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5" name="Google Shape;3685;p13"/>
            <p:cNvSpPr/>
            <p:nvPr/>
          </p:nvSpPr>
          <p:spPr>
            <a:xfrm>
              <a:off x="7968862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6" name="Google Shape;3686;p13"/>
            <p:cNvSpPr/>
            <p:nvPr/>
          </p:nvSpPr>
          <p:spPr>
            <a:xfrm>
              <a:off x="7977089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7" name="Google Shape;3687;p13"/>
            <p:cNvSpPr/>
            <p:nvPr/>
          </p:nvSpPr>
          <p:spPr>
            <a:xfrm>
              <a:off x="7968862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8" name="Google Shape;3688;p13"/>
            <p:cNvSpPr/>
            <p:nvPr/>
          </p:nvSpPr>
          <p:spPr>
            <a:xfrm>
              <a:off x="848261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9" name="Google Shape;3689;p13"/>
            <p:cNvSpPr/>
            <p:nvPr/>
          </p:nvSpPr>
          <p:spPr>
            <a:xfrm>
              <a:off x="848261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0" name="Google Shape;3690;p13"/>
            <p:cNvSpPr/>
            <p:nvPr/>
          </p:nvSpPr>
          <p:spPr>
            <a:xfrm>
              <a:off x="8482611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1" name="Google Shape;3691;p13"/>
            <p:cNvSpPr/>
            <p:nvPr/>
          </p:nvSpPr>
          <p:spPr>
            <a:xfrm>
              <a:off x="847426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2" name="Google Shape;3692;p13"/>
            <p:cNvSpPr/>
            <p:nvPr/>
          </p:nvSpPr>
          <p:spPr>
            <a:xfrm>
              <a:off x="847426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3" name="Google Shape;3693;p13"/>
            <p:cNvSpPr/>
            <p:nvPr/>
          </p:nvSpPr>
          <p:spPr>
            <a:xfrm>
              <a:off x="8482611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4" name="Google Shape;3694;p13"/>
            <p:cNvSpPr/>
            <p:nvPr/>
          </p:nvSpPr>
          <p:spPr>
            <a:xfrm>
              <a:off x="8474265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5" name="Google Shape;3695;p13"/>
            <p:cNvSpPr/>
            <p:nvPr/>
          </p:nvSpPr>
          <p:spPr>
            <a:xfrm>
              <a:off x="8482611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6" name="Google Shape;3696;p13"/>
            <p:cNvSpPr/>
            <p:nvPr/>
          </p:nvSpPr>
          <p:spPr>
            <a:xfrm>
              <a:off x="8474265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7" name="Google Shape;3697;p13"/>
            <p:cNvSpPr/>
            <p:nvPr/>
          </p:nvSpPr>
          <p:spPr>
            <a:xfrm>
              <a:off x="8474265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8" name="Google Shape;3698;p13"/>
            <p:cNvSpPr/>
            <p:nvPr/>
          </p:nvSpPr>
          <p:spPr>
            <a:xfrm>
              <a:off x="8482611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9" name="Google Shape;3699;p13"/>
            <p:cNvSpPr/>
            <p:nvPr/>
          </p:nvSpPr>
          <p:spPr>
            <a:xfrm>
              <a:off x="8482611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0" name="Google Shape;3700;p13"/>
            <p:cNvSpPr/>
            <p:nvPr/>
          </p:nvSpPr>
          <p:spPr>
            <a:xfrm>
              <a:off x="8482611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1" name="Google Shape;3701;p13"/>
            <p:cNvSpPr/>
            <p:nvPr/>
          </p:nvSpPr>
          <p:spPr>
            <a:xfrm>
              <a:off x="8474265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2" name="Google Shape;3702;p13"/>
            <p:cNvSpPr/>
            <p:nvPr/>
          </p:nvSpPr>
          <p:spPr>
            <a:xfrm>
              <a:off x="8482611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3" name="Google Shape;3703;p13"/>
            <p:cNvSpPr/>
            <p:nvPr/>
          </p:nvSpPr>
          <p:spPr>
            <a:xfrm>
              <a:off x="8482611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4" name="Google Shape;3704;p13"/>
            <p:cNvSpPr/>
            <p:nvPr/>
          </p:nvSpPr>
          <p:spPr>
            <a:xfrm>
              <a:off x="8474265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5" name="Google Shape;3705;p13"/>
            <p:cNvSpPr/>
            <p:nvPr/>
          </p:nvSpPr>
          <p:spPr>
            <a:xfrm>
              <a:off x="8482611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6" name="Google Shape;3706;p13"/>
            <p:cNvSpPr/>
            <p:nvPr/>
          </p:nvSpPr>
          <p:spPr>
            <a:xfrm>
              <a:off x="8474265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40" y="609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2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707" name="Google Shape;3707;p13"/>
            <p:cNvGrpSpPr/>
            <p:nvPr/>
          </p:nvGrpSpPr>
          <p:grpSpPr>
            <a:xfrm>
              <a:off x="8727026" y="206"/>
              <a:ext cx="53295" cy="5143474"/>
              <a:chOff x="1182396" y="206"/>
              <a:chExt cx="53295" cy="5143474"/>
            </a:xfrm>
          </p:grpSpPr>
          <p:sp>
            <p:nvSpPr>
              <p:cNvPr id="3708" name="Google Shape;3708;p13"/>
              <p:cNvSpPr/>
              <p:nvPr/>
            </p:nvSpPr>
            <p:spPr>
              <a:xfrm>
                <a:off x="119062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09" name="Google Shape;3709;p13"/>
              <p:cNvSpPr/>
              <p:nvPr/>
            </p:nvSpPr>
            <p:spPr>
              <a:xfrm>
                <a:off x="119062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0" name="Google Shape;3710;p13"/>
              <p:cNvSpPr/>
              <p:nvPr/>
            </p:nvSpPr>
            <p:spPr>
              <a:xfrm>
                <a:off x="1190623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1" name="Google Shape;3711;p13"/>
              <p:cNvSpPr/>
              <p:nvPr/>
            </p:nvSpPr>
            <p:spPr>
              <a:xfrm>
                <a:off x="1182396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1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2" name="Google Shape;3712;p13"/>
              <p:cNvSpPr/>
              <p:nvPr/>
            </p:nvSpPr>
            <p:spPr>
              <a:xfrm>
                <a:off x="1182396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8" y="610"/>
                      <a:pt x="216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3" name="Google Shape;3713;p13"/>
              <p:cNvSpPr/>
              <p:nvPr/>
            </p:nvSpPr>
            <p:spPr>
              <a:xfrm>
                <a:off x="1190623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4" name="Google Shape;3714;p13"/>
              <p:cNvSpPr/>
              <p:nvPr/>
            </p:nvSpPr>
            <p:spPr>
              <a:xfrm>
                <a:off x="1182396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8" y="617"/>
                      <a:pt x="216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5" name="Google Shape;3715;p13"/>
              <p:cNvSpPr/>
              <p:nvPr/>
            </p:nvSpPr>
            <p:spPr>
              <a:xfrm>
                <a:off x="1190623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6" name="Google Shape;3716;p13"/>
              <p:cNvSpPr/>
              <p:nvPr/>
            </p:nvSpPr>
            <p:spPr>
              <a:xfrm>
                <a:off x="1182396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8" y="610"/>
                      <a:pt x="216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63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7" name="Google Shape;3717;p13"/>
              <p:cNvSpPr/>
              <p:nvPr/>
            </p:nvSpPr>
            <p:spPr>
              <a:xfrm>
                <a:off x="1182396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8" name="Google Shape;3718;p13"/>
              <p:cNvSpPr/>
              <p:nvPr/>
            </p:nvSpPr>
            <p:spPr>
              <a:xfrm>
                <a:off x="119062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9" name="Google Shape;3719;p13"/>
              <p:cNvSpPr/>
              <p:nvPr/>
            </p:nvSpPr>
            <p:spPr>
              <a:xfrm>
                <a:off x="1190623" y="159117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0" name="Google Shape;3720;p13"/>
              <p:cNvSpPr/>
              <p:nvPr/>
            </p:nvSpPr>
            <p:spPr>
              <a:xfrm>
                <a:off x="119062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1" name="Google Shape;3721;p13"/>
              <p:cNvSpPr/>
              <p:nvPr/>
            </p:nvSpPr>
            <p:spPr>
              <a:xfrm>
                <a:off x="1182396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2" name="Google Shape;3722;p13"/>
              <p:cNvSpPr/>
              <p:nvPr/>
            </p:nvSpPr>
            <p:spPr>
              <a:xfrm>
                <a:off x="119062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3" name="Google Shape;3723;p13"/>
              <p:cNvSpPr/>
              <p:nvPr/>
            </p:nvSpPr>
            <p:spPr>
              <a:xfrm>
                <a:off x="1190623" y="217002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4" name="Google Shape;3724;p13"/>
              <p:cNvSpPr/>
              <p:nvPr/>
            </p:nvSpPr>
            <p:spPr>
              <a:xfrm>
                <a:off x="1182396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8" y="617"/>
                      <a:pt x="216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5" name="Google Shape;3725;p13"/>
              <p:cNvSpPr/>
              <p:nvPr/>
            </p:nvSpPr>
            <p:spPr>
              <a:xfrm>
                <a:off x="1190623" y="245939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6" name="Google Shape;3726;p13"/>
              <p:cNvSpPr/>
              <p:nvPr/>
            </p:nvSpPr>
            <p:spPr>
              <a:xfrm>
                <a:off x="1182396" y="26027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8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6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7" name="Google Shape;3727;p13"/>
              <p:cNvSpPr/>
              <p:nvPr/>
            </p:nvSpPr>
            <p:spPr>
              <a:xfrm>
                <a:off x="1190623" y="274875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8" name="Google Shape;3728;p13"/>
              <p:cNvSpPr/>
              <p:nvPr/>
            </p:nvSpPr>
            <p:spPr>
              <a:xfrm>
                <a:off x="1182396" y="289206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8" y="616"/>
                      <a:pt x="216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6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9" name="Google Shape;3729;p13"/>
              <p:cNvSpPr/>
              <p:nvPr/>
            </p:nvSpPr>
            <p:spPr>
              <a:xfrm>
                <a:off x="119062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0" name="Google Shape;3730;p13"/>
              <p:cNvSpPr/>
              <p:nvPr/>
            </p:nvSpPr>
            <p:spPr>
              <a:xfrm>
                <a:off x="1182396" y="31814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8" y="616"/>
                      <a:pt x="216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6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1" name="Google Shape;3731;p13"/>
              <p:cNvSpPr/>
              <p:nvPr/>
            </p:nvSpPr>
            <p:spPr>
              <a:xfrm>
                <a:off x="1182396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2" name="Google Shape;3732;p13"/>
              <p:cNvSpPr/>
              <p:nvPr/>
            </p:nvSpPr>
            <p:spPr>
              <a:xfrm>
                <a:off x="1190623" y="347258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3" name="Google Shape;3733;p13"/>
              <p:cNvSpPr/>
              <p:nvPr/>
            </p:nvSpPr>
            <p:spPr>
              <a:xfrm>
                <a:off x="1182396" y="36159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4" name="Google Shape;3734;p13"/>
              <p:cNvSpPr/>
              <p:nvPr/>
            </p:nvSpPr>
            <p:spPr>
              <a:xfrm>
                <a:off x="1182396" y="37601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8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6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5" name="Google Shape;3735;p13"/>
              <p:cNvSpPr/>
              <p:nvPr/>
            </p:nvSpPr>
            <p:spPr>
              <a:xfrm>
                <a:off x="1182396" y="39052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6" name="Google Shape;3736;p13"/>
              <p:cNvSpPr/>
              <p:nvPr/>
            </p:nvSpPr>
            <p:spPr>
              <a:xfrm>
                <a:off x="1190623" y="40513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7" name="Google Shape;3737;p13"/>
              <p:cNvSpPr/>
              <p:nvPr/>
            </p:nvSpPr>
            <p:spPr>
              <a:xfrm>
                <a:off x="119062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8" name="Google Shape;3738;p13"/>
              <p:cNvSpPr/>
              <p:nvPr/>
            </p:nvSpPr>
            <p:spPr>
              <a:xfrm>
                <a:off x="1190623" y="43406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9" name="Google Shape;3739;p13"/>
              <p:cNvSpPr/>
              <p:nvPr/>
            </p:nvSpPr>
            <p:spPr>
              <a:xfrm>
                <a:off x="1182396" y="44839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0" name="Google Shape;3740;p13"/>
              <p:cNvSpPr/>
              <p:nvPr/>
            </p:nvSpPr>
            <p:spPr>
              <a:xfrm>
                <a:off x="1190623" y="46300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1" name="Google Shape;3741;p13"/>
              <p:cNvSpPr/>
              <p:nvPr/>
            </p:nvSpPr>
            <p:spPr>
              <a:xfrm>
                <a:off x="1182396" y="47733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2" name="Google Shape;3742;p13"/>
              <p:cNvSpPr/>
              <p:nvPr/>
            </p:nvSpPr>
            <p:spPr>
              <a:xfrm>
                <a:off x="1190623" y="49194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3" name="Google Shape;3743;p13"/>
              <p:cNvSpPr/>
              <p:nvPr/>
            </p:nvSpPr>
            <p:spPr>
              <a:xfrm>
                <a:off x="1182396" y="506272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744" name="Google Shape;3744;p13"/>
            <p:cNvSpPr/>
            <p:nvPr/>
          </p:nvSpPr>
          <p:spPr>
            <a:xfrm>
              <a:off x="112911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5" name="Google Shape;3745;p13"/>
            <p:cNvSpPr/>
            <p:nvPr/>
          </p:nvSpPr>
          <p:spPr>
            <a:xfrm>
              <a:off x="112911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6" name="Google Shape;3746;p13"/>
            <p:cNvSpPr/>
            <p:nvPr/>
          </p:nvSpPr>
          <p:spPr>
            <a:xfrm>
              <a:off x="112911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7" name="Google Shape;3747;p13"/>
            <p:cNvSpPr/>
            <p:nvPr/>
          </p:nvSpPr>
          <p:spPr>
            <a:xfrm>
              <a:off x="112089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8" name="Google Shape;3748;p13"/>
            <p:cNvSpPr/>
            <p:nvPr/>
          </p:nvSpPr>
          <p:spPr>
            <a:xfrm>
              <a:off x="112089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9" name="Google Shape;3749;p13"/>
            <p:cNvSpPr/>
            <p:nvPr/>
          </p:nvSpPr>
          <p:spPr>
            <a:xfrm>
              <a:off x="1129116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0" name="Google Shape;3750;p13"/>
            <p:cNvSpPr/>
            <p:nvPr/>
          </p:nvSpPr>
          <p:spPr>
            <a:xfrm>
              <a:off x="1120890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1" name="Google Shape;3751;p13"/>
            <p:cNvSpPr/>
            <p:nvPr/>
          </p:nvSpPr>
          <p:spPr>
            <a:xfrm>
              <a:off x="1129116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2" name="Google Shape;3752;p13"/>
            <p:cNvSpPr/>
            <p:nvPr/>
          </p:nvSpPr>
          <p:spPr>
            <a:xfrm>
              <a:off x="1120890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753" name="Google Shape;3753;p13"/>
            <p:cNvGrpSpPr/>
            <p:nvPr/>
          </p:nvGrpSpPr>
          <p:grpSpPr>
            <a:xfrm>
              <a:off x="8979668" y="206"/>
              <a:ext cx="53414" cy="5143474"/>
              <a:chOff x="1418927" y="206"/>
              <a:chExt cx="53414" cy="5143474"/>
            </a:xfrm>
          </p:grpSpPr>
          <p:sp>
            <p:nvSpPr>
              <p:cNvPr id="3754" name="Google Shape;3754;p13"/>
              <p:cNvSpPr/>
              <p:nvPr/>
            </p:nvSpPr>
            <p:spPr>
              <a:xfrm>
                <a:off x="142715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5" name="Google Shape;3755;p13"/>
              <p:cNvSpPr/>
              <p:nvPr/>
            </p:nvSpPr>
            <p:spPr>
              <a:xfrm>
                <a:off x="142715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6" name="Google Shape;3756;p13"/>
              <p:cNvSpPr/>
              <p:nvPr/>
            </p:nvSpPr>
            <p:spPr>
              <a:xfrm>
                <a:off x="1427153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7" name="Google Shape;3757;p13"/>
              <p:cNvSpPr/>
              <p:nvPr/>
            </p:nvSpPr>
            <p:spPr>
              <a:xfrm>
                <a:off x="1418927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1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8" name="Google Shape;3758;p13"/>
              <p:cNvSpPr/>
              <p:nvPr/>
            </p:nvSpPr>
            <p:spPr>
              <a:xfrm>
                <a:off x="1418927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93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9" name="Google Shape;3759;p13"/>
              <p:cNvSpPr/>
              <p:nvPr/>
            </p:nvSpPr>
            <p:spPr>
              <a:xfrm>
                <a:off x="1427153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0" name="Google Shape;3760;p13"/>
              <p:cNvSpPr/>
              <p:nvPr/>
            </p:nvSpPr>
            <p:spPr>
              <a:xfrm>
                <a:off x="1418927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93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1" name="Google Shape;3761;p13"/>
              <p:cNvSpPr/>
              <p:nvPr/>
            </p:nvSpPr>
            <p:spPr>
              <a:xfrm>
                <a:off x="1427153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2" name="Google Shape;3762;p13"/>
              <p:cNvSpPr/>
              <p:nvPr/>
            </p:nvSpPr>
            <p:spPr>
              <a:xfrm>
                <a:off x="1418927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93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3" name="Google Shape;3763;p13"/>
              <p:cNvSpPr/>
              <p:nvPr/>
            </p:nvSpPr>
            <p:spPr>
              <a:xfrm>
                <a:off x="1418927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4" name="Google Shape;3764;p13"/>
              <p:cNvSpPr/>
              <p:nvPr/>
            </p:nvSpPr>
            <p:spPr>
              <a:xfrm>
                <a:off x="142715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5" name="Google Shape;3765;p13"/>
              <p:cNvSpPr/>
              <p:nvPr/>
            </p:nvSpPr>
            <p:spPr>
              <a:xfrm>
                <a:off x="1427153" y="159117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6" name="Google Shape;3766;p13"/>
              <p:cNvSpPr/>
              <p:nvPr/>
            </p:nvSpPr>
            <p:spPr>
              <a:xfrm>
                <a:off x="142715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7" name="Google Shape;3767;p13"/>
              <p:cNvSpPr/>
              <p:nvPr/>
            </p:nvSpPr>
            <p:spPr>
              <a:xfrm>
                <a:off x="1418927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8" name="Google Shape;3768;p13"/>
              <p:cNvSpPr/>
              <p:nvPr/>
            </p:nvSpPr>
            <p:spPr>
              <a:xfrm>
                <a:off x="142715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9" name="Google Shape;3769;p13"/>
              <p:cNvSpPr/>
              <p:nvPr/>
            </p:nvSpPr>
            <p:spPr>
              <a:xfrm>
                <a:off x="1427153" y="217002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0" name="Google Shape;3770;p13"/>
              <p:cNvSpPr/>
              <p:nvPr/>
            </p:nvSpPr>
            <p:spPr>
              <a:xfrm>
                <a:off x="1418927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93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1" name="Google Shape;3771;p13"/>
              <p:cNvSpPr/>
              <p:nvPr/>
            </p:nvSpPr>
            <p:spPr>
              <a:xfrm>
                <a:off x="1427153" y="245939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2" name="Google Shape;3772;p13"/>
              <p:cNvSpPr/>
              <p:nvPr/>
            </p:nvSpPr>
            <p:spPr>
              <a:xfrm>
                <a:off x="1418927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3" name="Google Shape;3773;p13"/>
              <p:cNvSpPr/>
              <p:nvPr/>
            </p:nvSpPr>
            <p:spPr>
              <a:xfrm>
                <a:off x="1427153" y="274875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4" name="Google Shape;3774;p13"/>
              <p:cNvSpPr/>
              <p:nvPr/>
            </p:nvSpPr>
            <p:spPr>
              <a:xfrm>
                <a:off x="1418927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5" name="Google Shape;3775;p13"/>
              <p:cNvSpPr/>
              <p:nvPr/>
            </p:nvSpPr>
            <p:spPr>
              <a:xfrm>
                <a:off x="142715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6" name="Google Shape;3776;p13"/>
              <p:cNvSpPr/>
              <p:nvPr/>
            </p:nvSpPr>
            <p:spPr>
              <a:xfrm>
                <a:off x="1418927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7" name="Google Shape;3777;p13"/>
              <p:cNvSpPr/>
              <p:nvPr/>
            </p:nvSpPr>
            <p:spPr>
              <a:xfrm>
                <a:off x="1418927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8" name="Google Shape;3778;p13"/>
              <p:cNvSpPr/>
              <p:nvPr/>
            </p:nvSpPr>
            <p:spPr>
              <a:xfrm>
                <a:off x="1427153" y="347258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9" name="Google Shape;3779;p13"/>
              <p:cNvSpPr/>
              <p:nvPr/>
            </p:nvSpPr>
            <p:spPr>
              <a:xfrm>
                <a:off x="1418927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0" name="Google Shape;3780;p13"/>
              <p:cNvSpPr/>
              <p:nvPr/>
            </p:nvSpPr>
            <p:spPr>
              <a:xfrm>
                <a:off x="1418927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1" name="Google Shape;3781;p13"/>
              <p:cNvSpPr/>
              <p:nvPr/>
            </p:nvSpPr>
            <p:spPr>
              <a:xfrm>
                <a:off x="1418927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2" name="Google Shape;3782;p13"/>
              <p:cNvSpPr/>
              <p:nvPr/>
            </p:nvSpPr>
            <p:spPr>
              <a:xfrm>
                <a:off x="1427153" y="40513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3" name="Google Shape;3783;p13"/>
              <p:cNvSpPr/>
              <p:nvPr/>
            </p:nvSpPr>
            <p:spPr>
              <a:xfrm>
                <a:off x="142715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4" name="Google Shape;3784;p13"/>
              <p:cNvSpPr/>
              <p:nvPr/>
            </p:nvSpPr>
            <p:spPr>
              <a:xfrm>
                <a:off x="1427153" y="43406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5" name="Google Shape;3785;p13"/>
              <p:cNvSpPr/>
              <p:nvPr/>
            </p:nvSpPr>
            <p:spPr>
              <a:xfrm>
                <a:off x="1418927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93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6" name="Google Shape;3786;p13"/>
              <p:cNvSpPr/>
              <p:nvPr/>
            </p:nvSpPr>
            <p:spPr>
              <a:xfrm>
                <a:off x="1427153" y="46300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7" name="Google Shape;3787;p13"/>
              <p:cNvSpPr/>
              <p:nvPr/>
            </p:nvSpPr>
            <p:spPr>
              <a:xfrm>
                <a:off x="1418927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93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8" name="Google Shape;3788;p13"/>
              <p:cNvSpPr/>
              <p:nvPr/>
            </p:nvSpPr>
            <p:spPr>
              <a:xfrm>
                <a:off x="1427153" y="49194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9" name="Google Shape;3789;p13"/>
              <p:cNvSpPr/>
              <p:nvPr/>
            </p:nvSpPr>
            <p:spPr>
              <a:xfrm>
                <a:off x="1418927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93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790" name="Google Shape;3790;p13"/>
            <p:cNvGrpSpPr/>
            <p:nvPr/>
          </p:nvGrpSpPr>
          <p:grpSpPr>
            <a:xfrm>
              <a:off x="363679" y="206"/>
              <a:ext cx="53295" cy="5143474"/>
              <a:chOff x="7816534" y="206"/>
              <a:chExt cx="53295" cy="5143474"/>
            </a:xfrm>
          </p:grpSpPr>
          <p:sp>
            <p:nvSpPr>
              <p:cNvPr id="3791" name="Google Shape;3791;p13"/>
              <p:cNvSpPr/>
              <p:nvPr/>
            </p:nvSpPr>
            <p:spPr>
              <a:xfrm>
                <a:off x="7824761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2" name="Google Shape;3792;p13"/>
              <p:cNvSpPr/>
              <p:nvPr/>
            </p:nvSpPr>
            <p:spPr>
              <a:xfrm>
                <a:off x="7824761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3" name="Google Shape;3793;p13"/>
              <p:cNvSpPr/>
              <p:nvPr/>
            </p:nvSpPr>
            <p:spPr>
              <a:xfrm>
                <a:off x="7824761" y="28957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4" name="Google Shape;3794;p13"/>
              <p:cNvSpPr/>
              <p:nvPr/>
            </p:nvSpPr>
            <p:spPr>
              <a:xfrm>
                <a:off x="7816534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5" name="Google Shape;3795;p13"/>
              <p:cNvSpPr/>
              <p:nvPr/>
            </p:nvSpPr>
            <p:spPr>
              <a:xfrm>
                <a:off x="7816534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6" name="Google Shape;3796;p13"/>
              <p:cNvSpPr/>
              <p:nvPr/>
            </p:nvSpPr>
            <p:spPr>
              <a:xfrm>
                <a:off x="7824761" y="72308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7" name="Google Shape;3797;p13"/>
              <p:cNvSpPr/>
              <p:nvPr/>
            </p:nvSpPr>
            <p:spPr>
              <a:xfrm>
                <a:off x="7816534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8" name="Google Shape;3798;p13"/>
              <p:cNvSpPr/>
              <p:nvPr/>
            </p:nvSpPr>
            <p:spPr>
              <a:xfrm>
                <a:off x="7824761" y="101244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9" name="Google Shape;3799;p13"/>
              <p:cNvSpPr/>
              <p:nvPr/>
            </p:nvSpPr>
            <p:spPr>
              <a:xfrm>
                <a:off x="7816534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0" name="Google Shape;3800;p13"/>
              <p:cNvSpPr/>
              <p:nvPr/>
            </p:nvSpPr>
            <p:spPr>
              <a:xfrm>
                <a:off x="7816534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1" name="Google Shape;3801;p13"/>
              <p:cNvSpPr/>
              <p:nvPr/>
            </p:nvSpPr>
            <p:spPr>
              <a:xfrm>
                <a:off x="7824761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2" name="Google Shape;3802;p13"/>
              <p:cNvSpPr/>
              <p:nvPr/>
            </p:nvSpPr>
            <p:spPr>
              <a:xfrm>
                <a:off x="7824761" y="159117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3" name="Google Shape;3803;p13"/>
              <p:cNvSpPr/>
              <p:nvPr/>
            </p:nvSpPr>
            <p:spPr>
              <a:xfrm>
                <a:off x="7824761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4" name="Google Shape;3804;p13"/>
              <p:cNvSpPr/>
              <p:nvPr/>
            </p:nvSpPr>
            <p:spPr>
              <a:xfrm>
                <a:off x="7816534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5" name="Google Shape;3805;p13"/>
              <p:cNvSpPr/>
              <p:nvPr/>
            </p:nvSpPr>
            <p:spPr>
              <a:xfrm>
                <a:off x="7824761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6" name="Google Shape;3806;p13"/>
              <p:cNvSpPr/>
              <p:nvPr/>
            </p:nvSpPr>
            <p:spPr>
              <a:xfrm>
                <a:off x="7824761" y="217002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7" name="Google Shape;3807;p13"/>
              <p:cNvSpPr/>
              <p:nvPr/>
            </p:nvSpPr>
            <p:spPr>
              <a:xfrm>
                <a:off x="7816534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8" name="Google Shape;3808;p13"/>
              <p:cNvSpPr/>
              <p:nvPr/>
            </p:nvSpPr>
            <p:spPr>
              <a:xfrm>
                <a:off x="7824761" y="245939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9" name="Google Shape;3809;p13"/>
              <p:cNvSpPr/>
              <p:nvPr/>
            </p:nvSpPr>
            <p:spPr>
              <a:xfrm>
                <a:off x="7816534" y="26027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0" name="Google Shape;3810;p13"/>
              <p:cNvSpPr/>
              <p:nvPr/>
            </p:nvSpPr>
            <p:spPr>
              <a:xfrm>
                <a:off x="7824761" y="274875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1" name="Google Shape;3811;p13"/>
              <p:cNvSpPr/>
              <p:nvPr/>
            </p:nvSpPr>
            <p:spPr>
              <a:xfrm>
                <a:off x="7816534" y="289206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2" name="Google Shape;3812;p13"/>
              <p:cNvSpPr/>
              <p:nvPr/>
            </p:nvSpPr>
            <p:spPr>
              <a:xfrm>
                <a:off x="7824761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3" name="Google Shape;3813;p13"/>
              <p:cNvSpPr/>
              <p:nvPr/>
            </p:nvSpPr>
            <p:spPr>
              <a:xfrm>
                <a:off x="7816534" y="31814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4" name="Google Shape;3814;p13"/>
              <p:cNvSpPr/>
              <p:nvPr/>
            </p:nvSpPr>
            <p:spPr>
              <a:xfrm>
                <a:off x="7816534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5" name="Google Shape;3815;p13"/>
              <p:cNvSpPr/>
              <p:nvPr/>
            </p:nvSpPr>
            <p:spPr>
              <a:xfrm>
                <a:off x="7824761" y="347258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6" name="Google Shape;3816;p13"/>
              <p:cNvSpPr/>
              <p:nvPr/>
            </p:nvSpPr>
            <p:spPr>
              <a:xfrm>
                <a:off x="7816534" y="36159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7" name="Google Shape;3817;p13"/>
              <p:cNvSpPr/>
              <p:nvPr/>
            </p:nvSpPr>
            <p:spPr>
              <a:xfrm>
                <a:off x="7816534" y="37601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8" name="Google Shape;3818;p13"/>
              <p:cNvSpPr/>
              <p:nvPr/>
            </p:nvSpPr>
            <p:spPr>
              <a:xfrm>
                <a:off x="7816534" y="39052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9" name="Google Shape;3819;p13"/>
              <p:cNvSpPr/>
              <p:nvPr/>
            </p:nvSpPr>
            <p:spPr>
              <a:xfrm>
                <a:off x="7824761" y="40513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0" name="Google Shape;3820;p13"/>
              <p:cNvSpPr/>
              <p:nvPr/>
            </p:nvSpPr>
            <p:spPr>
              <a:xfrm>
                <a:off x="7824761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1" name="Google Shape;3821;p13"/>
              <p:cNvSpPr/>
              <p:nvPr/>
            </p:nvSpPr>
            <p:spPr>
              <a:xfrm>
                <a:off x="7824761" y="43406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2" name="Google Shape;3822;p13"/>
              <p:cNvSpPr/>
              <p:nvPr/>
            </p:nvSpPr>
            <p:spPr>
              <a:xfrm>
                <a:off x="7816534" y="44839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3" name="Google Shape;3823;p13"/>
              <p:cNvSpPr/>
              <p:nvPr/>
            </p:nvSpPr>
            <p:spPr>
              <a:xfrm>
                <a:off x="7824761" y="46300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4" name="Google Shape;3824;p13"/>
              <p:cNvSpPr/>
              <p:nvPr/>
            </p:nvSpPr>
            <p:spPr>
              <a:xfrm>
                <a:off x="7816534" y="47733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5" name="Google Shape;3825;p13"/>
              <p:cNvSpPr/>
              <p:nvPr/>
            </p:nvSpPr>
            <p:spPr>
              <a:xfrm>
                <a:off x="7824761" y="49194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6" name="Google Shape;3826;p13"/>
              <p:cNvSpPr/>
              <p:nvPr/>
            </p:nvSpPr>
            <p:spPr>
              <a:xfrm>
                <a:off x="7816534" y="506272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827" name="Google Shape;3827;p13"/>
            <p:cNvSpPr/>
            <p:nvPr/>
          </p:nvSpPr>
          <p:spPr>
            <a:xfrm>
              <a:off x="138187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8" name="Google Shape;3828;p13"/>
            <p:cNvSpPr/>
            <p:nvPr/>
          </p:nvSpPr>
          <p:spPr>
            <a:xfrm>
              <a:off x="138187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9" name="Google Shape;3829;p13"/>
            <p:cNvSpPr/>
            <p:nvPr/>
          </p:nvSpPr>
          <p:spPr>
            <a:xfrm>
              <a:off x="138187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0" name="Google Shape;3830;p13"/>
            <p:cNvSpPr/>
            <p:nvPr/>
          </p:nvSpPr>
          <p:spPr>
            <a:xfrm>
              <a:off x="137365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1" name="Google Shape;3831;p13"/>
            <p:cNvSpPr/>
            <p:nvPr/>
          </p:nvSpPr>
          <p:spPr>
            <a:xfrm>
              <a:off x="137365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2" name="Google Shape;3832;p13"/>
            <p:cNvSpPr/>
            <p:nvPr/>
          </p:nvSpPr>
          <p:spPr>
            <a:xfrm>
              <a:off x="138187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3" name="Google Shape;3833;p13"/>
            <p:cNvSpPr/>
            <p:nvPr/>
          </p:nvSpPr>
          <p:spPr>
            <a:xfrm>
              <a:off x="137365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4" name="Google Shape;3834;p13"/>
            <p:cNvSpPr/>
            <p:nvPr/>
          </p:nvSpPr>
          <p:spPr>
            <a:xfrm>
              <a:off x="138187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5" name="Google Shape;3835;p13"/>
            <p:cNvSpPr/>
            <p:nvPr/>
          </p:nvSpPr>
          <p:spPr>
            <a:xfrm>
              <a:off x="747168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6" name="Google Shape;3836;p13"/>
            <p:cNvSpPr/>
            <p:nvPr/>
          </p:nvSpPr>
          <p:spPr>
            <a:xfrm>
              <a:off x="747168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7" name="Google Shape;3837;p13"/>
            <p:cNvSpPr/>
            <p:nvPr/>
          </p:nvSpPr>
          <p:spPr>
            <a:xfrm>
              <a:off x="7471685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8" name="Google Shape;3838;p13"/>
            <p:cNvSpPr/>
            <p:nvPr/>
          </p:nvSpPr>
          <p:spPr>
            <a:xfrm>
              <a:off x="7471685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9" name="Google Shape;3839;p13"/>
            <p:cNvSpPr/>
            <p:nvPr/>
          </p:nvSpPr>
          <p:spPr>
            <a:xfrm>
              <a:off x="746345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0" name="Google Shape;3840;p13"/>
            <p:cNvSpPr/>
            <p:nvPr/>
          </p:nvSpPr>
          <p:spPr>
            <a:xfrm>
              <a:off x="7463459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1" name="Google Shape;3841;p13"/>
            <p:cNvSpPr/>
            <p:nvPr/>
          </p:nvSpPr>
          <p:spPr>
            <a:xfrm>
              <a:off x="772432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2" name="Google Shape;3842;p13"/>
            <p:cNvSpPr/>
            <p:nvPr/>
          </p:nvSpPr>
          <p:spPr>
            <a:xfrm>
              <a:off x="772432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3" name="Google Shape;3843;p13"/>
            <p:cNvSpPr/>
            <p:nvPr/>
          </p:nvSpPr>
          <p:spPr>
            <a:xfrm>
              <a:off x="772432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4" name="Google Shape;3844;p13"/>
            <p:cNvSpPr/>
            <p:nvPr/>
          </p:nvSpPr>
          <p:spPr>
            <a:xfrm>
              <a:off x="772432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5" name="Google Shape;3845;p13"/>
            <p:cNvSpPr/>
            <p:nvPr/>
          </p:nvSpPr>
          <p:spPr>
            <a:xfrm>
              <a:off x="771610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6" name="Google Shape;3846;p13"/>
            <p:cNvSpPr/>
            <p:nvPr/>
          </p:nvSpPr>
          <p:spPr>
            <a:xfrm>
              <a:off x="771610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7" name="Google Shape;3847;p13"/>
            <p:cNvSpPr/>
            <p:nvPr/>
          </p:nvSpPr>
          <p:spPr>
            <a:xfrm>
              <a:off x="772432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8" name="Google Shape;3848;p13"/>
            <p:cNvSpPr/>
            <p:nvPr/>
          </p:nvSpPr>
          <p:spPr>
            <a:xfrm>
              <a:off x="771610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9" name="Google Shape;3849;p13"/>
            <p:cNvSpPr/>
            <p:nvPr/>
          </p:nvSpPr>
          <p:spPr>
            <a:xfrm>
              <a:off x="822973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0" name="Google Shape;3850;p13"/>
            <p:cNvSpPr/>
            <p:nvPr/>
          </p:nvSpPr>
          <p:spPr>
            <a:xfrm>
              <a:off x="822973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1" name="Google Shape;3851;p13"/>
            <p:cNvSpPr/>
            <p:nvPr/>
          </p:nvSpPr>
          <p:spPr>
            <a:xfrm>
              <a:off x="8229731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2" name="Google Shape;3852;p13"/>
            <p:cNvSpPr/>
            <p:nvPr/>
          </p:nvSpPr>
          <p:spPr>
            <a:xfrm>
              <a:off x="8229731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3" name="Google Shape;3853;p13"/>
            <p:cNvSpPr/>
            <p:nvPr/>
          </p:nvSpPr>
          <p:spPr>
            <a:xfrm>
              <a:off x="822150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4" name="Google Shape;3854;p13"/>
            <p:cNvSpPr/>
            <p:nvPr/>
          </p:nvSpPr>
          <p:spPr>
            <a:xfrm>
              <a:off x="822150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5" name="Google Shape;3855;p13"/>
            <p:cNvSpPr/>
            <p:nvPr/>
          </p:nvSpPr>
          <p:spPr>
            <a:xfrm>
              <a:off x="8229731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6" name="Google Shape;3856;p13"/>
            <p:cNvSpPr/>
            <p:nvPr/>
          </p:nvSpPr>
          <p:spPr>
            <a:xfrm>
              <a:off x="822150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7" name="Google Shape;3857;p13"/>
            <p:cNvSpPr/>
            <p:nvPr/>
          </p:nvSpPr>
          <p:spPr>
            <a:xfrm>
              <a:off x="8229731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8" name="Google Shape;3858;p13"/>
            <p:cNvSpPr/>
            <p:nvPr/>
          </p:nvSpPr>
          <p:spPr>
            <a:xfrm>
              <a:off x="822150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9" name="Google Shape;3859;p13"/>
            <p:cNvSpPr/>
            <p:nvPr/>
          </p:nvSpPr>
          <p:spPr>
            <a:xfrm>
              <a:off x="8229731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0" name="Google Shape;3860;p13"/>
            <p:cNvSpPr/>
            <p:nvPr/>
          </p:nvSpPr>
          <p:spPr>
            <a:xfrm>
              <a:off x="8221504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1" name="Google Shape;3861;p13"/>
            <p:cNvSpPr/>
            <p:nvPr/>
          </p:nvSpPr>
          <p:spPr>
            <a:xfrm>
              <a:off x="8229731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2" name="Google Shape;3862;p13"/>
            <p:cNvSpPr/>
            <p:nvPr/>
          </p:nvSpPr>
          <p:spPr>
            <a:xfrm>
              <a:off x="62454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3" name="Google Shape;3863;p13"/>
            <p:cNvSpPr/>
            <p:nvPr/>
          </p:nvSpPr>
          <p:spPr>
            <a:xfrm>
              <a:off x="62454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4" name="Google Shape;3864;p13"/>
            <p:cNvSpPr/>
            <p:nvPr/>
          </p:nvSpPr>
          <p:spPr>
            <a:xfrm>
              <a:off x="62454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5" name="Google Shape;3865;p13"/>
            <p:cNvSpPr/>
            <p:nvPr/>
          </p:nvSpPr>
          <p:spPr>
            <a:xfrm>
              <a:off x="62454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6" name="Google Shape;3866;p13"/>
            <p:cNvSpPr/>
            <p:nvPr/>
          </p:nvSpPr>
          <p:spPr>
            <a:xfrm>
              <a:off x="61632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7" name="Google Shape;3867;p13"/>
            <p:cNvSpPr/>
            <p:nvPr/>
          </p:nvSpPr>
          <p:spPr>
            <a:xfrm>
              <a:off x="61632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8" name="Google Shape;3868;p13"/>
            <p:cNvSpPr/>
            <p:nvPr/>
          </p:nvSpPr>
          <p:spPr>
            <a:xfrm>
              <a:off x="62454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9" name="Google Shape;3869;p13"/>
            <p:cNvSpPr/>
            <p:nvPr/>
          </p:nvSpPr>
          <p:spPr>
            <a:xfrm>
              <a:off x="61632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0" name="Google Shape;3870;p13"/>
            <p:cNvSpPr/>
            <p:nvPr/>
          </p:nvSpPr>
          <p:spPr>
            <a:xfrm>
              <a:off x="624548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1" name="Google Shape;3871;p13"/>
            <p:cNvSpPr/>
            <p:nvPr/>
          </p:nvSpPr>
          <p:spPr>
            <a:xfrm>
              <a:off x="61632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2" name="Google Shape;3872;p13"/>
            <p:cNvSpPr/>
            <p:nvPr/>
          </p:nvSpPr>
          <p:spPr>
            <a:xfrm>
              <a:off x="624548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3" name="Google Shape;3873;p13"/>
            <p:cNvSpPr/>
            <p:nvPr/>
          </p:nvSpPr>
          <p:spPr>
            <a:xfrm>
              <a:off x="616321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4" name="Google Shape;3874;p13"/>
            <p:cNvSpPr/>
            <p:nvPr/>
          </p:nvSpPr>
          <p:spPr>
            <a:xfrm>
              <a:off x="624548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5" name="Google Shape;3875;p13"/>
            <p:cNvSpPr/>
            <p:nvPr/>
          </p:nvSpPr>
          <p:spPr>
            <a:xfrm>
              <a:off x="61632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6" name="Google Shape;3876;p13"/>
            <p:cNvSpPr/>
            <p:nvPr/>
          </p:nvSpPr>
          <p:spPr>
            <a:xfrm>
              <a:off x="624548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7" name="Google Shape;3877;p13"/>
            <p:cNvSpPr/>
            <p:nvPr/>
          </p:nvSpPr>
          <p:spPr>
            <a:xfrm>
              <a:off x="624548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8" name="Google Shape;3878;p13"/>
            <p:cNvSpPr/>
            <p:nvPr/>
          </p:nvSpPr>
          <p:spPr>
            <a:xfrm>
              <a:off x="61632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9" name="Google Shape;3879;p13"/>
            <p:cNvSpPr/>
            <p:nvPr/>
          </p:nvSpPr>
          <p:spPr>
            <a:xfrm>
              <a:off x="616321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0" name="Google Shape;3880;p13"/>
            <p:cNvSpPr/>
            <p:nvPr/>
          </p:nvSpPr>
          <p:spPr>
            <a:xfrm>
              <a:off x="624548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1" name="Google Shape;3881;p13"/>
            <p:cNvSpPr/>
            <p:nvPr/>
          </p:nvSpPr>
          <p:spPr>
            <a:xfrm>
              <a:off x="163380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2" name="Google Shape;3882;p13"/>
            <p:cNvSpPr/>
            <p:nvPr/>
          </p:nvSpPr>
          <p:spPr>
            <a:xfrm>
              <a:off x="163380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3" name="Google Shape;3883;p13"/>
            <p:cNvSpPr/>
            <p:nvPr/>
          </p:nvSpPr>
          <p:spPr>
            <a:xfrm>
              <a:off x="163380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4" name="Google Shape;3884;p13"/>
            <p:cNvSpPr/>
            <p:nvPr/>
          </p:nvSpPr>
          <p:spPr>
            <a:xfrm>
              <a:off x="163380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5" name="Google Shape;3885;p13"/>
            <p:cNvSpPr/>
            <p:nvPr/>
          </p:nvSpPr>
          <p:spPr>
            <a:xfrm>
              <a:off x="162641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6" name="Google Shape;3886;p13"/>
            <p:cNvSpPr/>
            <p:nvPr/>
          </p:nvSpPr>
          <p:spPr>
            <a:xfrm>
              <a:off x="162641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87" name="Google Shape;3887;p13"/>
            <p:cNvGrpSpPr/>
            <p:nvPr/>
          </p:nvGrpSpPr>
          <p:grpSpPr>
            <a:xfrm>
              <a:off x="110918" y="206"/>
              <a:ext cx="53414" cy="5143474"/>
              <a:chOff x="8712171" y="206"/>
              <a:chExt cx="53414" cy="5143474"/>
            </a:xfrm>
          </p:grpSpPr>
          <p:sp>
            <p:nvSpPr>
              <p:cNvPr id="3888" name="Google Shape;3888;p13"/>
              <p:cNvSpPr/>
              <p:nvPr/>
            </p:nvSpPr>
            <p:spPr>
              <a:xfrm>
                <a:off x="8720398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9" name="Google Shape;3889;p13"/>
              <p:cNvSpPr/>
              <p:nvPr/>
            </p:nvSpPr>
            <p:spPr>
              <a:xfrm>
                <a:off x="8720398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0" name="Google Shape;3890;p13"/>
              <p:cNvSpPr/>
              <p:nvPr/>
            </p:nvSpPr>
            <p:spPr>
              <a:xfrm>
                <a:off x="8720398" y="28957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1" name="Google Shape;3891;p13"/>
              <p:cNvSpPr/>
              <p:nvPr/>
            </p:nvSpPr>
            <p:spPr>
              <a:xfrm>
                <a:off x="871217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1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2" name="Google Shape;3892;p13"/>
              <p:cNvSpPr/>
              <p:nvPr/>
            </p:nvSpPr>
            <p:spPr>
              <a:xfrm>
                <a:off x="871217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3" name="Google Shape;3893;p13"/>
              <p:cNvSpPr/>
              <p:nvPr/>
            </p:nvSpPr>
            <p:spPr>
              <a:xfrm>
                <a:off x="8720398" y="72308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4" name="Google Shape;3894;p13"/>
              <p:cNvSpPr/>
              <p:nvPr/>
            </p:nvSpPr>
            <p:spPr>
              <a:xfrm>
                <a:off x="871217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5" name="Google Shape;3895;p13"/>
              <p:cNvSpPr/>
              <p:nvPr/>
            </p:nvSpPr>
            <p:spPr>
              <a:xfrm>
                <a:off x="8720398" y="101244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6" name="Google Shape;3896;p13"/>
              <p:cNvSpPr/>
              <p:nvPr/>
            </p:nvSpPr>
            <p:spPr>
              <a:xfrm>
                <a:off x="871217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7" name="Google Shape;3897;p13"/>
              <p:cNvSpPr/>
              <p:nvPr/>
            </p:nvSpPr>
            <p:spPr>
              <a:xfrm>
                <a:off x="871217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8" name="Google Shape;3898;p13"/>
              <p:cNvSpPr/>
              <p:nvPr/>
            </p:nvSpPr>
            <p:spPr>
              <a:xfrm>
                <a:off x="8720398" y="144703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9" name="Google Shape;3899;p13"/>
              <p:cNvSpPr/>
              <p:nvPr/>
            </p:nvSpPr>
            <p:spPr>
              <a:xfrm>
                <a:off x="8720398" y="159117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0" name="Google Shape;3900;p13"/>
              <p:cNvSpPr/>
              <p:nvPr/>
            </p:nvSpPr>
            <p:spPr>
              <a:xfrm>
                <a:off x="8720398" y="1736397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1" name="Google Shape;3901;p13"/>
              <p:cNvSpPr/>
              <p:nvPr/>
            </p:nvSpPr>
            <p:spPr>
              <a:xfrm>
                <a:off x="871217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2" name="Google Shape;3902;p13"/>
              <p:cNvSpPr/>
              <p:nvPr/>
            </p:nvSpPr>
            <p:spPr>
              <a:xfrm>
                <a:off x="8720398" y="202576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3" name="Google Shape;3903;p13"/>
              <p:cNvSpPr/>
              <p:nvPr/>
            </p:nvSpPr>
            <p:spPr>
              <a:xfrm>
                <a:off x="8720398" y="217002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4" name="Google Shape;3904;p13"/>
              <p:cNvSpPr/>
              <p:nvPr/>
            </p:nvSpPr>
            <p:spPr>
              <a:xfrm>
                <a:off x="871217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5" name="Google Shape;3905;p13"/>
              <p:cNvSpPr/>
              <p:nvPr/>
            </p:nvSpPr>
            <p:spPr>
              <a:xfrm>
                <a:off x="8720398" y="245939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6" name="Google Shape;3906;p13"/>
              <p:cNvSpPr/>
              <p:nvPr/>
            </p:nvSpPr>
            <p:spPr>
              <a:xfrm>
                <a:off x="871217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7" name="Google Shape;3907;p13"/>
              <p:cNvSpPr/>
              <p:nvPr/>
            </p:nvSpPr>
            <p:spPr>
              <a:xfrm>
                <a:off x="8720398" y="274875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8" name="Google Shape;3908;p13"/>
              <p:cNvSpPr/>
              <p:nvPr/>
            </p:nvSpPr>
            <p:spPr>
              <a:xfrm>
                <a:off x="871217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9" name="Google Shape;3909;p13"/>
              <p:cNvSpPr/>
              <p:nvPr/>
            </p:nvSpPr>
            <p:spPr>
              <a:xfrm>
                <a:off x="8720398" y="303812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0" name="Google Shape;3910;p13"/>
              <p:cNvSpPr/>
              <p:nvPr/>
            </p:nvSpPr>
            <p:spPr>
              <a:xfrm>
                <a:off x="871217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1" name="Google Shape;3911;p13"/>
              <p:cNvSpPr/>
              <p:nvPr/>
            </p:nvSpPr>
            <p:spPr>
              <a:xfrm>
                <a:off x="871217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2" name="Google Shape;3912;p13"/>
              <p:cNvSpPr/>
              <p:nvPr/>
            </p:nvSpPr>
            <p:spPr>
              <a:xfrm>
                <a:off x="8720398" y="347258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3" name="Google Shape;3913;p13"/>
              <p:cNvSpPr/>
              <p:nvPr/>
            </p:nvSpPr>
            <p:spPr>
              <a:xfrm>
                <a:off x="871217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4" name="Google Shape;3914;p13"/>
              <p:cNvSpPr/>
              <p:nvPr/>
            </p:nvSpPr>
            <p:spPr>
              <a:xfrm>
                <a:off x="871217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5" name="Google Shape;3915;p13"/>
              <p:cNvSpPr/>
              <p:nvPr/>
            </p:nvSpPr>
            <p:spPr>
              <a:xfrm>
                <a:off x="871217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6" name="Google Shape;3916;p13"/>
              <p:cNvSpPr/>
              <p:nvPr/>
            </p:nvSpPr>
            <p:spPr>
              <a:xfrm>
                <a:off x="8720398" y="40513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7" name="Google Shape;3917;p13"/>
              <p:cNvSpPr/>
              <p:nvPr/>
            </p:nvSpPr>
            <p:spPr>
              <a:xfrm>
                <a:off x="8720398" y="41955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8" name="Google Shape;3918;p13"/>
              <p:cNvSpPr/>
              <p:nvPr/>
            </p:nvSpPr>
            <p:spPr>
              <a:xfrm>
                <a:off x="8720398" y="43406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9" name="Google Shape;3919;p13"/>
              <p:cNvSpPr/>
              <p:nvPr/>
            </p:nvSpPr>
            <p:spPr>
              <a:xfrm>
                <a:off x="871217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0" name="Google Shape;3920;p13"/>
              <p:cNvSpPr/>
              <p:nvPr/>
            </p:nvSpPr>
            <p:spPr>
              <a:xfrm>
                <a:off x="8720398" y="4630049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1" name="Google Shape;3921;p13"/>
              <p:cNvSpPr/>
              <p:nvPr/>
            </p:nvSpPr>
            <p:spPr>
              <a:xfrm>
                <a:off x="871217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2" name="Google Shape;3922;p13"/>
              <p:cNvSpPr/>
              <p:nvPr/>
            </p:nvSpPr>
            <p:spPr>
              <a:xfrm>
                <a:off x="8720398" y="491941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3" name="Google Shape;3923;p13"/>
              <p:cNvSpPr/>
              <p:nvPr/>
            </p:nvSpPr>
            <p:spPr>
              <a:xfrm>
                <a:off x="871217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924" name="Google Shape;3924;p13"/>
            <p:cNvSpPr/>
            <p:nvPr/>
          </p:nvSpPr>
          <p:spPr>
            <a:xfrm>
              <a:off x="87647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5" name="Google Shape;3925;p13"/>
            <p:cNvSpPr/>
            <p:nvPr/>
          </p:nvSpPr>
          <p:spPr>
            <a:xfrm>
              <a:off x="87647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6" name="Google Shape;3926;p13"/>
            <p:cNvSpPr/>
            <p:nvPr/>
          </p:nvSpPr>
          <p:spPr>
            <a:xfrm>
              <a:off x="87647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7" name="Google Shape;3927;p13"/>
            <p:cNvSpPr/>
            <p:nvPr/>
          </p:nvSpPr>
          <p:spPr>
            <a:xfrm>
              <a:off x="87647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8" name="Google Shape;3928;p13"/>
            <p:cNvSpPr/>
            <p:nvPr/>
          </p:nvSpPr>
          <p:spPr>
            <a:xfrm>
              <a:off x="86908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9" name="Google Shape;3929;p13"/>
            <p:cNvSpPr/>
            <p:nvPr/>
          </p:nvSpPr>
          <p:spPr>
            <a:xfrm>
              <a:off x="86908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0" name="Google Shape;3930;p13"/>
            <p:cNvSpPr/>
            <p:nvPr/>
          </p:nvSpPr>
          <p:spPr>
            <a:xfrm>
              <a:off x="87647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1" name="Google Shape;3931;p13"/>
            <p:cNvSpPr/>
            <p:nvPr/>
          </p:nvSpPr>
          <p:spPr>
            <a:xfrm>
              <a:off x="86908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2" name="Google Shape;3932;p13"/>
            <p:cNvSpPr/>
            <p:nvPr/>
          </p:nvSpPr>
          <p:spPr>
            <a:xfrm>
              <a:off x="87647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3" name="Google Shape;3933;p13"/>
            <p:cNvSpPr/>
            <p:nvPr/>
          </p:nvSpPr>
          <p:spPr>
            <a:xfrm>
              <a:off x="86908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4" name="Google Shape;3934;p13"/>
            <p:cNvSpPr/>
            <p:nvPr/>
          </p:nvSpPr>
          <p:spPr>
            <a:xfrm>
              <a:off x="87647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5" name="Google Shape;3935;p13"/>
            <p:cNvSpPr/>
            <p:nvPr/>
          </p:nvSpPr>
          <p:spPr>
            <a:xfrm>
              <a:off x="86908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6" name="Google Shape;3936;p13"/>
            <p:cNvSpPr/>
            <p:nvPr/>
          </p:nvSpPr>
          <p:spPr>
            <a:xfrm>
              <a:off x="87647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37" name="Google Shape;3937;p13"/>
          <p:cNvSpPr txBox="1">
            <a:spLocks noGrp="1"/>
          </p:cNvSpPr>
          <p:nvPr>
            <p:ph type="title" hasCustomPrompt="1"/>
          </p:nvPr>
        </p:nvSpPr>
        <p:spPr>
          <a:xfrm>
            <a:off x="2741850" y="1274847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38" name="Google Shape;3938;p13"/>
          <p:cNvSpPr txBox="1">
            <a:spLocks noGrp="1"/>
          </p:cNvSpPr>
          <p:nvPr>
            <p:ph type="subTitle" idx="1"/>
          </p:nvPr>
        </p:nvSpPr>
        <p:spPr>
          <a:xfrm>
            <a:off x="2046900" y="1752838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39" name="Google Shape;3939;p13"/>
          <p:cNvSpPr txBox="1">
            <a:spLocks noGrp="1"/>
          </p:cNvSpPr>
          <p:nvPr>
            <p:ph type="subTitle" idx="2"/>
          </p:nvPr>
        </p:nvSpPr>
        <p:spPr>
          <a:xfrm>
            <a:off x="2046900" y="2199728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40" name="Google Shape;3940;p13"/>
          <p:cNvSpPr txBox="1">
            <a:spLocks noGrp="1"/>
          </p:cNvSpPr>
          <p:nvPr>
            <p:ph type="title" idx="3" hasCustomPrompt="1"/>
          </p:nvPr>
        </p:nvSpPr>
        <p:spPr>
          <a:xfrm>
            <a:off x="5395650" y="1274847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41" name="Google Shape;3941;p13"/>
          <p:cNvSpPr txBox="1">
            <a:spLocks noGrp="1"/>
          </p:cNvSpPr>
          <p:nvPr>
            <p:ph type="subTitle" idx="4"/>
          </p:nvPr>
        </p:nvSpPr>
        <p:spPr>
          <a:xfrm>
            <a:off x="4700700" y="1752838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42" name="Google Shape;3942;p13"/>
          <p:cNvSpPr txBox="1">
            <a:spLocks noGrp="1"/>
          </p:cNvSpPr>
          <p:nvPr>
            <p:ph type="subTitle" idx="5"/>
          </p:nvPr>
        </p:nvSpPr>
        <p:spPr>
          <a:xfrm>
            <a:off x="4700700" y="2199728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43" name="Google Shape;3943;p13"/>
          <p:cNvSpPr txBox="1">
            <a:spLocks noGrp="1"/>
          </p:cNvSpPr>
          <p:nvPr>
            <p:ph type="title" idx="6" hasCustomPrompt="1"/>
          </p:nvPr>
        </p:nvSpPr>
        <p:spPr>
          <a:xfrm>
            <a:off x="1414950" y="3027828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44" name="Google Shape;3944;p13"/>
          <p:cNvSpPr txBox="1">
            <a:spLocks noGrp="1"/>
          </p:cNvSpPr>
          <p:nvPr>
            <p:ph type="subTitle" idx="7"/>
          </p:nvPr>
        </p:nvSpPr>
        <p:spPr>
          <a:xfrm>
            <a:off x="720000" y="3505829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45" name="Google Shape;3945;p13"/>
          <p:cNvSpPr txBox="1">
            <a:spLocks noGrp="1"/>
          </p:cNvSpPr>
          <p:nvPr>
            <p:ph type="subTitle" idx="8"/>
          </p:nvPr>
        </p:nvSpPr>
        <p:spPr>
          <a:xfrm>
            <a:off x="720000" y="3952716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46" name="Google Shape;3946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947" name="Google Shape;3947;p13"/>
          <p:cNvSpPr txBox="1">
            <a:spLocks noGrp="1"/>
          </p:cNvSpPr>
          <p:nvPr>
            <p:ph type="title" idx="13" hasCustomPrompt="1"/>
          </p:nvPr>
        </p:nvSpPr>
        <p:spPr>
          <a:xfrm>
            <a:off x="6722550" y="3027830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48" name="Google Shape;3948;p13"/>
          <p:cNvSpPr txBox="1">
            <a:spLocks noGrp="1"/>
          </p:cNvSpPr>
          <p:nvPr>
            <p:ph type="subTitle" idx="14"/>
          </p:nvPr>
        </p:nvSpPr>
        <p:spPr>
          <a:xfrm>
            <a:off x="6027600" y="3505829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49" name="Google Shape;3949;p13"/>
          <p:cNvSpPr txBox="1">
            <a:spLocks noGrp="1"/>
          </p:cNvSpPr>
          <p:nvPr>
            <p:ph type="subTitle" idx="15"/>
          </p:nvPr>
        </p:nvSpPr>
        <p:spPr>
          <a:xfrm>
            <a:off x="6027600" y="3952716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50" name="Google Shape;3950;p13"/>
          <p:cNvSpPr txBox="1">
            <a:spLocks noGrp="1"/>
          </p:cNvSpPr>
          <p:nvPr>
            <p:ph type="title" idx="16" hasCustomPrompt="1"/>
          </p:nvPr>
        </p:nvSpPr>
        <p:spPr>
          <a:xfrm>
            <a:off x="4068750" y="3027828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51" name="Google Shape;3951;p13"/>
          <p:cNvSpPr txBox="1">
            <a:spLocks noGrp="1"/>
          </p:cNvSpPr>
          <p:nvPr>
            <p:ph type="subTitle" idx="17"/>
          </p:nvPr>
        </p:nvSpPr>
        <p:spPr>
          <a:xfrm>
            <a:off x="3373800" y="3505827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52" name="Google Shape;3952;p13"/>
          <p:cNvSpPr txBox="1">
            <a:spLocks noGrp="1"/>
          </p:cNvSpPr>
          <p:nvPr>
            <p:ph type="subTitle" idx="18"/>
          </p:nvPr>
        </p:nvSpPr>
        <p:spPr>
          <a:xfrm>
            <a:off x="3373800" y="3952715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22_1_1_1_1_1_1">
    <p:spTree>
      <p:nvGrpSpPr>
        <p:cNvPr id="1" name="Shape 5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8" name="Google Shape;5938;p18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5939" name="Google Shape;5939;p18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0" name="Google Shape;5940;p18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1" name="Google Shape;5941;p18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2" name="Google Shape;5942;p18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3" name="Google Shape;5943;p18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4" name="Google Shape;5944;p18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5" name="Google Shape;5945;p18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6" name="Google Shape;5946;p18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7" name="Google Shape;5947;p18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8" name="Google Shape;5948;p18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9" name="Google Shape;5949;p18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0" name="Google Shape;5950;p18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1" name="Google Shape;5951;p18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2" name="Google Shape;5952;p18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3" name="Google Shape;5953;p18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4" name="Google Shape;5954;p18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5" name="Google Shape;5955;p18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6" name="Google Shape;5956;p18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7" name="Google Shape;5957;p18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8" name="Google Shape;5958;p18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9" name="Google Shape;5959;p18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0" name="Google Shape;5960;p18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1" name="Google Shape;5961;p18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2" name="Google Shape;5962;p18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3" name="Google Shape;5963;p18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4" name="Google Shape;5964;p18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5" name="Google Shape;5965;p18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6" name="Google Shape;5966;p18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7" name="Google Shape;5967;p18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8" name="Google Shape;5968;p18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9" name="Google Shape;5969;p18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0" name="Google Shape;5970;p18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1" name="Google Shape;5971;p18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2" name="Google Shape;5972;p18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3" name="Google Shape;5973;p18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4" name="Google Shape;5974;p18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5" name="Google Shape;5975;p18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6" name="Google Shape;5976;p18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7" name="Google Shape;5977;p18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8" name="Google Shape;5978;p18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9" name="Google Shape;5979;p18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0" name="Google Shape;5980;p18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1" name="Google Shape;5981;p18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2" name="Google Shape;5982;p18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3" name="Google Shape;5983;p18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4" name="Google Shape;5984;p18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5" name="Google Shape;5985;p18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6" name="Google Shape;5986;p18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7" name="Google Shape;5987;p18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8" name="Google Shape;5988;p18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989" name="Google Shape;5989;p18"/>
          <p:cNvGrpSpPr/>
          <p:nvPr/>
        </p:nvGrpSpPr>
        <p:grpSpPr>
          <a:xfrm>
            <a:off x="34718" y="206"/>
            <a:ext cx="9074564" cy="5143474"/>
            <a:chOff x="34718" y="206"/>
            <a:chExt cx="9074564" cy="5143474"/>
          </a:xfrm>
        </p:grpSpPr>
        <p:grpSp>
          <p:nvGrpSpPr>
            <p:cNvPr id="5990" name="Google Shape;5990;p18"/>
            <p:cNvGrpSpPr/>
            <p:nvPr/>
          </p:nvGrpSpPr>
          <p:grpSpPr>
            <a:xfrm>
              <a:off x="565521" y="206"/>
              <a:ext cx="53295" cy="5143474"/>
              <a:chOff x="578867" y="206"/>
              <a:chExt cx="53295" cy="5143474"/>
            </a:xfrm>
          </p:grpSpPr>
          <p:sp>
            <p:nvSpPr>
              <p:cNvPr id="5991" name="Google Shape;5991;p18"/>
              <p:cNvSpPr/>
              <p:nvPr/>
            </p:nvSpPr>
            <p:spPr>
              <a:xfrm>
                <a:off x="587093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92" name="Google Shape;5992;p18"/>
              <p:cNvSpPr/>
              <p:nvPr/>
            </p:nvSpPr>
            <p:spPr>
              <a:xfrm>
                <a:off x="587093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93" name="Google Shape;5993;p18"/>
              <p:cNvSpPr/>
              <p:nvPr/>
            </p:nvSpPr>
            <p:spPr>
              <a:xfrm>
                <a:off x="587093" y="28957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94" name="Google Shape;5994;p18"/>
              <p:cNvSpPr/>
              <p:nvPr/>
            </p:nvSpPr>
            <p:spPr>
              <a:xfrm>
                <a:off x="578867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95" name="Google Shape;5995;p18"/>
              <p:cNvSpPr/>
              <p:nvPr/>
            </p:nvSpPr>
            <p:spPr>
              <a:xfrm>
                <a:off x="578867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96" name="Google Shape;5996;p18"/>
              <p:cNvSpPr/>
              <p:nvPr/>
            </p:nvSpPr>
            <p:spPr>
              <a:xfrm>
                <a:off x="587093" y="72308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97" name="Google Shape;5997;p18"/>
              <p:cNvSpPr/>
              <p:nvPr/>
            </p:nvSpPr>
            <p:spPr>
              <a:xfrm>
                <a:off x="578867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98" name="Google Shape;5998;p18"/>
              <p:cNvSpPr/>
              <p:nvPr/>
            </p:nvSpPr>
            <p:spPr>
              <a:xfrm>
                <a:off x="587093" y="101244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99" name="Google Shape;5999;p18"/>
              <p:cNvSpPr/>
              <p:nvPr/>
            </p:nvSpPr>
            <p:spPr>
              <a:xfrm>
                <a:off x="578867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63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00" name="Google Shape;6000;p18"/>
              <p:cNvSpPr/>
              <p:nvPr/>
            </p:nvSpPr>
            <p:spPr>
              <a:xfrm>
                <a:off x="578867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01" name="Google Shape;6001;p18"/>
              <p:cNvSpPr/>
              <p:nvPr/>
            </p:nvSpPr>
            <p:spPr>
              <a:xfrm>
                <a:off x="587093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02" name="Google Shape;6002;p18"/>
              <p:cNvSpPr/>
              <p:nvPr/>
            </p:nvSpPr>
            <p:spPr>
              <a:xfrm>
                <a:off x="587093" y="159117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03" name="Google Shape;6003;p18"/>
              <p:cNvSpPr/>
              <p:nvPr/>
            </p:nvSpPr>
            <p:spPr>
              <a:xfrm>
                <a:off x="587093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04" name="Google Shape;6004;p18"/>
              <p:cNvSpPr/>
              <p:nvPr/>
            </p:nvSpPr>
            <p:spPr>
              <a:xfrm>
                <a:off x="578867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05" name="Google Shape;6005;p18"/>
              <p:cNvSpPr/>
              <p:nvPr/>
            </p:nvSpPr>
            <p:spPr>
              <a:xfrm>
                <a:off x="587093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06" name="Google Shape;6006;p18"/>
              <p:cNvSpPr/>
              <p:nvPr/>
            </p:nvSpPr>
            <p:spPr>
              <a:xfrm>
                <a:off x="587093" y="217002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07" name="Google Shape;6007;p18"/>
              <p:cNvSpPr/>
              <p:nvPr/>
            </p:nvSpPr>
            <p:spPr>
              <a:xfrm>
                <a:off x="578867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08" name="Google Shape;6008;p18"/>
              <p:cNvSpPr/>
              <p:nvPr/>
            </p:nvSpPr>
            <p:spPr>
              <a:xfrm>
                <a:off x="587093" y="245939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09" name="Google Shape;6009;p18"/>
              <p:cNvSpPr/>
              <p:nvPr/>
            </p:nvSpPr>
            <p:spPr>
              <a:xfrm>
                <a:off x="578867" y="26027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3" y="609"/>
                    </a:cubicBezTo>
                    <a:cubicBezTo>
                      <a:pt x="146" y="609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10" name="Google Shape;6010;p18"/>
              <p:cNvSpPr/>
              <p:nvPr/>
            </p:nvSpPr>
            <p:spPr>
              <a:xfrm>
                <a:off x="587093" y="274875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11" name="Google Shape;6011;p18"/>
              <p:cNvSpPr/>
              <p:nvPr/>
            </p:nvSpPr>
            <p:spPr>
              <a:xfrm>
                <a:off x="578867" y="289206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3" y="616"/>
                    </a:cubicBezTo>
                    <a:cubicBezTo>
                      <a:pt x="146" y="616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12" name="Google Shape;6012;p18"/>
              <p:cNvSpPr/>
              <p:nvPr/>
            </p:nvSpPr>
            <p:spPr>
              <a:xfrm>
                <a:off x="587093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13" name="Google Shape;6013;p18"/>
              <p:cNvSpPr/>
              <p:nvPr/>
            </p:nvSpPr>
            <p:spPr>
              <a:xfrm>
                <a:off x="578867" y="31814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3" y="616"/>
                    </a:cubicBezTo>
                    <a:cubicBezTo>
                      <a:pt x="146" y="616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14" name="Google Shape;6014;p18"/>
              <p:cNvSpPr/>
              <p:nvPr/>
            </p:nvSpPr>
            <p:spPr>
              <a:xfrm>
                <a:off x="578867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15" name="Google Shape;6015;p18"/>
              <p:cNvSpPr/>
              <p:nvPr/>
            </p:nvSpPr>
            <p:spPr>
              <a:xfrm>
                <a:off x="587093" y="347258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16" name="Google Shape;6016;p18"/>
              <p:cNvSpPr/>
              <p:nvPr/>
            </p:nvSpPr>
            <p:spPr>
              <a:xfrm>
                <a:off x="578867" y="36159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17" name="Google Shape;6017;p18"/>
              <p:cNvSpPr/>
              <p:nvPr/>
            </p:nvSpPr>
            <p:spPr>
              <a:xfrm>
                <a:off x="578867" y="37601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3" y="609"/>
                    </a:cubicBezTo>
                    <a:cubicBezTo>
                      <a:pt x="146" y="609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18" name="Google Shape;6018;p18"/>
              <p:cNvSpPr/>
              <p:nvPr/>
            </p:nvSpPr>
            <p:spPr>
              <a:xfrm>
                <a:off x="578867" y="39052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19" name="Google Shape;6019;p18"/>
              <p:cNvSpPr/>
              <p:nvPr/>
            </p:nvSpPr>
            <p:spPr>
              <a:xfrm>
                <a:off x="587093" y="40513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20" name="Google Shape;6020;p18"/>
              <p:cNvSpPr/>
              <p:nvPr/>
            </p:nvSpPr>
            <p:spPr>
              <a:xfrm>
                <a:off x="587093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21" name="Google Shape;6021;p18"/>
              <p:cNvSpPr/>
              <p:nvPr/>
            </p:nvSpPr>
            <p:spPr>
              <a:xfrm>
                <a:off x="587093" y="43406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22" name="Google Shape;6022;p18"/>
              <p:cNvSpPr/>
              <p:nvPr/>
            </p:nvSpPr>
            <p:spPr>
              <a:xfrm>
                <a:off x="578867" y="44839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40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2" y="679"/>
                      <a:pt x="223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23" name="Google Shape;6023;p18"/>
              <p:cNvSpPr/>
              <p:nvPr/>
            </p:nvSpPr>
            <p:spPr>
              <a:xfrm>
                <a:off x="587093" y="46300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24" name="Google Shape;6024;p18"/>
              <p:cNvSpPr/>
              <p:nvPr/>
            </p:nvSpPr>
            <p:spPr>
              <a:xfrm>
                <a:off x="578867" y="47733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40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2" y="679"/>
                      <a:pt x="223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25" name="Google Shape;6025;p18"/>
              <p:cNvSpPr/>
              <p:nvPr/>
            </p:nvSpPr>
            <p:spPr>
              <a:xfrm>
                <a:off x="587093" y="49194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26" name="Google Shape;6026;p18"/>
              <p:cNvSpPr/>
              <p:nvPr/>
            </p:nvSpPr>
            <p:spPr>
              <a:xfrm>
                <a:off x="578867" y="506272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40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2" y="679"/>
                      <a:pt x="223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027" name="Google Shape;6027;p18"/>
            <p:cNvSpPr/>
            <p:nvPr/>
          </p:nvSpPr>
          <p:spPr>
            <a:xfrm>
              <a:off x="110467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8" name="Google Shape;6028;p18"/>
            <p:cNvSpPr/>
            <p:nvPr/>
          </p:nvSpPr>
          <p:spPr>
            <a:xfrm>
              <a:off x="110467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9" name="Google Shape;6029;p18"/>
            <p:cNvSpPr/>
            <p:nvPr/>
          </p:nvSpPr>
          <p:spPr>
            <a:xfrm>
              <a:off x="1104670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0" name="Google Shape;6030;p18"/>
            <p:cNvSpPr/>
            <p:nvPr/>
          </p:nvSpPr>
          <p:spPr>
            <a:xfrm>
              <a:off x="109632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1" name="Google Shape;6031;p18"/>
            <p:cNvSpPr/>
            <p:nvPr/>
          </p:nvSpPr>
          <p:spPr>
            <a:xfrm>
              <a:off x="109632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2" name="Google Shape;6032;p18"/>
            <p:cNvSpPr/>
            <p:nvPr/>
          </p:nvSpPr>
          <p:spPr>
            <a:xfrm>
              <a:off x="1104670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3" name="Google Shape;6033;p18"/>
            <p:cNvSpPr/>
            <p:nvPr/>
          </p:nvSpPr>
          <p:spPr>
            <a:xfrm>
              <a:off x="109632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4" name="Google Shape;6034;p18"/>
            <p:cNvSpPr/>
            <p:nvPr/>
          </p:nvSpPr>
          <p:spPr>
            <a:xfrm>
              <a:off x="1104670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5" name="Google Shape;6035;p18"/>
            <p:cNvSpPr/>
            <p:nvPr/>
          </p:nvSpPr>
          <p:spPr>
            <a:xfrm>
              <a:off x="109632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6" name="Google Shape;6036;p18"/>
            <p:cNvSpPr/>
            <p:nvPr/>
          </p:nvSpPr>
          <p:spPr>
            <a:xfrm>
              <a:off x="109632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7" name="Google Shape;6037;p18"/>
            <p:cNvSpPr/>
            <p:nvPr/>
          </p:nvSpPr>
          <p:spPr>
            <a:xfrm>
              <a:off x="110467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8" name="Google Shape;6038;p18"/>
            <p:cNvSpPr/>
            <p:nvPr/>
          </p:nvSpPr>
          <p:spPr>
            <a:xfrm>
              <a:off x="137001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9" name="Google Shape;6039;p18"/>
            <p:cNvSpPr/>
            <p:nvPr/>
          </p:nvSpPr>
          <p:spPr>
            <a:xfrm>
              <a:off x="137001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0" name="Google Shape;6040;p18"/>
            <p:cNvSpPr/>
            <p:nvPr/>
          </p:nvSpPr>
          <p:spPr>
            <a:xfrm>
              <a:off x="137001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1" name="Google Shape;6041;p18"/>
            <p:cNvSpPr/>
            <p:nvPr/>
          </p:nvSpPr>
          <p:spPr>
            <a:xfrm>
              <a:off x="1361785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2" name="Google Shape;6042;p18"/>
            <p:cNvSpPr/>
            <p:nvPr/>
          </p:nvSpPr>
          <p:spPr>
            <a:xfrm>
              <a:off x="1361785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3" name="Google Shape;6043;p18"/>
            <p:cNvSpPr/>
            <p:nvPr/>
          </p:nvSpPr>
          <p:spPr>
            <a:xfrm>
              <a:off x="137001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4" name="Google Shape;6044;p18"/>
            <p:cNvSpPr/>
            <p:nvPr/>
          </p:nvSpPr>
          <p:spPr>
            <a:xfrm>
              <a:off x="1361785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5" name="Google Shape;6045;p18"/>
            <p:cNvSpPr/>
            <p:nvPr/>
          </p:nvSpPr>
          <p:spPr>
            <a:xfrm>
              <a:off x="137001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6" name="Google Shape;6046;p18"/>
            <p:cNvSpPr/>
            <p:nvPr/>
          </p:nvSpPr>
          <p:spPr>
            <a:xfrm>
              <a:off x="1361785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7" name="Google Shape;6047;p18"/>
            <p:cNvSpPr/>
            <p:nvPr/>
          </p:nvSpPr>
          <p:spPr>
            <a:xfrm>
              <a:off x="1361785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8" name="Google Shape;6048;p18"/>
            <p:cNvSpPr/>
            <p:nvPr/>
          </p:nvSpPr>
          <p:spPr>
            <a:xfrm>
              <a:off x="853412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9" name="Google Shape;6049;p18"/>
            <p:cNvSpPr/>
            <p:nvPr/>
          </p:nvSpPr>
          <p:spPr>
            <a:xfrm>
              <a:off x="853412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0" name="Google Shape;6050;p18"/>
            <p:cNvSpPr/>
            <p:nvPr/>
          </p:nvSpPr>
          <p:spPr>
            <a:xfrm>
              <a:off x="853412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1" name="Google Shape;6051;p18"/>
            <p:cNvSpPr/>
            <p:nvPr/>
          </p:nvSpPr>
          <p:spPr>
            <a:xfrm>
              <a:off x="852590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2" name="Google Shape;6052;p18"/>
            <p:cNvSpPr/>
            <p:nvPr/>
          </p:nvSpPr>
          <p:spPr>
            <a:xfrm>
              <a:off x="163535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3" name="Google Shape;6053;p18"/>
            <p:cNvSpPr/>
            <p:nvPr/>
          </p:nvSpPr>
          <p:spPr>
            <a:xfrm>
              <a:off x="163535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4" name="Google Shape;6054;p18"/>
            <p:cNvSpPr/>
            <p:nvPr/>
          </p:nvSpPr>
          <p:spPr>
            <a:xfrm>
              <a:off x="163535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5" name="Google Shape;6055;p18"/>
            <p:cNvSpPr/>
            <p:nvPr/>
          </p:nvSpPr>
          <p:spPr>
            <a:xfrm>
              <a:off x="162712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6" name="Google Shape;6056;p18"/>
            <p:cNvSpPr/>
            <p:nvPr/>
          </p:nvSpPr>
          <p:spPr>
            <a:xfrm>
              <a:off x="16271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7" name="Google Shape;6057;p18"/>
            <p:cNvSpPr/>
            <p:nvPr/>
          </p:nvSpPr>
          <p:spPr>
            <a:xfrm>
              <a:off x="163535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8" name="Google Shape;6058;p18"/>
            <p:cNvSpPr/>
            <p:nvPr/>
          </p:nvSpPr>
          <p:spPr>
            <a:xfrm>
              <a:off x="162712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9" name="Google Shape;6059;p18"/>
            <p:cNvSpPr/>
            <p:nvPr/>
          </p:nvSpPr>
          <p:spPr>
            <a:xfrm>
              <a:off x="163535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0" name="Google Shape;6060;p18"/>
            <p:cNvSpPr/>
            <p:nvPr/>
          </p:nvSpPr>
          <p:spPr>
            <a:xfrm>
              <a:off x="162712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1" name="Google Shape;6061;p18"/>
            <p:cNvSpPr/>
            <p:nvPr/>
          </p:nvSpPr>
          <p:spPr>
            <a:xfrm>
              <a:off x="6677090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2" name="Google Shape;6062;p18"/>
            <p:cNvSpPr/>
            <p:nvPr/>
          </p:nvSpPr>
          <p:spPr>
            <a:xfrm>
              <a:off x="6677090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3" name="Google Shape;6063;p18"/>
            <p:cNvSpPr/>
            <p:nvPr/>
          </p:nvSpPr>
          <p:spPr>
            <a:xfrm>
              <a:off x="6677090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4" name="Google Shape;6064;p18"/>
            <p:cNvSpPr/>
            <p:nvPr/>
          </p:nvSpPr>
          <p:spPr>
            <a:xfrm>
              <a:off x="666874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5" name="Google Shape;6065;p18"/>
            <p:cNvSpPr/>
            <p:nvPr/>
          </p:nvSpPr>
          <p:spPr>
            <a:xfrm>
              <a:off x="6668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6" name="Google Shape;6066;p18"/>
            <p:cNvSpPr/>
            <p:nvPr/>
          </p:nvSpPr>
          <p:spPr>
            <a:xfrm>
              <a:off x="773881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7" name="Google Shape;6067;p18"/>
            <p:cNvSpPr/>
            <p:nvPr/>
          </p:nvSpPr>
          <p:spPr>
            <a:xfrm>
              <a:off x="773881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8" name="Google Shape;6068;p18"/>
            <p:cNvSpPr/>
            <p:nvPr/>
          </p:nvSpPr>
          <p:spPr>
            <a:xfrm>
              <a:off x="879958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9" name="Google Shape;6069;p18"/>
            <p:cNvSpPr/>
            <p:nvPr/>
          </p:nvSpPr>
          <p:spPr>
            <a:xfrm>
              <a:off x="879958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0" name="Google Shape;6070;p18"/>
            <p:cNvSpPr/>
            <p:nvPr/>
          </p:nvSpPr>
          <p:spPr>
            <a:xfrm>
              <a:off x="879958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1" name="Google Shape;6071;p18"/>
            <p:cNvSpPr/>
            <p:nvPr/>
          </p:nvSpPr>
          <p:spPr>
            <a:xfrm>
              <a:off x="879136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2" name="Google Shape;6072;p18"/>
            <p:cNvSpPr/>
            <p:nvPr/>
          </p:nvSpPr>
          <p:spPr>
            <a:xfrm>
              <a:off x="879136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073" name="Google Shape;6073;p18"/>
            <p:cNvGrpSpPr/>
            <p:nvPr/>
          </p:nvGrpSpPr>
          <p:grpSpPr>
            <a:xfrm>
              <a:off x="34718" y="206"/>
              <a:ext cx="53295" cy="4852321"/>
              <a:chOff x="62135" y="206"/>
              <a:chExt cx="53295" cy="4852321"/>
            </a:xfrm>
          </p:grpSpPr>
          <p:sp>
            <p:nvSpPr>
              <p:cNvPr id="6074" name="Google Shape;6074;p18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75" name="Google Shape;6075;p18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76" name="Google Shape;6076;p18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77" name="Google Shape;6077;p18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78" name="Google Shape;6078;p18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79" name="Google Shape;6079;p18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80" name="Google Shape;6080;p18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81" name="Google Shape;6081;p18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82" name="Google Shape;6082;p18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83" name="Google Shape;6083;p18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84" name="Google Shape;6084;p18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85" name="Google Shape;6085;p18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86" name="Google Shape;6086;p18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87" name="Google Shape;6087;p18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88" name="Google Shape;6088;p18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89" name="Google Shape;6089;p18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90" name="Google Shape;6090;p18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91" name="Google Shape;6091;p18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92" name="Google Shape;6092;p18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93" name="Google Shape;6093;p18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94" name="Google Shape;6094;p18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95" name="Google Shape;6095;p18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96" name="Google Shape;6096;p18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97" name="Google Shape;6097;p18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98" name="Google Shape;6098;p18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99" name="Google Shape;6099;p18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00" name="Google Shape;6100;p18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01" name="Google Shape;6101;p18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02" name="Google Shape;6102;p18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03" name="Google Shape;6103;p18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04" name="Google Shape;6104;p18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05" name="Google Shape;6105;p18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06" name="Google Shape;6106;p18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07" name="Google Shape;6107;p18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108" name="Google Shape;6108;p18"/>
            <p:cNvGrpSpPr/>
            <p:nvPr/>
          </p:nvGrpSpPr>
          <p:grpSpPr>
            <a:xfrm>
              <a:off x="300060" y="206"/>
              <a:ext cx="53414" cy="4852321"/>
              <a:chOff x="418506" y="206"/>
              <a:chExt cx="53414" cy="4852321"/>
            </a:xfrm>
          </p:grpSpPr>
          <p:sp>
            <p:nvSpPr>
              <p:cNvPr id="6109" name="Google Shape;6109;p18"/>
              <p:cNvSpPr/>
              <p:nvPr/>
            </p:nvSpPr>
            <p:spPr>
              <a:xfrm>
                <a:off x="42673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10" name="Google Shape;6110;p18"/>
              <p:cNvSpPr/>
              <p:nvPr/>
            </p:nvSpPr>
            <p:spPr>
              <a:xfrm>
                <a:off x="42673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11" name="Google Shape;6111;p18"/>
              <p:cNvSpPr/>
              <p:nvPr/>
            </p:nvSpPr>
            <p:spPr>
              <a:xfrm>
                <a:off x="426733" y="288618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0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12" name="Google Shape;6112;p18"/>
              <p:cNvSpPr/>
              <p:nvPr/>
            </p:nvSpPr>
            <p:spPr>
              <a:xfrm>
                <a:off x="426733" y="4337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13" name="Google Shape;6113;p18"/>
              <p:cNvSpPr/>
              <p:nvPr/>
            </p:nvSpPr>
            <p:spPr>
              <a:xfrm>
                <a:off x="418506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14" name="Google Shape;6114;p18"/>
              <p:cNvSpPr/>
              <p:nvPr/>
            </p:nvSpPr>
            <p:spPr>
              <a:xfrm>
                <a:off x="418506" y="722248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15" name="Google Shape;6115;p18"/>
              <p:cNvSpPr/>
              <p:nvPr/>
            </p:nvSpPr>
            <p:spPr>
              <a:xfrm>
                <a:off x="426733" y="86830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16" name="Google Shape;6116;p18"/>
              <p:cNvSpPr/>
              <p:nvPr/>
            </p:nvSpPr>
            <p:spPr>
              <a:xfrm>
                <a:off x="418506" y="1010660"/>
                <a:ext cx="53414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24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4"/>
                      <a:pt x="1" y="347"/>
                    </a:cubicBezTo>
                    <a:cubicBezTo>
                      <a:pt x="1" y="563"/>
                      <a:pt x="85" y="686"/>
                      <a:pt x="216" y="686"/>
                    </a:cubicBezTo>
                    <a:cubicBezTo>
                      <a:pt x="363" y="686"/>
                      <a:pt x="447" y="563"/>
                      <a:pt x="447" y="339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17" name="Google Shape;6117;p18"/>
              <p:cNvSpPr/>
              <p:nvPr/>
            </p:nvSpPr>
            <p:spPr>
              <a:xfrm>
                <a:off x="426733" y="1156713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1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18" name="Google Shape;6118;p18"/>
              <p:cNvSpPr/>
              <p:nvPr/>
            </p:nvSpPr>
            <p:spPr>
              <a:xfrm>
                <a:off x="418506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19" name="Google Shape;6119;p18"/>
              <p:cNvSpPr/>
              <p:nvPr/>
            </p:nvSpPr>
            <p:spPr>
              <a:xfrm>
                <a:off x="42673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20" name="Google Shape;6120;p18"/>
              <p:cNvSpPr/>
              <p:nvPr/>
            </p:nvSpPr>
            <p:spPr>
              <a:xfrm>
                <a:off x="418506" y="159034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21" name="Google Shape;6121;p18"/>
              <p:cNvSpPr/>
              <p:nvPr/>
            </p:nvSpPr>
            <p:spPr>
              <a:xfrm>
                <a:off x="42673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22" name="Google Shape;6122;p18"/>
              <p:cNvSpPr/>
              <p:nvPr/>
            </p:nvSpPr>
            <p:spPr>
              <a:xfrm>
                <a:off x="418506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23" name="Google Shape;6123;p18"/>
              <p:cNvSpPr/>
              <p:nvPr/>
            </p:nvSpPr>
            <p:spPr>
              <a:xfrm>
                <a:off x="42673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24" name="Google Shape;6124;p18"/>
              <p:cNvSpPr/>
              <p:nvPr/>
            </p:nvSpPr>
            <p:spPr>
              <a:xfrm>
                <a:off x="426733" y="216990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25" name="Google Shape;6125;p18"/>
              <p:cNvSpPr/>
              <p:nvPr/>
            </p:nvSpPr>
            <p:spPr>
              <a:xfrm>
                <a:off x="418506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26" name="Google Shape;6126;p18"/>
              <p:cNvSpPr/>
              <p:nvPr/>
            </p:nvSpPr>
            <p:spPr>
              <a:xfrm>
                <a:off x="418506" y="245843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27" name="Google Shape;6127;p18"/>
              <p:cNvSpPr/>
              <p:nvPr/>
            </p:nvSpPr>
            <p:spPr>
              <a:xfrm>
                <a:off x="426733" y="260449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28" name="Google Shape;6128;p18"/>
              <p:cNvSpPr/>
              <p:nvPr/>
            </p:nvSpPr>
            <p:spPr>
              <a:xfrm>
                <a:off x="418506" y="27478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29" name="Google Shape;6129;p18"/>
              <p:cNvSpPr/>
              <p:nvPr/>
            </p:nvSpPr>
            <p:spPr>
              <a:xfrm>
                <a:off x="426733" y="289385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30" name="Google Shape;6130;p18"/>
              <p:cNvSpPr/>
              <p:nvPr/>
            </p:nvSpPr>
            <p:spPr>
              <a:xfrm>
                <a:off x="42673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31" name="Google Shape;6131;p18"/>
              <p:cNvSpPr/>
              <p:nvPr/>
            </p:nvSpPr>
            <p:spPr>
              <a:xfrm>
                <a:off x="418506" y="3181315"/>
                <a:ext cx="53414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0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10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32" name="Google Shape;6132;p18"/>
              <p:cNvSpPr/>
              <p:nvPr/>
            </p:nvSpPr>
            <p:spPr>
              <a:xfrm>
                <a:off x="418506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33" name="Google Shape;6133;p18"/>
              <p:cNvSpPr/>
              <p:nvPr/>
            </p:nvSpPr>
            <p:spPr>
              <a:xfrm>
                <a:off x="418506" y="34708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2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34" name="Google Shape;6134;p18"/>
              <p:cNvSpPr/>
              <p:nvPr/>
            </p:nvSpPr>
            <p:spPr>
              <a:xfrm>
                <a:off x="426733" y="361685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35" name="Google Shape;6135;p18"/>
              <p:cNvSpPr/>
              <p:nvPr/>
            </p:nvSpPr>
            <p:spPr>
              <a:xfrm>
                <a:off x="426733" y="37619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36" name="Google Shape;6136;p18"/>
              <p:cNvSpPr/>
              <p:nvPr/>
            </p:nvSpPr>
            <p:spPr>
              <a:xfrm>
                <a:off x="426733" y="390621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37" name="Google Shape;6137;p18"/>
              <p:cNvSpPr/>
              <p:nvPr/>
            </p:nvSpPr>
            <p:spPr>
              <a:xfrm>
                <a:off x="418506" y="404953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38" name="Google Shape;6138;p18"/>
              <p:cNvSpPr/>
              <p:nvPr/>
            </p:nvSpPr>
            <p:spPr>
              <a:xfrm>
                <a:off x="42673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39" name="Google Shape;6139;p18"/>
              <p:cNvSpPr/>
              <p:nvPr/>
            </p:nvSpPr>
            <p:spPr>
              <a:xfrm>
                <a:off x="418506" y="43388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40" name="Google Shape;6140;p18"/>
              <p:cNvSpPr/>
              <p:nvPr/>
            </p:nvSpPr>
            <p:spPr>
              <a:xfrm>
                <a:off x="426733" y="44849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41" name="Google Shape;6141;p18"/>
              <p:cNvSpPr/>
              <p:nvPr/>
            </p:nvSpPr>
            <p:spPr>
              <a:xfrm>
                <a:off x="418506" y="46282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42" name="Google Shape;6142;p18"/>
              <p:cNvSpPr/>
              <p:nvPr/>
            </p:nvSpPr>
            <p:spPr>
              <a:xfrm>
                <a:off x="426733" y="47743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143" name="Google Shape;6143;p18"/>
            <p:cNvSpPr/>
            <p:nvPr/>
          </p:nvSpPr>
          <p:spPr>
            <a:xfrm>
              <a:off x="190081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4" name="Google Shape;6144;p18"/>
            <p:cNvSpPr/>
            <p:nvPr/>
          </p:nvSpPr>
          <p:spPr>
            <a:xfrm>
              <a:off x="190081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5" name="Google Shape;6145;p18"/>
            <p:cNvSpPr/>
            <p:nvPr/>
          </p:nvSpPr>
          <p:spPr>
            <a:xfrm>
              <a:off x="190081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6" name="Google Shape;6146;p18"/>
            <p:cNvSpPr/>
            <p:nvPr/>
          </p:nvSpPr>
          <p:spPr>
            <a:xfrm>
              <a:off x="190081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7" name="Google Shape;6147;p18"/>
            <p:cNvSpPr/>
            <p:nvPr/>
          </p:nvSpPr>
          <p:spPr>
            <a:xfrm>
              <a:off x="1892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8" name="Google Shape;6148;p18"/>
            <p:cNvSpPr/>
            <p:nvPr/>
          </p:nvSpPr>
          <p:spPr>
            <a:xfrm>
              <a:off x="189258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9" name="Google Shape;6149;p18"/>
            <p:cNvSpPr/>
            <p:nvPr/>
          </p:nvSpPr>
          <p:spPr>
            <a:xfrm>
              <a:off x="190081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0" name="Google Shape;6150;p18"/>
            <p:cNvSpPr/>
            <p:nvPr/>
          </p:nvSpPr>
          <p:spPr>
            <a:xfrm>
              <a:off x="216627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1" name="Google Shape;6151;p18"/>
            <p:cNvSpPr/>
            <p:nvPr/>
          </p:nvSpPr>
          <p:spPr>
            <a:xfrm>
              <a:off x="216627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2" name="Google Shape;6152;p18"/>
            <p:cNvSpPr/>
            <p:nvPr/>
          </p:nvSpPr>
          <p:spPr>
            <a:xfrm>
              <a:off x="216627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3" name="Google Shape;6153;p18"/>
            <p:cNvSpPr/>
            <p:nvPr/>
          </p:nvSpPr>
          <p:spPr>
            <a:xfrm>
              <a:off x="216627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4" name="Google Shape;6154;p18"/>
            <p:cNvSpPr/>
            <p:nvPr/>
          </p:nvSpPr>
          <p:spPr>
            <a:xfrm>
              <a:off x="215805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5" name="Google Shape;6155;p18"/>
            <p:cNvSpPr/>
            <p:nvPr/>
          </p:nvSpPr>
          <p:spPr>
            <a:xfrm>
              <a:off x="215805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6" name="Google Shape;6156;p18"/>
            <p:cNvSpPr/>
            <p:nvPr/>
          </p:nvSpPr>
          <p:spPr>
            <a:xfrm>
              <a:off x="216627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7" name="Google Shape;6157;p18"/>
            <p:cNvSpPr/>
            <p:nvPr/>
          </p:nvSpPr>
          <p:spPr>
            <a:xfrm>
              <a:off x="243185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8" name="Google Shape;6158;p18"/>
            <p:cNvSpPr/>
            <p:nvPr/>
          </p:nvSpPr>
          <p:spPr>
            <a:xfrm>
              <a:off x="243185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9" name="Google Shape;6159;p18"/>
            <p:cNvSpPr/>
            <p:nvPr/>
          </p:nvSpPr>
          <p:spPr>
            <a:xfrm>
              <a:off x="243185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0" name="Google Shape;6160;p18"/>
            <p:cNvSpPr/>
            <p:nvPr/>
          </p:nvSpPr>
          <p:spPr>
            <a:xfrm>
              <a:off x="243185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1" name="Google Shape;6161;p18"/>
            <p:cNvSpPr/>
            <p:nvPr/>
          </p:nvSpPr>
          <p:spPr>
            <a:xfrm>
              <a:off x="242351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2" name="Google Shape;6162;p18"/>
            <p:cNvSpPr/>
            <p:nvPr/>
          </p:nvSpPr>
          <p:spPr>
            <a:xfrm>
              <a:off x="242351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3" name="Google Shape;6163;p18"/>
            <p:cNvSpPr/>
            <p:nvPr/>
          </p:nvSpPr>
          <p:spPr>
            <a:xfrm>
              <a:off x="243185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4" name="Google Shape;6164;p18"/>
            <p:cNvSpPr/>
            <p:nvPr/>
          </p:nvSpPr>
          <p:spPr>
            <a:xfrm>
              <a:off x="4023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5" name="Google Shape;6165;p18"/>
            <p:cNvSpPr/>
            <p:nvPr/>
          </p:nvSpPr>
          <p:spPr>
            <a:xfrm>
              <a:off x="4023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6" name="Google Shape;6166;p18"/>
            <p:cNvSpPr/>
            <p:nvPr/>
          </p:nvSpPr>
          <p:spPr>
            <a:xfrm>
              <a:off x="4023432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7" name="Google Shape;6167;p18"/>
            <p:cNvSpPr/>
            <p:nvPr/>
          </p:nvSpPr>
          <p:spPr>
            <a:xfrm>
              <a:off x="4023432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8" name="Google Shape;6168;p18"/>
            <p:cNvSpPr/>
            <p:nvPr/>
          </p:nvSpPr>
          <p:spPr>
            <a:xfrm>
              <a:off x="4015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9" name="Google Shape;6169;p18"/>
            <p:cNvSpPr/>
            <p:nvPr/>
          </p:nvSpPr>
          <p:spPr>
            <a:xfrm>
              <a:off x="4015205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0" name="Google Shape;6170;p18"/>
            <p:cNvSpPr/>
            <p:nvPr/>
          </p:nvSpPr>
          <p:spPr>
            <a:xfrm>
              <a:off x="4023432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1" name="Google Shape;6171;p18"/>
            <p:cNvSpPr/>
            <p:nvPr/>
          </p:nvSpPr>
          <p:spPr>
            <a:xfrm>
              <a:off x="5084442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2" name="Google Shape;6172;p18"/>
            <p:cNvSpPr/>
            <p:nvPr/>
          </p:nvSpPr>
          <p:spPr>
            <a:xfrm>
              <a:off x="5084442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3" name="Google Shape;6173;p18"/>
            <p:cNvSpPr/>
            <p:nvPr/>
          </p:nvSpPr>
          <p:spPr>
            <a:xfrm>
              <a:off x="5084442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4" name="Google Shape;6174;p18"/>
            <p:cNvSpPr/>
            <p:nvPr/>
          </p:nvSpPr>
          <p:spPr>
            <a:xfrm>
              <a:off x="5084442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5" name="Google Shape;6175;p18"/>
            <p:cNvSpPr/>
            <p:nvPr/>
          </p:nvSpPr>
          <p:spPr>
            <a:xfrm>
              <a:off x="5077050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6" name="Google Shape;6176;p18"/>
            <p:cNvSpPr/>
            <p:nvPr/>
          </p:nvSpPr>
          <p:spPr>
            <a:xfrm>
              <a:off x="5077050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7" name="Google Shape;6177;p18"/>
            <p:cNvSpPr/>
            <p:nvPr/>
          </p:nvSpPr>
          <p:spPr>
            <a:xfrm>
              <a:off x="5084442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8" name="Google Shape;6178;p18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9" name="Google Shape;6179;p18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0" name="Google Shape;6180;p18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1" name="Google Shape;6181;p18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2" name="Google Shape;6182;p18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3" name="Google Shape;6183;p18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4" name="Google Shape;6184;p18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5" name="Google Shape;6185;p18"/>
            <p:cNvSpPr/>
            <p:nvPr/>
          </p:nvSpPr>
          <p:spPr>
            <a:xfrm>
              <a:off x="83086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6" name="Google Shape;6186;p18"/>
            <p:cNvSpPr/>
            <p:nvPr/>
          </p:nvSpPr>
          <p:spPr>
            <a:xfrm>
              <a:off x="839090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7" name="Google Shape;6187;p18"/>
            <p:cNvSpPr/>
            <p:nvPr/>
          </p:nvSpPr>
          <p:spPr>
            <a:xfrm>
              <a:off x="83086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8" name="Google Shape;6188;p18"/>
            <p:cNvSpPr/>
            <p:nvPr/>
          </p:nvSpPr>
          <p:spPr>
            <a:xfrm>
              <a:off x="839090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9" name="Google Shape;6189;p18"/>
            <p:cNvSpPr/>
            <p:nvPr/>
          </p:nvSpPr>
          <p:spPr>
            <a:xfrm>
              <a:off x="2962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0" name="Google Shape;6190;p18"/>
            <p:cNvSpPr/>
            <p:nvPr/>
          </p:nvSpPr>
          <p:spPr>
            <a:xfrm>
              <a:off x="2962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1" name="Google Shape;6191;p18"/>
            <p:cNvSpPr/>
            <p:nvPr/>
          </p:nvSpPr>
          <p:spPr>
            <a:xfrm>
              <a:off x="2962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2" name="Google Shape;6192;p18"/>
            <p:cNvSpPr/>
            <p:nvPr/>
          </p:nvSpPr>
          <p:spPr>
            <a:xfrm>
              <a:off x="2962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3" name="Google Shape;6193;p18"/>
            <p:cNvSpPr/>
            <p:nvPr/>
          </p:nvSpPr>
          <p:spPr>
            <a:xfrm>
              <a:off x="2954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4" name="Google Shape;6194;p18"/>
            <p:cNvSpPr/>
            <p:nvPr/>
          </p:nvSpPr>
          <p:spPr>
            <a:xfrm>
              <a:off x="2954433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5" name="Google Shape;6195;p18"/>
            <p:cNvSpPr/>
            <p:nvPr/>
          </p:nvSpPr>
          <p:spPr>
            <a:xfrm>
              <a:off x="2962660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6" name="Google Shape;6196;p18"/>
            <p:cNvSpPr/>
            <p:nvPr/>
          </p:nvSpPr>
          <p:spPr>
            <a:xfrm>
              <a:off x="349250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7" name="Google Shape;6197;p18"/>
            <p:cNvSpPr/>
            <p:nvPr/>
          </p:nvSpPr>
          <p:spPr>
            <a:xfrm>
              <a:off x="349250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8" name="Google Shape;6198;p18"/>
            <p:cNvSpPr/>
            <p:nvPr/>
          </p:nvSpPr>
          <p:spPr>
            <a:xfrm>
              <a:off x="349250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9" name="Google Shape;6199;p18"/>
            <p:cNvSpPr/>
            <p:nvPr/>
          </p:nvSpPr>
          <p:spPr>
            <a:xfrm>
              <a:off x="349250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0" name="Google Shape;6200;p18"/>
            <p:cNvSpPr/>
            <p:nvPr/>
          </p:nvSpPr>
          <p:spPr>
            <a:xfrm>
              <a:off x="3484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1" name="Google Shape;6201;p18"/>
            <p:cNvSpPr/>
            <p:nvPr/>
          </p:nvSpPr>
          <p:spPr>
            <a:xfrm>
              <a:off x="3484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2" name="Google Shape;6202;p18"/>
            <p:cNvSpPr/>
            <p:nvPr/>
          </p:nvSpPr>
          <p:spPr>
            <a:xfrm>
              <a:off x="349250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3" name="Google Shape;6203;p18"/>
            <p:cNvSpPr/>
            <p:nvPr/>
          </p:nvSpPr>
          <p:spPr>
            <a:xfrm>
              <a:off x="561524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4" name="Google Shape;6204;p18"/>
            <p:cNvSpPr/>
            <p:nvPr/>
          </p:nvSpPr>
          <p:spPr>
            <a:xfrm>
              <a:off x="561524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5" name="Google Shape;6205;p18"/>
            <p:cNvSpPr/>
            <p:nvPr/>
          </p:nvSpPr>
          <p:spPr>
            <a:xfrm>
              <a:off x="561524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6" name="Google Shape;6206;p18"/>
            <p:cNvSpPr/>
            <p:nvPr/>
          </p:nvSpPr>
          <p:spPr>
            <a:xfrm>
              <a:off x="561524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7" name="Google Shape;6207;p18"/>
            <p:cNvSpPr/>
            <p:nvPr/>
          </p:nvSpPr>
          <p:spPr>
            <a:xfrm>
              <a:off x="560701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8" name="Google Shape;6208;p18"/>
            <p:cNvSpPr/>
            <p:nvPr/>
          </p:nvSpPr>
          <p:spPr>
            <a:xfrm>
              <a:off x="560701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9" name="Google Shape;6209;p18"/>
            <p:cNvSpPr/>
            <p:nvPr/>
          </p:nvSpPr>
          <p:spPr>
            <a:xfrm>
              <a:off x="6146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0" name="Google Shape;6210;p18"/>
            <p:cNvSpPr/>
            <p:nvPr/>
          </p:nvSpPr>
          <p:spPr>
            <a:xfrm>
              <a:off x="6146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1" name="Google Shape;6211;p18"/>
            <p:cNvSpPr/>
            <p:nvPr/>
          </p:nvSpPr>
          <p:spPr>
            <a:xfrm>
              <a:off x="6146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2" name="Google Shape;6212;p18"/>
            <p:cNvSpPr/>
            <p:nvPr/>
          </p:nvSpPr>
          <p:spPr>
            <a:xfrm>
              <a:off x="6146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3" name="Google Shape;6213;p18"/>
            <p:cNvSpPr/>
            <p:nvPr/>
          </p:nvSpPr>
          <p:spPr>
            <a:xfrm>
              <a:off x="720801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4" name="Google Shape;6214;p18"/>
            <p:cNvSpPr/>
            <p:nvPr/>
          </p:nvSpPr>
          <p:spPr>
            <a:xfrm>
              <a:off x="720801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5" name="Google Shape;6215;p18"/>
            <p:cNvSpPr/>
            <p:nvPr/>
          </p:nvSpPr>
          <p:spPr>
            <a:xfrm>
              <a:off x="720801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6" name="Google Shape;6216;p18"/>
            <p:cNvSpPr/>
            <p:nvPr/>
          </p:nvSpPr>
          <p:spPr>
            <a:xfrm>
              <a:off x="720801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7" name="Google Shape;6217;p18"/>
            <p:cNvSpPr/>
            <p:nvPr/>
          </p:nvSpPr>
          <p:spPr>
            <a:xfrm>
              <a:off x="800415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8" name="Google Shape;6218;p18"/>
            <p:cNvSpPr/>
            <p:nvPr/>
          </p:nvSpPr>
          <p:spPr>
            <a:xfrm>
              <a:off x="800415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9" name="Google Shape;6219;p18"/>
            <p:cNvSpPr/>
            <p:nvPr/>
          </p:nvSpPr>
          <p:spPr>
            <a:xfrm>
              <a:off x="90642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0" name="Google Shape;6220;p18"/>
            <p:cNvSpPr/>
            <p:nvPr/>
          </p:nvSpPr>
          <p:spPr>
            <a:xfrm>
              <a:off x="90642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1" name="Google Shape;6221;p18"/>
            <p:cNvSpPr/>
            <p:nvPr/>
          </p:nvSpPr>
          <p:spPr>
            <a:xfrm>
              <a:off x="90642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2" name="Google Shape;6222;p18"/>
            <p:cNvSpPr/>
            <p:nvPr/>
          </p:nvSpPr>
          <p:spPr>
            <a:xfrm>
              <a:off x="90642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3" name="Google Shape;6223;p18"/>
            <p:cNvSpPr/>
            <p:nvPr/>
          </p:nvSpPr>
          <p:spPr>
            <a:xfrm>
              <a:off x="905682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4" name="Google Shape;6224;p18"/>
            <p:cNvSpPr/>
            <p:nvPr/>
          </p:nvSpPr>
          <p:spPr>
            <a:xfrm>
              <a:off x="905682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5" name="Google Shape;6225;p18"/>
            <p:cNvSpPr/>
            <p:nvPr/>
          </p:nvSpPr>
          <p:spPr>
            <a:xfrm>
              <a:off x="4554354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6" name="Google Shape;6226;p18"/>
            <p:cNvSpPr/>
            <p:nvPr/>
          </p:nvSpPr>
          <p:spPr>
            <a:xfrm>
              <a:off x="4554354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7" name="Google Shape;6227;p18"/>
            <p:cNvSpPr/>
            <p:nvPr/>
          </p:nvSpPr>
          <p:spPr>
            <a:xfrm>
              <a:off x="4554354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8" name="Google Shape;6228;p18"/>
            <p:cNvSpPr/>
            <p:nvPr/>
          </p:nvSpPr>
          <p:spPr>
            <a:xfrm>
              <a:off x="4554354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9" name="Google Shape;6229;p18"/>
            <p:cNvSpPr/>
            <p:nvPr/>
          </p:nvSpPr>
          <p:spPr>
            <a:xfrm>
              <a:off x="4546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0" name="Google Shape;6230;p18"/>
            <p:cNvSpPr/>
            <p:nvPr/>
          </p:nvSpPr>
          <p:spPr>
            <a:xfrm>
              <a:off x="6942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1" name="Google Shape;6231;p18"/>
            <p:cNvSpPr/>
            <p:nvPr/>
          </p:nvSpPr>
          <p:spPr>
            <a:xfrm>
              <a:off x="6942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2" name="Google Shape;6232;p18"/>
            <p:cNvSpPr/>
            <p:nvPr/>
          </p:nvSpPr>
          <p:spPr>
            <a:xfrm>
              <a:off x="694243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3" name="Google Shape;6233;p18"/>
            <p:cNvSpPr/>
            <p:nvPr/>
          </p:nvSpPr>
          <p:spPr>
            <a:xfrm>
              <a:off x="693420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4" name="Google Shape;6234;p18"/>
            <p:cNvSpPr/>
            <p:nvPr/>
          </p:nvSpPr>
          <p:spPr>
            <a:xfrm>
              <a:off x="481993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5" name="Google Shape;6235;p18"/>
            <p:cNvSpPr/>
            <p:nvPr/>
          </p:nvSpPr>
          <p:spPr>
            <a:xfrm>
              <a:off x="481993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6" name="Google Shape;6236;p18"/>
            <p:cNvSpPr/>
            <p:nvPr/>
          </p:nvSpPr>
          <p:spPr>
            <a:xfrm>
              <a:off x="481993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7" name="Google Shape;6237;p18"/>
            <p:cNvSpPr/>
            <p:nvPr/>
          </p:nvSpPr>
          <p:spPr>
            <a:xfrm>
              <a:off x="4811589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8" name="Google Shape;6238;p18"/>
            <p:cNvSpPr/>
            <p:nvPr/>
          </p:nvSpPr>
          <p:spPr>
            <a:xfrm>
              <a:off x="4811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9" name="Google Shape;6239;p18"/>
            <p:cNvSpPr/>
            <p:nvPr/>
          </p:nvSpPr>
          <p:spPr>
            <a:xfrm>
              <a:off x="4819935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0" name="Google Shape;6240;p18"/>
            <p:cNvSpPr/>
            <p:nvPr/>
          </p:nvSpPr>
          <p:spPr>
            <a:xfrm>
              <a:off x="4811589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1" name="Google Shape;6241;p18"/>
            <p:cNvSpPr/>
            <p:nvPr/>
          </p:nvSpPr>
          <p:spPr>
            <a:xfrm>
              <a:off x="5880707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2" name="Google Shape;6242;p18"/>
            <p:cNvSpPr/>
            <p:nvPr/>
          </p:nvSpPr>
          <p:spPr>
            <a:xfrm>
              <a:off x="5880707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3" name="Google Shape;6243;p18"/>
            <p:cNvSpPr/>
            <p:nvPr/>
          </p:nvSpPr>
          <p:spPr>
            <a:xfrm>
              <a:off x="5880707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4" name="Google Shape;6244;p18"/>
            <p:cNvSpPr/>
            <p:nvPr/>
          </p:nvSpPr>
          <p:spPr>
            <a:xfrm>
              <a:off x="5872480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5" name="Google Shape;6245;p18"/>
            <p:cNvSpPr/>
            <p:nvPr/>
          </p:nvSpPr>
          <p:spPr>
            <a:xfrm>
              <a:off x="7473355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6" name="Google Shape;6246;p18"/>
            <p:cNvSpPr/>
            <p:nvPr/>
          </p:nvSpPr>
          <p:spPr>
            <a:xfrm>
              <a:off x="7473355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7" name="Google Shape;6247;p18"/>
            <p:cNvSpPr/>
            <p:nvPr/>
          </p:nvSpPr>
          <p:spPr>
            <a:xfrm>
              <a:off x="7473355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8" name="Google Shape;6248;p18"/>
            <p:cNvSpPr/>
            <p:nvPr/>
          </p:nvSpPr>
          <p:spPr>
            <a:xfrm>
              <a:off x="322716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9" name="Google Shape;6249;p18"/>
            <p:cNvSpPr/>
            <p:nvPr/>
          </p:nvSpPr>
          <p:spPr>
            <a:xfrm>
              <a:off x="322716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0" name="Google Shape;6250;p18"/>
            <p:cNvSpPr/>
            <p:nvPr/>
          </p:nvSpPr>
          <p:spPr>
            <a:xfrm>
              <a:off x="3227168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1" name="Google Shape;6251;p18"/>
            <p:cNvSpPr/>
            <p:nvPr/>
          </p:nvSpPr>
          <p:spPr>
            <a:xfrm>
              <a:off x="3227168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2" name="Google Shape;6252;p18"/>
            <p:cNvSpPr/>
            <p:nvPr/>
          </p:nvSpPr>
          <p:spPr>
            <a:xfrm>
              <a:off x="3219775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3" name="Google Shape;6253;p18"/>
            <p:cNvSpPr/>
            <p:nvPr/>
          </p:nvSpPr>
          <p:spPr>
            <a:xfrm>
              <a:off x="3219775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4" name="Google Shape;6254;p18"/>
            <p:cNvSpPr/>
            <p:nvPr/>
          </p:nvSpPr>
          <p:spPr>
            <a:xfrm>
              <a:off x="3227168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5" name="Google Shape;6255;p18"/>
            <p:cNvSpPr/>
            <p:nvPr/>
          </p:nvSpPr>
          <p:spPr>
            <a:xfrm>
              <a:off x="375797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6" name="Google Shape;6256;p18"/>
            <p:cNvSpPr/>
            <p:nvPr/>
          </p:nvSpPr>
          <p:spPr>
            <a:xfrm>
              <a:off x="375797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7" name="Google Shape;6257;p18"/>
            <p:cNvSpPr/>
            <p:nvPr/>
          </p:nvSpPr>
          <p:spPr>
            <a:xfrm>
              <a:off x="375797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8" name="Google Shape;6258;p18"/>
            <p:cNvSpPr/>
            <p:nvPr/>
          </p:nvSpPr>
          <p:spPr>
            <a:xfrm>
              <a:off x="375797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9" name="Google Shape;6259;p18"/>
            <p:cNvSpPr/>
            <p:nvPr/>
          </p:nvSpPr>
          <p:spPr>
            <a:xfrm>
              <a:off x="3749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0" name="Google Shape;6260;p18"/>
            <p:cNvSpPr/>
            <p:nvPr/>
          </p:nvSpPr>
          <p:spPr>
            <a:xfrm>
              <a:off x="374974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1" name="Google Shape;6261;p18"/>
            <p:cNvSpPr/>
            <p:nvPr/>
          </p:nvSpPr>
          <p:spPr>
            <a:xfrm>
              <a:off x="3757971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2" name="Google Shape;6262;p18"/>
            <p:cNvSpPr/>
            <p:nvPr/>
          </p:nvSpPr>
          <p:spPr>
            <a:xfrm>
              <a:off x="374974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3" name="Google Shape;6263;p18"/>
            <p:cNvSpPr/>
            <p:nvPr/>
          </p:nvSpPr>
          <p:spPr>
            <a:xfrm>
              <a:off x="428889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4" name="Google Shape;6264;p18"/>
            <p:cNvSpPr/>
            <p:nvPr/>
          </p:nvSpPr>
          <p:spPr>
            <a:xfrm>
              <a:off x="428889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5" name="Google Shape;6265;p18"/>
            <p:cNvSpPr/>
            <p:nvPr/>
          </p:nvSpPr>
          <p:spPr>
            <a:xfrm>
              <a:off x="428889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6" name="Google Shape;6266;p18"/>
            <p:cNvSpPr/>
            <p:nvPr/>
          </p:nvSpPr>
          <p:spPr>
            <a:xfrm>
              <a:off x="428889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7" name="Google Shape;6267;p18"/>
            <p:cNvSpPr/>
            <p:nvPr/>
          </p:nvSpPr>
          <p:spPr>
            <a:xfrm>
              <a:off x="4280666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8" name="Google Shape;6268;p18"/>
            <p:cNvSpPr/>
            <p:nvPr/>
          </p:nvSpPr>
          <p:spPr>
            <a:xfrm>
              <a:off x="4280666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9" name="Google Shape;6269;p18"/>
            <p:cNvSpPr/>
            <p:nvPr/>
          </p:nvSpPr>
          <p:spPr>
            <a:xfrm>
              <a:off x="428889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0" name="Google Shape;6270;p18"/>
            <p:cNvSpPr/>
            <p:nvPr/>
          </p:nvSpPr>
          <p:spPr>
            <a:xfrm>
              <a:off x="534990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1" name="Google Shape;6271;p18"/>
            <p:cNvSpPr/>
            <p:nvPr/>
          </p:nvSpPr>
          <p:spPr>
            <a:xfrm>
              <a:off x="534990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2" name="Google Shape;6272;p18"/>
            <p:cNvSpPr/>
            <p:nvPr/>
          </p:nvSpPr>
          <p:spPr>
            <a:xfrm>
              <a:off x="534990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3" name="Google Shape;6273;p18"/>
            <p:cNvSpPr/>
            <p:nvPr/>
          </p:nvSpPr>
          <p:spPr>
            <a:xfrm>
              <a:off x="534990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4" name="Google Shape;6274;p18"/>
            <p:cNvSpPr/>
            <p:nvPr/>
          </p:nvSpPr>
          <p:spPr>
            <a:xfrm>
              <a:off x="534155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5" name="Google Shape;6275;p18"/>
            <p:cNvSpPr/>
            <p:nvPr/>
          </p:nvSpPr>
          <p:spPr>
            <a:xfrm>
              <a:off x="534155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6" name="Google Shape;6276;p18"/>
            <p:cNvSpPr/>
            <p:nvPr/>
          </p:nvSpPr>
          <p:spPr>
            <a:xfrm>
              <a:off x="534990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7" name="Google Shape;6277;p18"/>
            <p:cNvSpPr/>
            <p:nvPr/>
          </p:nvSpPr>
          <p:spPr>
            <a:xfrm>
              <a:off x="5341557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8" name="Google Shape;6278;p18"/>
            <p:cNvSpPr/>
            <p:nvPr/>
          </p:nvSpPr>
          <p:spPr>
            <a:xfrm>
              <a:off x="641151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9" name="Google Shape;6279;p18"/>
            <p:cNvSpPr/>
            <p:nvPr/>
          </p:nvSpPr>
          <p:spPr>
            <a:xfrm>
              <a:off x="641151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0" name="Google Shape;6280;p18"/>
            <p:cNvSpPr/>
            <p:nvPr/>
          </p:nvSpPr>
          <p:spPr>
            <a:xfrm>
              <a:off x="641151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1" name="Google Shape;6281;p18"/>
            <p:cNvSpPr/>
            <p:nvPr/>
          </p:nvSpPr>
          <p:spPr>
            <a:xfrm>
              <a:off x="641151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2" name="Google Shape;6282;p18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3" name="Google Shape;6283;p18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4" name="Google Shape;6284;p18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5" name="Google Shape;6285;p18"/>
            <p:cNvSpPr/>
            <p:nvPr/>
          </p:nvSpPr>
          <p:spPr>
            <a:xfrm>
              <a:off x="2697199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6" name="Google Shape;6286;p18"/>
            <p:cNvSpPr/>
            <p:nvPr/>
          </p:nvSpPr>
          <p:spPr>
            <a:xfrm>
              <a:off x="2697199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7" name="Google Shape;6287;p18"/>
            <p:cNvSpPr/>
            <p:nvPr/>
          </p:nvSpPr>
          <p:spPr>
            <a:xfrm>
              <a:off x="2697199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8" name="Google Shape;6288;p18"/>
            <p:cNvSpPr/>
            <p:nvPr/>
          </p:nvSpPr>
          <p:spPr>
            <a:xfrm>
              <a:off x="2697199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9" name="Google Shape;6289;p18"/>
            <p:cNvSpPr/>
            <p:nvPr/>
          </p:nvSpPr>
          <p:spPr>
            <a:xfrm>
              <a:off x="268897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0" name="Google Shape;6290;p18"/>
            <p:cNvSpPr/>
            <p:nvPr/>
          </p:nvSpPr>
          <p:spPr>
            <a:xfrm>
              <a:off x="268897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1" name="Google Shape;6291;p18"/>
            <p:cNvSpPr/>
            <p:nvPr/>
          </p:nvSpPr>
          <p:spPr>
            <a:xfrm>
              <a:off x="2697199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292" name="Google Shape;6292;p18"/>
          <p:cNvSpPr txBox="1">
            <a:spLocks noGrp="1"/>
          </p:cNvSpPr>
          <p:nvPr>
            <p:ph type="title"/>
          </p:nvPr>
        </p:nvSpPr>
        <p:spPr>
          <a:xfrm>
            <a:off x="808424" y="2182650"/>
            <a:ext cx="4877400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6293" name="Google Shape;6293;p18"/>
          <p:cNvSpPr txBox="1">
            <a:spLocks noGrp="1"/>
          </p:cNvSpPr>
          <p:nvPr>
            <p:ph type="title" idx="2" hasCustomPrompt="1"/>
          </p:nvPr>
        </p:nvSpPr>
        <p:spPr>
          <a:xfrm>
            <a:off x="2432474" y="1171925"/>
            <a:ext cx="1629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294" name="Google Shape;6294;p18"/>
          <p:cNvSpPr txBox="1">
            <a:spLocks noGrp="1"/>
          </p:cNvSpPr>
          <p:nvPr>
            <p:ph type="subTitle" idx="1"/>
          </p:nvPr>
        </p:nvSpPr>
        <p:spPr>
          <a:xfrm>
            <a:off x="1760624" y="3188215"/>
            <a:ext cx="29730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_1_1">
    <p:spTree>
      <p:nvGrpSpPr>
        <p:cNvPr id="1" name="Shape 6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6" name="Google Shape;6666;p21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6667" name="Google Shape;6667;p21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8" name="Google Shape;6668;p21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9" name="Google Shape;6669;p21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0" name="Google Shape;6670;p21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1" name="Google Shape;6671;p21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2" name="Google Shape;6672;p21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3" name="Google Shape;6673;p21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4" name="Google Shape;6674;p21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5" name="Google Shape;6675;p21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6" name="Google Shape;6676;p21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7" name="Google Shape;6677;p21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8" name="Google Shape;6678;p21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9" name="Google Shape;6679;p21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0" name="Google Shape;6680;p21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1" name="Google Shape;6681;p21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2" name="Google Shape;6682;p21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3" name="Google Shape;6683;p21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4" name="Google Shape;6684;p21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5" name="Google Shape;6685;p21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6" name="Google Shape;6686;p21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7" name="Google Shape;6687;p21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8" name="Google Shape;6688;p21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9" name="Google Shape;6689;p21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0" name="Google Shape;6690;p21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1" name="Google Shape;6691;p21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2" name="Google Shape;6692;p21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3" name="Google Shape;6693;p21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4" name="Google Shape;6694;p21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5" name="Google Shape;6695;p21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6" name="Google Shape;6696;p21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7" name="Google Shape;6697;p21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8" name="Google Shape;6698;p21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9" name="Google Shape;6699;p21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0" name="Google Shape;6700;p21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1" name="Google Shape;6701;p21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2" name="Google Shape;6702;p21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3" name="Google Shape;6703;p21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4" name="Google Shape;6704;p21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5" name="Google Shape;6705;p21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6" name="Google Shape;6706;p21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7" name="Google Shape;6707;p21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8" name="Google Shape;6708;p21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9" name="Google Shape;6709;p21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0" name="Google Shape;6710;p21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1" name="Google Shape;6711;p21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2" name="Google Shape;6712;p21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3" name="Google Shape;6713;p21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4" name="Google Shape;6714;p21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5" name="Google Shape;6715;p21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6" name="Google Shape;6716;p21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17" name="Google Shape;6717;p21"/>
          <p:cNvGrpSpPr/>
          <p:nvPr/>
        </p:nvGrpSpPr>
        <p:grpSpPr>
          <a:xfrm>
            <a:off x="91189" y="206"/>
            <a:ext cx="8961622" cy="5143474"/>
            <a:chOff x="91189" y="206"/>
            <a:chExt cx="8961622" cy="5143474"/>
          </a:xfrm>
        </p:grpSpPr>
        <p:grpSp>
          <p:nvGrpSpPr>
            <p:cNvPr id="6718" name="Google Shape;6718;p21"/>
            <p:cNvGrpSpPr/>
            <p:nvPr/>
          </p:nvGrpSpPr>
          <p:grpSpPr>
            <a:xfrm>
              <a:off x="8204921" y="206"/>
              <a:ext cx="847890" cy="5143474"/>
              <a:chOff x="8128721" y="206"/>
              <a:chExt cx="847890" cy="5143474"/>
            </a:xfrm>
          </p:grpSpPr>
          <p:grpSp>
            <p:nvGrpSpPr>
              <p:cNvPr id="6719" name="Google Shape;6719;p21"/>
              <p:cNvGrpSpPr/>
              <p:nvPr/>
            </p:nvGrpSpPr>
            <p:grpSpPr>
              <a:xfrm>
                <a:off x="8393229" y="206"/>
                <a:ext cx="53414" cy="5143474"/>
                <a:chOff x="8511811" y="206"/>
                <a:chExt cx="53414" cy="5143474"/>
              </a:xfrm>
            </p:grpSpPr>
            <p:sp>
              <p:nvSpPr>
                <p:cNvPr id="6720" name="Google Shape;6720;p21"/>
                <p:cNvSpPr/>
                <p:nvPr/>
              </p:nvSpPr>
              <p:spPr>
                <a:xfrm>
                  <a:off x="8520038" y="206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21" name="Google Shape;6721;p21"/>
                <p:cNvSpPr/>
                <p:nvPr/>
              </p:nvSpPr>
              <p:spPr>
                <a:xfrm>
                  <a:off x="8520038" y="1443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22" name="Google Shape;6722;p21"/>
                <p:cNvSpPr/>
                <p:nvPr/>
              </p:nvSpPr>
              <p:spPr>
                <a:xfrm>
                  <a:off x="8520038" y="28957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23" name="Google Shape;6723;p21"/>
                <p:cNvSpPr/>
                <p:nvPr/>
              </p:nvSpPr>
              <p:spPr>
                <a:xfrm>
                  <a:off x="8511811" y="432883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62"/>
                        <a:pt x="355" y="331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24" name="Google Shape;6724;p21"/>
                <p:cNvSpPr/>
                <p:nvPr/>
              </p:nvSpPr>
              <p:spPr>
                <a:xfrm>
                  <a:off x="8511811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16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8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25" name="Google Shape;6725;p21"/>
                <p:cNvSpPr/>
                <p:nvPr/>
              </p:nvSpPr>
              <p:spPr>
                <a:xfrm>
                  <a:off x="8520038" y="72308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26" name="Google Shape;6726;p21"/>
                <p:cNvSpPr/>
                <p:nvPr/>
              </p:nvSpPr>
              <p:spPr>
                <a:xfrm>
                  <a:off x="8511811" y="86639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16" y="617"/>
                        <a:pt x="224" y="617"/>
                      </a:cubicBezTo>
                      <a:cubicBezTo>
                        <a:pt x="139" y="617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8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27" name="Google Shape;6727;p21"/>
                <p:cNvSpPr/>
                <p:nvPr/>
              </p:nvSpPr>
              <p:spPr>
                <a:xfrm>
                  <a:off x="8520038" y="101244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28" name="Google Shape;6728;p21"/>
                <p:cNvSpPr/>
                <p:nvPr/>
              </p:nvSpPr>
              <p:spPr>
                <a:xfrm>
                  <a:off x="8511811" y="115575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16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63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8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29" name="Google Shape;6729;p21"/>
                <p:cNvSpPr/>
                <p:nvPr/>
              </p:nvSpPr>
              <p:spPr>
                <a:xfrm>
                  <a:off x="8511811" y="130097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30" name="Google Shape;6730;p21"/>
                <p:cNvSpPr/>
                <p:nvPr/>
              </p:nvSpPr>
              <p:spPr>
                <a:xfrm>
                  <a:off x="8520038" y="144703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31" name="Google Shape;6731;p21"/>
                <p:cNvSpPr/>
                <p:nvPr/>
              </p:nvSpPr>
              <p:spPr>
                <a:xfrm>
                  <a:off x="8520038" y="159117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32" name="Google Shape;6732;p21"/>
                <p:cNvSpPr/>
                <p:nvPr/>
              </p:nvSpPr>
              <p:spPr>
                <a:xfrm>
                  <a:off x="8520038" y="1736397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33" name="Google Shape;6733;p21"/>
                <p:cNvSpPr/>
                <p:nvPr/>
              </p:nvSpPr>
              <p:spPr>
                <a:xfrm>
                  <a:off x="8511811" y="187970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62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34" name="Google Shape;6734;p21"/>
                <p:cNvSpPr/>
                <p:nvPr/>
              </p:nvSpPr>
              <p:spPr>
                <a:xfrm>
                  <a:off x="8520038" y="202576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35" name="Google Shape;6735;p21"/>
                <p:cNvSpPr/>
                <p:nvPr/>
              </p:nvSpPr>
              <p:spPr>
                <a:xfrm>
                  <a:off x="8520038" y="2170028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36" name="Google Shape;6736;p21"/>
                <p:cNvSpPr/>
                <p:nvPr/>
              </p:nvSpPr>
              <p:spPr>
                <a:xfrm>
                  <a:off x="8511811" y="231322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16" y="617"/>
                        <a:pt x="224" y="617"/>
                      </a:cubicBezTo>
                      <a:cubicBezTo>
                        <a:pt x="139" y="617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8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37" name="Google Shape;6737;p21"/>
                <p:cNvSpPr/>
                <p:nvPr/>
              </p:nvSpPr>
              <p:spPr>
                <a:xfrm>
                  <a:off x="8520038" y="245939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38" name="Google Shape;6738;p21"/>
                <p:cNvSpPr/>
                <p:nvPr/>
              </p:nvSpPr>
              <p:spPr>
                <a:xfrm>
                  <a:off x="8511811" y="260270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16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47"/>
                      </a:cubicBezTo>
                      <a:cubicBezTo>
                        <a:pt x="0" y="562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39" name="Google Shape;6739;p21"/>
                <p:cNvSpPr/>
                <p:nvPr/>
              </p:nvSpPr>
              <p:spPr>
                <a:xfrm>
                  <a:off x="8520038" y="2748758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40" name="Google Shape;6740;p21"/>
                <p:cNvSpPr/>
                <p:nvPr/>
              </p:nvSpPr>
              <p:spPr>
                <a:xfrm>
                  <a:off x="8511811" y="289206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16" y="616"/>
                        <a:pt x="224" y="616"/>
                      </a:cubicBezTo>
                      <a:cubicBezTo>
                        <a:pt x="139" y="616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47"/>
                      </a:cubicBezTo>
                      <a:cubicBezTo>
                        <a:pt x="0" y="562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41" name="Google Shape;6741;p21"/>
                <p:cNvSpPr/>
                <p:nvPr/>
              </p:nvSpPr>
              <p:spPr>
                <a:xfrm>
                  <a:off x="8520038" y="303812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42" name="Google Shape;6742;p21"/>
                <p:cNvSpPr/>
                <p:nvPr/>
              </p:nvSpPr>
              <p:spPr>
                <a:xfrm>
                  <a:off x="8511811" y="31814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16" y="616"/>
                        <a:pt x="224" y="616"/>
                      </a:cubicBezTo>
                      <a:cubicBezTo>
                        <a:pt x="139" y="616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47"/>
                      </a:cubicBezTo>
                      <a:cubicBezTo>
                        <a:pt x="0" y="563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43" name="Google Shape;6743;p21"/>
                <p:cNvSpPr/>
                <p:nvPr/>
              </p:nvSpPr>
              <p:spPr>
                <a:xfrm>
                  <a:off x="8511811" y="33265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44" name="Google Shape;6744;p21"/>
                <p:cNvSpPr/>
                <p:nvPr/>
              </p:nvSpPr>
              <p:spPr>
                <a:xfrm>
                  <a:off x="8520038" y="347258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8"/>
                      </a:lnTo>
                      <a:lnTo>
                        <a:pt x="16" y="139"/>
                      </a:lnTo>
                      <a:lnTo>
                        <a:pt x="132" y="78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45" name="Google Shape;6745;p21"/>
                <p:cNvSpPr/>
                <p:nvPr/>
              </p:nvSpPr>
              <p:spPr>
                <a:xfrm>
                  <a:off x="8511811" y="361590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46" name="Google Shape;6746;p21"/>
                <p:cNvSpPr/>
                <p:nvPr/>
              </p:nvSpPr>
              <p:spPr>
                <a:xfrm>
                  <a:off x="8511811" y="376016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16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47"/>
                      </a:cubicBezTo>
                      <a:cubicBezTo>
                        <a:pt x="0" y="563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47" name="Google Shape;6747;p21"/>
                <p:cNvSpPr/>
                <p:nvPr/>
              </p:nvSpPr>
              <p:spPr>
                <a:xfrm>
                  <a:off x="8511811" y="390526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48" name="Google Shape;6748;p21"/>
                <p:cNvSpPr/>
                <p:nvPr/>
              </p:nvSpPr>
              <p:spPr>
                <a:xfrm>
                  <a:off x="8520038" y="405131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39"/>
                      </a:lnTo>
                      <a:lnTo>
                        <a:pt x="132" y="78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49" name="Google Shape;6749;p21"/>
                <p:cNvSpPr/>
                <p:nvPr/>
              </p:nvSpPr>
              <p:spPr>
                <a:xfrm>
                  <a:off x="8520038" y="419558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50" name="Google Shape;6750;p21"/>
                <p:cNvSpPr/>
                <p:nvPr/>
              </p:nvSpPr>
              <p:spPr>
                <a:xfrm>
                  <a:off x="8520038" y="434068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39"/>
                      </a:lnTo>
                      <a:lnTo>
                        <a:pt x="132" y="78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51" name="Google Shape;6751;p21"/>
                <p:cNvSpPr/>
                <p:nvPr/>
              </p:nvSpPr>
              <p:spPr>
                <a:xfrm>
                  <a:off x="8511811" y="448399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40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16"/>
                        <a:pt x="0" y="340"/>
                      </a:cubicBezTo>
                      <a:cubicBezTo>
                        <a:pt x="0" y="555"/>
                        <a:pt x="85" y="679"/>
                        <a:pt x="216" y="679"/>
                      </a:cubicBezTo>
                      <a:cubicBezTo>
                        <a:pt x="362" y="679"/>
                        <a:pt x="447" y="555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52" name="Google Shape;6752;p21"/>
                <p:cNvSpPr/>
                <p:nvPr/>
              </p:nvSpPr>
              <p:spPr>
                <a:xfrm>
                  <a:off x="8520038" y="463004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39"/>
                      </a:lnTo>
                      <a:lnTo>
                        <a:pt x="132" y="78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53" name="Google Shape;6753;p21"/>
                <p:cNvSpPr/>
                <p:nvPr/>
              </p:nvSpPr>
              <p:spPr>
                <a:xfrm>
                  <a:off x="8511811" y="477336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40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16"/>
                        <a:pt x="0" y="340"/>
                      </a:cubicBezTo>
                      <a:cubicBezTo>
                        <a:pt x="0" y="555"/>
                        <a:pt x="85" y="679"/>
                        <a:pt x="216" y="679"/>
                      </a:cubicBezTo>
                      <a:cubicBezTo>
                        <a:pt x="362" y="679"/>
                        <a:pt x="447" y="555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54" name="Google Shape;6754;p21"/>
                <p:cNvSpPr/>
                <p:nvPr/>
              </p:nvSpPr>
              <p:spPr>
                <a:xfrm>
                  <a:off x="8520038" y="491941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39"/>
                      </a:lnTo>
                      <a:lnTo>
                        <a:pt x="132" y="78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55" name="Google Shape;6755;p21"/>
                <p:cNvSpPr/>
                <p:nvPr/>
              </p:nvSpPr>
              <p:spPr>
                <a:xfrm>
                  <a:off x="8511811" y="506272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40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16"/>
                        <a:pt x="0" y="340"/>
                      </a:cubicBezTo>
                      <a:cubicBezTo>
                        <a:pt x="0" y="555"/>
                        <a:pt x="85" y="679"/>
                        <a:pt x="216" y="679"/>
                      </a:cubicBezTo>
                      <a:cubicBezTo>
                        <a:pt x="362" y="679"/>
                        <a:pt x="447" y="555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756" name="Google Shape;6756;p21"/>
              <p:cNvGrpSpPr/>
              <p:nvPr/>
            </p:nvGrpSpPr>
            <p:grpSpPr>
              <a:xfrm>
                <a:off x="8658690" y="206"/>
                <a:ext cx="53414" cy="5143474"/>
                <a:chOff x="8712171" y="206"/>
                <a:chExt cx="53414" cy="5143474"/>
              </a:xfrm>
            </p:grpSpPr>
            <p:sp>
              <p:nvSpPr>
                <p:cNvPr id="6757" name="Google Shape;6757;p21"/>
                <p:cNvSpPr/>
                <p:nvPr/>
              </p:nvSpPr>
              <p:spPr>
                <a:xfrm>
                  <a:off x="8720398" y="206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58" name="Google Shape;6758;p21"/>
                <p:cNvSpPr/>
                <p:nvPr/>
              </p:nvSpPr>
              <p:spPr>
                <a:xfrm>
                  <a:off x="8720398" y="144353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59" name="Google Shape;6759;p21"/>
                <p:cNvSpPr/>
                <p:nvPr/>
              </p:nvSpPr>
              <p:spPr>
                <a:xfrm>
                  <a:off x="8720398" y="289572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60" name="Google Shape;6760;p21"/>
                <p:cNvSpPr/>
                <p:nvPr/>
              </p:nvSpPr>
              <p:spPr>
                <a:xfrm>
                  <a:off x="8712171" y="432883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62"/>
                        <a:pt x="363" y="331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61" name="Google Shape;6761;p21"/>
                <p:cNvSpPr/>
                <p:nvPr/>
              </p:nvSpPr>
              <p:spPr>
                <a:xfrm>
                  <a:off x="8712171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40"/>
                      </a:cubicBezTo>
                      <a:cubicBezTo>
                        <a:pt x="363" y="509"/>
                        <a:pt x="316" y="610"/>
                        <a:pt x="224" y="610"/>
                      </a:cubicBezTo>
                      <a:cubicBezTo>
                        <a:pt x="147" y="610"/>
                        <a:pt x="93" y="517"/>
                        <a:pt x="93" y="348"/>
                      </a:cubicBezTo>
                      <a:cubicBezTo>
                        <a:pt x="93" y="170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24"/>
                        <a:pt x="0" y="348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70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62" name="Google Shape;6762;p21"/>
                <p:cNvSpPr/>
                <p:nvPr/>
              </p:nvSpPr>
              <p:spPr>
                <a:xfrm>
                  <a:off x="8720398" y="723083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63" name="Google Shape;6763;p21"/>
                <p:cNvSpPr/>
                <p:nvPr/>
              </p:nvSpPr>
              <p:spPr>
                <a:xfrm>
                  <a:off x="8712171" y="86639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40"/>
                      </a:cubicBezTo>
                      <a:cubicBezTo>
                        <a:pt x="363" y="509"/>
                        <a:pt x="316" y="617"/>
                        <a:pt x="224" y="617"/>
                      </a:cubicBezTo>
                      <a:cubicBezTo>
                        <a:pt x="147" y="617"/>
                        <a:pt x="93" y="517"/>
                        <a:pt x="93" y="348"/>
                      </a:cubicBezTo>
                      <a:cubicBezTo>
                        <a:pt x="93" y="170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24"/>
                        <a:pt x="0" y="348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70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64" name="Google Shape;6764;p21"/>
                <p:cNvSpPr/>
                <p:nvPr/>
              </p:nvSpPr>
              <p:spPr>
                <a:xfrm>
                  <a:off x="8720398" y="1012448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65" name="Google Shape;6765;p21"/>
                <p:cNvSpPr/>
                <p:nvPr/>
              </p:nvSpPr>
              <p:spPr>
                <a:xfrm>
                  <a:off x="8712171" y="115575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40"/>
                      </a:cubicBezTo>
                      <a:cubicBezTo>
                        <a:pt x="363" y="509"/>
                        <a:pt x="316" y="610"/>
                        <a:pt x="224" y="610"/>
                      </a:cubicBezTo>
                      <a:cubicBezTo>
                        <a:pt x="147" y="610"/>
                        <a:pt x="93" y="517"/>
                        <a:pt x="93" y="348"/>
                      </a:cubicBezTo>
                      <a:cubicBezTo>
                        <a:pt x="93" y="163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24"/>
                        <a:pt x="0" y="348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70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66" name="Google Shape;6766;p21"/>
                <p:cNvSpPr/>
                <p:nvPr/>
              </p:nvSpPr>
              <p:spPr>
                <a:xfrm>
                  <a:off x="8712171" y="130097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67" name="Google Shape;6767;p21"/>
                <p:cNvSpPr/>
                <p:nvPr/>
              </p:nvSpPr>
              <p:spPr>
                <a:xfrm>
                  <a:off x="8720398" y="1447032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68" name="Google Shape;6768;p21"/>
                <p:cNvSpPr/>
                <p:nvPr/>
              </p:nvSpPr>
              <p:spPr>
                <a:xfrm>
                  <a:off x="8720398" y="1591178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69" name="Google Shape;6769;p21"/>
                <p:cNvSpPr/>
                <p:nvPr/>
              </p:nvSpPr>
              <p:spPr>
                <a:xfrm>
                  <a:off x="8720398" y="1736397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70" name="Google Shape;6770;p21"/>
                <p:cNvSpPr/>
                <p:nvPr/>
              </p:nvSpPr>
              <p:spPr>
                <a:xfrm>
                  <a:off x="8712171" y="187970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62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71" name="Google Shape;6771;p21"/>
                <p:cNvSpPr/>
                <p:nvPr/>
              </p:nvSpPr>
              <p:spPr>
                <a:xfrm>
                  <a:off x="8720398" y="2025762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72" name="Google Shape;6772;p21"/>
                <p:cNvSpPr/>
                <p:nvPr/>
              </p:nvSpPr>
              <p:spPr>
                <a:xfrm>
                  <a:off x="8720398" y="2170028"/>
                  <a:ext cx="26826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5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73" name="Google Shape;6773;p21"/>
                <p:cNvSpPr/>
                <p:nvPr/>
              </p:nvSpPr>
              <p:spPr>
                <a:xfrm>
                  <a:off x="8712171" y="231322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40"/>
                      </a:cubicBezTo>
                      <a:cubicBezTo>
                        <a:pt x="363" y="509"/>
                        <a:pt x="316" y="617"/>
                        <a:pt x="224" y="617"/>
                      </a:cubicBezTo>
                      <a:cubicBezTo>
                        <a:pt x="147" y="617"/>
                        <a:pt x="93" y="517"/>
                        <a:pt x="93" y="348"/>
                      </a:cubicBezTo>
                      <a:cubicBezTo>
                        <a:pt x="93" y="170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24"/>
                        <a:pt x="0" y="348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70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74" name="Google Shape;6774;p21"/>
                <p:cNvSpPr/>
                <p:nvPr/>
              </p:nvSpPr>
              <p:spPr>
                <a:xfrm>
                  <a:off x="8720398" y="2459393"/>
                  <a:ext cx="26826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5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75" name="Google Shape;6775;p21"/>
                <p:cNvSpPr/>
                <p:nvPr/>
              </p:nvSpPr>
              <p:spPr>
                <a:xfrm>
                  <a:off x="8712171" y="260270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3" y="170"/>
                        <a:pt x="363" y="339"/>
                      </a:cubicBezTo>
                      <a:cubicBezTo>
                        <a:pt x="363" y="509"/>
                        <a:pt x="316" y="609"/>
                        <a:pt x="224" y="609"/>
                      </a:cubicBezTo>
                      <a:cubicBezTo>
                        <a:pt x="147" y="609"/>
                        <a:pt x="93" y="516"/>
                        <a:pt x="93" y="347"/>
                      </a:cubicBezTo>
                      <a:cubicBezTo>
                        <a:pt x="93" y="170"/>
                        <a:pt x="147" y="69"/>
                        <a:pt x="224" y="69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23"/>
                        <a:pt x="0" y="347"/>
                      </a:cubicBezTo>
                      <a:cubicBezTo>
                        <a:pt x="8" y="562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76" name="Google Shape;6776;p21"/>
                <p:cNvSpPr/>
                <p:nvPr/>
              </p:nvSpPr>
              <p:spPr>
                <a:xfrm>
                  <a:off x="8720398" y="2748758"/>
                  <a:ext cx="26826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5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77" name="Google Shape;6777;p21"/>
                <p:cNvSpPr/>
                <p:nvPr/>
              </p:nvSpPr>
              <p:spPr>
                <a:xfrm>
                  <a:off x="8712171" y="289206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3" y="170"/>
                        <a:pt x="363" y="339"/>
                      </a:cubicBezTo>
                      <a:cubicBezTo>
                        <a:pt x="363" y="509"/>
                        <a:pt x="316" y="616"/>
                        <a:pt x="224" y="616"/>
                      </a:cubicBezTo>
                      <a:cubicBezTo>
                        <a:pt x="147" y="616"/>
                        <a:pt x="93" y="516"/>
                        <a:pt x="93" y="347"/>
                      </a:cubicBezTo>
                      <a:cubicBezTo>
                        <a:pt x="93" y="170"/>
                        <a:pt x="147" y="69"/>
                        <a:pt x="224" y="69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23"/>
                        <a:pt x="0" y="347"/>
                      </a:cubicBezTo>
                      <a:cubicBezTo>
                        <a:pt x="8" y="562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78" name="Google Shape;6778;p21"/>
                <p:cNvSpPr/>
                <p:nvPr/>
              </p:nvSpPr>
              <p:spPr>
                <a:xfrm>
                  <a:off x="8720398" y="3038123"/>
                  <a:ext cx="26826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5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79" name="Google Shape;6779;p21"/>
                <p:cNvSpPr/>
                <p:nvPr/>
              </p:nvSpPr>
              <p:spPr>
                <a:xfrm>
                  <a:off x="8712171" y="31814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3" y="170"/>
                        <a:pt x="363" y="339"/>
                      </a:cubicBezTo>
                      <a:cubicBezTo>
                        <a:pt x="363" y="509"/>
                        <a:pt x="316" y="616"/>
                        <a:pt x="224" y="616"/>
                      </a:cubicBezTo>
                      <a:cubicBezTo>
                        <a:pt x="147" y="616"/>
                        <a:pt x="93" y="516"/>
                        <a:pt x="93" y="347"/>
                      </a:cubicBezTo>
                      <a:cubicBezTo>
                        <a:pt x="93" y="170"/>
                        <a:pt x="147" y="69"/>
                        <a:pt x="224" y="69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23"/>
                        <a:pt x="0" y="347"/>
                      </a:cubicBezTo>
                      <a:cubicBezTo>
                        <a:pt x="8" y="563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80" name="Google Shape;6780;p21"/>
                <p:cNvSpPr/>
                <p:nvPr/>
              </p:nvSpPr>
              <p:spPr>
                <a:xfrm>
                  <a:off x="8712171" y="33265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81" name="Google Shape;6781;p21"/>
                <p:cNvSpPr/>
                <p:nvPr/>
              </p:nvSpPr>
              <p:spPr>
                <a:xfrm>
                  <a:off x="8720398" y="3472588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8"/>
                      </a:lnTo>
                      <a:lnTo>
                        <a:pt x="24" y="139"/>
                      </a:lnTo>
                      <a:lnTo>
                        <a:pt x="132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82" name="Google Shape;6782;p21"/>
                <p:cNvSpPr/>
                <p:nvPr/>
              </p:nvSpPr>
              <p:spPr>
                <a:xfrm>
                  <a:off x="8712171" y="361590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83" name="Google Shape;6783;p21"/>
                <p:cNvSpPr/>
                <p:nvPr/>
              </p:nvSpPr>
              <p:spPr>
                <a:xfrm>
                  <a:off x="8712171" y="376016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3" y="170"/>
                        <a:pt x="363" y="339"/>
                      </a:cubicBezTo>
                      <a:cubicBezTo>
                        <a:pt x="363" y="509"/>
                        <a:pt x="316" y="609"/>
                        <a:pt x="224" y="609"/>
                      </a:cubicBezTo>
                      <a:cubicBezTo>
                        <a:pt x="147" y="609"/>
                        <a:pt x="93" y="516"/>
                        <a:pt x="93" y="347"/>
                      </a:cubicBezTo>
                      <a:cubicBezTo>
                        <a:pt x="93" y="170"/>
                        <a:pt x="147" y="69"/>
                        <a:pt x="224" y="69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23"/>
                        <a:pt x="0" y="347"/>
                      </a:cubicBezTo>
                      <a:cubicBezTo>
                        <a:pt x="8" y="563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84" name="Google Shape;6784;p21"/>
                <p:cNvSpPr/>
                <p:nvPr/>
              </p:nvSpPr>
              <p:spPr>
                <a:xfrm>
                  <a:off x="8712171" y="390526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85" name="Google Shape;6785;p21"/>
                <p:cNvSpPr/>
                <p:nvPr/>
              </p:nvSpPr>
              <p:spPr>
                <a:xfrm>
                  <a:off x="8720398" y="4051318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39"/>
                      </a:lnTo>
                      <a:lnTo>
                        <a:pt x="132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86" name="Google Shape;6786;p21"/>
                <p:cNvSpPr/>
                <p:nvPr/>
              </p:nvSpPr>
              <p:spPr>
                <a:xfrm>
                  <a:off x="8720398" y="4195584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47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87" name="Google Shape;6787;p21"/>
                <p:cNvSpPr/>
                <p:nvPr/>
              </p:nvSpPr>
              <p:spPr>
                <a:xfrm>
                  <a:off x="8720398" y="4340684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39"/>
                      </a:lnTo>
                      <a:lnTo>
                        <a:pt x="132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88" name="Google Shape;6788;p21"/>
                <p:cNvSpPr/>
                <p:nvPr/>
              </p:nvSpPr>
              <p:spPr>
                <a:xfrm>
                  <a:off x="8712171" y="448399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40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16"/>
                        <a:pt x="0" y="340"/>
                      </a:cubicBezTo>
                      <a:cubicBezTo>
                        <a:pt x="8" y="555"/>
                        <a:pt x="93" y="679"/>
                        <a:pt x="224" y="679"/>
                      </a:cubicBezTo>
                      <a:cubicBezTo>
                        <a:pt x="370" y="679"/>
                        <a:pt x="447" y="555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89" name="Google Shape;6789;p21"/>
                <p:cNvSpPr/>
                <p:nvPr/>
              </p:nvSpPr>
              <p:spPr>
                <a:xfrm>
                  <a:off x="8720398" y="4630049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39"/>
                      </a:lnTo>
                      <a:lnTo>
                        <a:pt x="132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90" name="Google Shape;6790;p21"/>
                <p:cNvSpPr/>
                <p:nvPr/>
              </p:nvSpPr>
              <p:spPr>
                <a:xfrm>
                  <a:off x="8712171" y="477336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40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16"/>
                        <a:pt x="0" y="340"/>
                      </a:cubicBezTo>
                      <a:cubicBezTo>
                        <a:pt x="8" y="555"/>
                        <a:pt x="93" y="679"/>
                        <a:pt x="224" y="679"/>
                      </a:cubicBezTo>
                      <a:cubicBezTo>
                        <a:pt x="370" y="679"/>
                        <a:pt x="447" y="555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91" name="Google Shape;6791;p21"/>
                <p:cNvSpPr/>
                <p:nvPr/>
              </p:nvSpPr>
              <p:spPr>
                <a:xfrm>
                  <a:off x="8720398" y="4919414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39"/>
                      </a:lnTo>
                      <a:lnTo>
                        <a:pt x="132" y="78"/>
                      </a:lnTo>
                      <a:lnTo>
                        <a:pt x="139" y="78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92" name="Google Shape;6792;p21"/>
                <p:cNvSpPr/>
                <p:nvPr/>
              </p:nvSpPr>
              <p:spPr>
                <a:xfrm>
                  <a:off x="8712171" y="506272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40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16"/>
                        <a:pt x="0" y="340"/>
                      </a:cubicBezTo>
                      <a:cubicBezTo>
                        <a:pt x="8" y="555"/>
                        <a:pt x="93" y="679"/>
                        <a:pt x="224" y="679"/>
                      </a:cubicBezTo>
                      <a:cubicBezTo>
                        <a:pt x="370" y="679"/>
                        <a:pt x="447" y="555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793" name="Google Shape;6793;p21"/>
              <p:cNvGrpSpPr/>
              <p:nvPr/>
            </p:nvGrpSpPr>
            <p:grpSpPr>
              <a:xfrm>
                <a:off x="8924151" y="206"/>
                <a:ext cx="52460" cy="4852321"/>
                <a:chOff x="8855639" y="206"/>
                <a:chExt cx="52460" cy="4852321"/>
              </a:xfrm>
            </p:grpSpPr>
            <p:sp>
              <p:nvSpPr>
                <p:cNvPr id="6794" name="Google Shape;6794;p21"/>
                <p:cNvSpPr/>
                <p:nvPr/>
              </p:nvSpPr>
              <p:spPr>
                <a:xfrm>
                  <a:off x="8863032" y="206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95" name="Google Shape;6795;p21"/>
                <p:cNvSpPr/>
                <p:nvPr/>
              </p:nvSpPr>
              <p:spPr>
                <a:xfrm>
                  <a:off x="8863032" y="14435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96" name="Google Shape;6796;p21"/>
                <p:cNvSpPr/>
                <p:nvPr/>
              </p:nvSpPr>
              <p:spPr>
                <a:xfrm>
                  <a:off x="8863032" y="288618"/>
                  <a:ext cx="26707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64" extrusionOk="0">
                      <a:moveTo>
                        <a:pt x="147" y="0"/>
                      </a:moveTo>
                      <a:lnTo>
                        <a:pt x="0" y="85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97" name="Google Shape;6797;p21"/>
                <p:cNvSpPr/>
                <p:nvPr/>
              </p:nvSpPr>
              <p:spPr>
                <a:xfrm>
                  <a:off x="8863032" y="43371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98" name="Google Shape;6798;p21"/>
                <p:cNvSpPr/>
                <p:nvPr/>
              </p:nvSpPr>
              <p:spPr>
                <a:xfrm>
                  <a:off x="8855639" y="57702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09"/>
                        <a:pt x="216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39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3" y="679"/>
                        <a:pt x="440" y="556"/>
                        <a:pt x="440" y="332"/>
                      </a:cubicBezTo>
                      <a:cubicBezTo>
                        <a:pt x="440" y="124"/>
                        <a:pt x="355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99" name="Google Shape;6799;p21"/>
                <p:cNvSpPr/>
                <p:nvPr/>
              </p:nvSpPr>
              <p:spPr>
                <a:xfrm>
                  <a:off x="8855639" y="722248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00" name="Google Shape;6800;p21"/>
                <p:cNvSpPr/>
                <p:nvPr/>
              </p:nvSpPr>
              <p:spPr>
                <a:xfrm>
                  <a:off x="8863032" y="86830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01" name="Google Shape;6801;p21"/>
                <p:cNvSpPr/>
                <p:nvPr/>
              </p:nvSpPr>
              <p:spPr>
                <a:xfrm>
                  <a:off x="8855639" y="1010660"/>
                  <a:ext cx="52460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09" y="617"/>
                        <a:pt x="216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4"/>
                        <a:pt x="0" y="347"/>
                      </a:cubicBezTo>
                      <a:cubicBezTo>
                        <a:pt x="0" y="563"/>
                        <a:pt x="85" y="686"/>
                        <a:pt x="216" y="686"/>
                      </a:cubicBezTo>
                      <a:cubicBezTo>
                        <a:pt x="363" y="686"/>
                        <a:pt x="440" y="563"/>
                        <a:pt x="440" y="339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02" name="Google Shape;6802;p21"/>
                <p:cNvSpPr/>
                <p:nvPr/>
              </p:nvSpPr>
              <p:spPr>
                <a:xfrm>
                  <a:off x="8863032" y="1156713"/>
                  <a:ext cx="26707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64" extrusionOk="0">
                      <a:moveTo>
                        <a:pt x="147" y="1"/>
                      </a:moveTo>
                      <a:lnTo>
                        <a:pt x="0" y="85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03" name="Google Shape;6803;p21"/>
                <p:cNvSpPr/>
                <p:nvPr/>
              </p:nvSpPr>
              <p:spPr>
                <a:xfrm>
                  <a:off x="8855639" y="130097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1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04" name="Google Shape;6804;p21"/>
                <p:cNvSpPr/>
                <p:nvPr/>
              </p:nvSpPr>
              <p:spPr>
                <a:xfrm>
                  <a:off x="8863032" y="144703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05" name="Google Shape;6805;p21"/>
                <p:cNvSpPr/>
                <p:nvPr/>
              </p:nvSpPr>
              <p:spPr>
                <a:xfrm>
                  <a:off x="8855639" y="1590344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06" name="Google Shape;6806;p21"/>
                <p:cNvSpPr/>
                <p:nvPr/>
              </p:nvSpPr>
              <p:spPr>
                <a:xfrm>
                  <a:off x="8863032" y="1736397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07" name="Google Shape;6807;p21"/>
                <p:cNvSpPr/>
                <p:nvPr/>
              </p:nvSpPr>
              <p:spPr>
                <a:xfrm>
                  <a:off x="8855639" y="187970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08" name="Google Shape;6808;p21"/>
                <p:cNvSpPr/>
                <p:nvPr/>
              </p:nvSpPr>
              <p:spPr>
                <a:xfrm>
                  <a:off x="8863032" y="202576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09" name="Google Shape;6809;p21"/>
                <p:cNvSpPr/>
                <p:nvPr/>
              </p:nvSpPr>
              <p:spPr>
                <a:xfrm>
                  <a:off x="8863032" y="2169909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10" name="Google Shape;6810;p21"/>
                <p:cNvSpPr/>
                <p:nvPr/>
              </p:nvSpPr>
              <p:spPr>
                <a:xfrm>
                  <a:off x="8855639" y="2313220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10"/>
                        <a:pt x="216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39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3" y="679"/>
                        <a:pt x="440" y="556"/>
                        <a:pt x="440" y="332"/>
                      </a:cubicBezTo>
                      <a:cubicBezTo>
                        <a:pt x="440" y="124"/>
                        <a:pt x="355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11" name="Google Shape;6811;p21"/>
                <p:cNvSpPr/>
                <p:nvPr/>
              </p:nvSpPr>
              <p:spPr>
                <a:xfrm>
                  <a:off x="8855639" y="245843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12" name="Google Shape;6812;p21"/>
                <p:cNvSpPr/>
                <p:nvPr/>
              </p:nvSpPr>
              <p:spPr>
                <a:xfrm>
                  <a:off x="8863032" y="260449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13" name="Google Shape;6813;p21"/>
                <p:cNvSpPr/>
                <p:nvPr/>
              </p:nvSpPr>
              <p:spPr>
                <a:xfrm>
                  <a:off x="8855639" y="2747804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14" name="Google Shape;6814;p21"/>
                <p:cNvSpPr/>
                <p:nvPr/>
              </p:nvSpPr>
              <p:spPr>
                <a:xfrm>
                  <a:off x="8863032" y="289385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15" name="Google Shape;6815;p21"/>
                <p:cNvSpPr/>
                <p:nvPr/>
              </p:nvSpPr>
              <p:spPr>
                <a:xfrm>
                  <a:off x="8863032" y="3038123"/>
                  <a:ext cx="26707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5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16" name="Google Shape;6816;p21"/>
                <p:cNvSpPr/>
                <p:nvPr/>
              </p:nvSpPr>
              <p:spPr>
                <a:xfrm>
                  <a:off x="8855639" y="3181315"/>
                  <a:ext cx="52460" cy="8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80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10"/>
                        <a:pt x="309" y="610"/>
                        <a:pt x="216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39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3" y="679"/>
                        <a:pt x="440" y="556"/>
                        <a:pt x="440" y="332"/>
                      </a:cubicBezTo>
                      <a:cubicBezTo>
                        <a:pt x="440" y="124"/>
                        <a:pt x="355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17" name="Google Shape;6817;p21"/>
                <p:cNvSpPr/>
                <p:nvPr/>
              </p:nvSpPr>
              <p:spPr>
                <a:xfrm>
                  <a:off x="8855639" y="3326535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18" name="Google Shape;6818;p21"/>
                <p:cNvSpPr/>
                <p:nvPr/>
              </p:nvSpPr>
              <p:spPr>
                <a:xfrm>
                  <a:off x="8855639" y="3470800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39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39"/>
                      </a:cubicBezTo>
                      <a:cubicBezTo>
                        <a:pt x="0" y="562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19" name="Google Shape;6819;p21"/>
                <p:cNvSpPr/>
                <p:nvPr/>
              </p:nvSpPr>
              <p:spPr>
                <a:xfrm>
                  <a:off x="8863032" y="3616853"/>
                  <a:ext cx="26707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5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20" name="Google Shape;6820;p21"/>
                <p:cNvSpPr/>
                <p:nvPr/>
              </p:nvSpPr>
              <p:spPr>
                <a:xfrm>
                  <a:off x="8863032" y="376195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21" name="Google Shape;6821;p21"/>
                <p:cNvSpPr/>
                <p:nvPr/>
              </p:nvSpPr>
              <p:spPr>
                <a:xfrm>
                  <a:off x="8863032" y="3906219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22" name="Google Shape;6822;p21"/>
                <p:cNvSpPr/>
                <p:nvPr/>
              </p:nvSpPr>
              <p:spPr>
                <a:xfrm>
                  <a:off x="8855639" y="4049530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16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39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39"/>
                      </a:cubicBezTo>
                      <a:cubicBezTo>
                        <a:pt x="0" y="563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23" name="Google Shape;6823;p21"/>
                <p:cNvSpPr/>
                <p:nvPr/>
              </p:nvSpPr>
              <p:spPr>
                <a:xfrm>
                  <a:off x="8863032" y="4195584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24" name="Google Shape;6824;p21"/>
                <p:cNvSpPr/>
                <p:nvPr/>
              </p:nvSpPr>
              <p:spPr>
                <a:xfrm>
                  <a:off x="8855639" y="4338895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16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39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39"/>
                      </a:cubicBezTo>
                      <a:cubicBezTo>
                        <a:pt x="0" y="563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25" name="Google Shape;6825;p21"/>
                <p:cNvSpPr/>
                <p:nvPr/>
              </p:nvSpPr>
              <p:spPr>
                <a:xfrm>
                  <a:off x="8863032" y="4484949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26" name="Google Shape;6826;p21"/>
                <p:cNvSpPr/>
                <p:nvPr/>
              </p:nvSpPr>
              <p:spPr>
                <a:xfrm>
                  <a:off x="8855639" y="4628260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16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39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39"/>
                      </a:cubicBezTo>
                      <a:cubicBezTo>
                        <a:pt x="0" y="563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27" name="Google Shape;6827;p21"/>
                <p:cNvSpPr/>
                <p:nvPr/>
              </p:nvSpPr>
              <p:spPr>
                <a:xfrm>
                  <a:off x="8863032" y="4774314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6828" name="Google Shape;6828;p21"/>
              <p:cNvSpPr/>
              <p:nvPr/>
            </p:nvSpPr>
            <p:spPr>
              <a:xfrm>
                <a:off x="8136113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29" name="Google Shape;6829;p21"/>
              <p:cNvSpPr/>
              <p:nvPr/>
            </p:nvSpPr>
            <p:spPr>
              <a:xfrm>
                <a:off x="8136113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30" name="Google Shape;6830;p21"/>
              <p:cNvSpPr/>
              <p:nvPr/>
            </p:nvSpPr>
            <p:spPr>
              <a:xfrm>
                <a:off x="8136113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31" name="Google Shape;6831;p21"/>
              <p:cNvSpPr/>
              <p:nvPr/>
            </p:nvSpPr>
            <p:spPr>
              <a:xfrm>
                <a:off x="8136113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32" name="Google Shape;6832;p21"/>
              <p:cNvSpPr/>
              <p:nvPr/>
            </p:nvSpPr>
            <p:spPr>
              <a:xfrm>
                <a:off x="8128721" y="57702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39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0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3" y="679"/>
                      <a:pt x="440" y="556"/>
                      <a:pt x="440" y="332"/>
                    </a:cubicBezTo>
                    <a:cubicBezTo>
                      <a:pt x="440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33" name="Google Shape;6833;p21"/>
              <p:cNvSpPr/>
              <p:nvPr/>
            </p:nvSpPr>
            <p:spPr>
              <a:xfrm>
                <a:off x="8128721" y="722248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34" name="Google Shape;6834;p21"/>
              <p:cNvSpPr/>
              <p:nvPr/>
            </p:nvSpPr>
            <p:spPr>
              <a:xfrm>
                <a:off x="8136113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35" name="Google Shape;6835;p21"/>
              <p:cNvSpPr/>
              <p:nvPr/>
            </p:nvSpPr>
            <p:spPr>
              <a:xfrm>
                <a:off x="8128721" y="1010660"/>
                <a:ext cx="52460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16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4"/>
                      <a:pt x="0" y="347"/>
                    </a:cubicBezTo>
                    <a:cubicBezTo>
                      <a:pt x="0" y="563"/>
                      <a:pt x="85" y="686"/>
                      <a:pt x="216" y="686"/>
                    </a:cubicBezTo>
                    <a:cubicBezTo>
                      <a:pt x="363" y="686"/>
                      <a:pt x="440" y="563"/>
                      <a:pt x="440" y="339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836" name="Google Shape;6836;p21"/>
            <p:cNvGrpSpPr/>
            <p:nvPr/>
          </p:nvGrpSpPr>
          <p:grpSpPr>
            <a:xfrm>
              <a:off x="91189" y="206"/>
              <a:ext cx="849678" cy="5143474"/>
              <a:chOff x="91189" y="206"/>
              <a:chExt cx="849678" cy="5143474"/>
            </a:xfrm>
          </p:grpSpPr>
          <p:grpSp>
            <p:nvGrpSpPr>
              <p:cNvPr id="6837" name="Google Shape;6837;p21"/>
              <p:cNvGrpSpPr/>
              <p:nvPr/>
            </p:nvGrpSpPr>
            <p:grpSpPr>
              <a:xfrm>
                <a:off x="356650" y="206"/>
                <a:ext cx="53295" cy="5143474"/>
                <a:chOff x="578867" y="206"/>
                <a:chExt cx="53295" cy="5143474"/>
              </a:xfrm>
            </p:grpSpPr>
            <p:sp>
              <p:nvSpPr>
                <p:cNvPr id="6838" name="Google Shape;6838;p21"/>
                <p:cNvSpPr/>
                <p:nvPr/>
              </p:nvSpPr>
              <p:spPr>
                <a:xfrm>
                  <a:off x="587093" y="206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1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39" name="Google Shape;6839;p21"/>
                <p:cNvSpPr/>
                <p:nvPr/>
              </p:nvSpPr>
              <p:spPr>
                <a:xfrm>
                  <a:off x="587093" y="14435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1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40" name="Google Shape;6840;p21"/>
                <p:cNvSpPr/>
                <p:nvPr/>
              </p:nvSpPr>
              <p:spPr>
                <a:xfrm>
                  <a:off x="587093" y="28957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1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41" name="Google Shape;6841;p21"/>
                <p:cNvSpPr/>
                <p:nvPr/>
              </p:nvSpPr>
              <p:spPr>
                <a:xfrm>
                  <a:off x="578867" y="432883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62"/>
                        <a:pt x="362" y="331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39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16"/>
                        <a:pt x="0" y="339"/>
                      </a:cubicBezTo>
                      <a:cubicBezTo>
                        <a:pt x="8" y="555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42" name="Google Shape;6842;p21"/>
                <p:cNvSpPr/>
                <p:nvPr/>
              </p:nvSpPr>
              <p:spPr>
                <a:xfrm>
                  <a:off x="578867" y="577029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09"/>
                        <a:pt x="316" y="610"/>
                        <a:pt x="223" y="610"/>
                      </a:cubicBezTo>
                      <a:cubicBezTo>
                        <a:pt x="146" y="610"/>
                        <a:pt x="92" y="517"/>
                        <a:pt x="92" y="348"/>
                      </a:cubicBezTo>
                      <a:cubicBezTo>
                        <a:pt x="92" y="170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24"/>
                        <a:pt x="0" y="348"/>
                      </a:cubicBezTo>
                      <a:cubicBezTo>
                        <a:pt x="8" y="563"/>
                        <a:pt x="92" y="679"/>
                        <a:pt x="223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43" name="Google Shape;6843;p21"/>
                <p:cNvSpPr/>
                <p:nvPr/>
              </p:nvSpPr>
              <p:spPr>
                <a:xfrm>
                  <a:off x="587093" y="72308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1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44" name="Google Shape;6844;p21"/>
                <p:cNvSpPr/>
                <p:nvPr/>
              </p:nvSpPr>
              <p:spPr>
                <a:xfrm>
                  <a:off x="578867" y="866394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09"/>
                        <a:pt x="316" y="617"/>
                        <a:pt x="223" y="617"/>
                      </a:cubicBezTo>
                      <a:cubicBezTo>
                        <a:pt x="146" y="617"/>
                        <a:pt x="92" y="517"/>
                        <a:pt x="92" y="348"/>
                      </a:cubicBezTo>
                      <a:cubicBezTo>
                        <a:pt x="92" y="170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24"/>
                        <a:pt x="0" y="348"/>
                      </a:cubicBezTo>
                      <a:cubicBezTo>
                        <a:pt x="8" y="563"/>
                        <a:pt x="92" y="679"/>
                        <a:pt x="223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45" name="Google Shape;6845;p21"/>
                <p:cNvSpPr/>
                <p:nvPr/>
              </p:nvSpPr>
              <p:spPr>
                <a:xfrm>
                  <a:off x="587093" y="101244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1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46" name="Google Shape;6846;p21"/>
                <p:cNvSpPr/>
                <p:nvPr/>
              </p:nvSpPr>
              <p:spPr>
                <a:xfrm>
                  <a:off x="578867" y="1155759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09"/>
                        <a:pt x="316" y="610"/>
                        <a:pt x="223" y="610"/>
                      </a:cubicBezTo>
                      <a:cubicBezTo>
                        <a:pt x="146" y="610"/>
                        <a:pt x="92" y="517"/>
                        <a:pt x="92" y="348"/>
                      </a:cubicBezTo>
                      <a:cubicBezTo>
                        <a:pt x="92" y="163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24"/>
                        <a:pt x="0" y="348"/>
                      </a:cubicBezTo>
                      <a:cubicBezTo>
                        <a:pt x="8" y="563"/>
                        <a:pt x="92" y="679"/>
                        <a:pt x="223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47" name="Google Shape;6847;p21"/>
                <p:cNvSpPr/>
                <p:nvPr/>
              </p:nvSpPr>
              <p:spPr>
                <a:xfrm>
                  <a:off x="578867" y="1300979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39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16"/>
                        <a:pt x="0" y="339"/>
                      </a:cubicBezTo>
                      <a:cubicBezTo>
                        <a:pt x="8" y="555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48" name="Google Shape;6848;p21"/>
                <p:cNvSpPr/>
                <p:nvPr/>
              </p:nvSpPr>
              <p:spPr>
                <a:xfrm>
                  <a:off x="587093" y="144703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1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49" name="Google Shape;6849;p21"/>
                <p:cNvSpPr/>
                <p:nvPr/>
              </p:nvSpPr>
              <p:spPr>
                <a:xfrm>
                  <a:off x="587093" y="159117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1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50" name="Google Shape;6850;p21"/>
                <p:cNvSpPr/>
                <p:nvPr/>
              </p:nvSpPr>
              <p:spPr>
                <a:xfrm>
                  <a:off x="587093" y="1736397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1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51" name="Google Shape;6851;p21"/>
                <p:cNvSpPr/>
                <p:nvPr/>
              </p:nvSpPr>
              <p:spPr>
                <a:xfrm>
                  <a:off x="578867" y="1879709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62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39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16"/>
                        <a:pt x="0" y="339"/>
                      </a:cubicBezTo>
                      <a:cubicBezTo>
                        <a:pt x="8" y="555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52" name="Google Shape;6852;p21"/>
                <p:cNvSpPr/>
                <p:nvPr/>
              </p:nvSpPr>
              <p:spPr>
                <a:xfrm>
                  <a:off x="587093" y="202576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1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53" name="Google Shape;6853;p21"/>
                <p:cNvSpPr/>
                <p:nvPr/>
              </p:nvSpPr>
              <p:spPr>
                <a:xfrm>
                  <a:off x="587093" y="2170028"/>
                  <a:ext cx="26707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5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1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54" name="Google Shape;6854;p21"/>
                <p:cNvSpPr/>
                <p:nvPr/>
              </p:nvSpPr>
              <p:spPr>
                <a:xfrm>
                  <a:off x="578867" y="2313220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09"/>
                        <a:pt x="316" y="617"/>
                        <a:pt x="223" y="617"/>
                      </a:cubicBezTo>
                      <a:cubicBezTo>
                        <a:pt x="146" y="617"/>
                        <a:pt x="92" y="517"/>
                        <a:pt x="92" y="348"/>
                      </a:cubicBezTo>
                      <a:cubicBezTo>
                        <a:pt x="92" y="170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24"/>
                        <a:pt x="0" y="348"/>
                      </a:cubicBezTo>
                      <a:cubicBezTo>
                        <a:pt x="8" y="563"/>
                        <a:pt x="92" y="679"/>
                        <a:pt x="223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55" name="Google Shape;6855;p21"/>
                <p:cNvSpPr/>
                <p:nvPr/>
              </p:nvSpPr>
              <p:spPr>
                <a:xfrm>
                  <a:off x="587093" y="2459393"/>
                  <a:ext cx="26707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5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1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56" name="Google Shape;6856;p21"/>
                <p:cNvSpPr/>
                <p:nvPr/>
              </p:nvSpPr>
              <p:spPr>
                <a:xfrm>
                  <a:off x="578867" y="2602704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09"/>
                        <a:pt x="223" y="609"/>
                      </a:cubicBezTo>
                      <a:cubicBezTo>
                        <a:pt x="146" y="609"/>
                        <a:pt x="92" y="516"/>
                        <a:pt x="92" y="347"/>
                      </a:cubicBezTo>
                      <a:cubicBezTo>
                        <a:pt x="92" y="170"/>
                        <a:pt x="146" y="69"/>
                        <a:pt x="223" y="69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23"/>
                        <a:pt x="0" y="347"/>
                      </a:cubicBezTo>
                      <a:cubicBezTo>
                        <a:pt x="8" y="562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57" name="Google Shape;6857;p21"/>
                <p:cNvSpPr/>
                <p:nvPr/>
              </p:nvSpPr>
              <p:spPr>
                <a:xfrm>
                  <a:off x="587093" y="2748758"/>
                  <a:ext cx="26707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5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1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58" name="Google Shape;6858;p21"/>
                <p:cNvSpPr/>
                <p:nvPr/>
              </p:nvSpPr>
              <p:spPr>
                <a:xfrm>
                  <a:off x="578867" y="2892069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16"/>
                        <a:pt x="223" y="616"/>
                      </a:cubicBezTo>
                      <a:cubicBezTo>
                        <a:pt x="146" y="616"/>
                        <a:pt x="92" y="516"/>
                        <a:pt x="92" y="347"/>
                      </a:cubicBezTo>
                      <a:cubicBezTo>
                        <a:pt x="92" y="170"/>
                        <a:pt x="146" y="69"/>
                        <a:pt x="223" y="69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23"/>
                        <a:pt x="0" y="347"/>
                      </a:cubicBezTo>
                      <a:cubicBezTo>
                        <a:pt x="8" y="562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59" name="Google Shape;6859;p21"/>
                <p:cNvSpPr/>
                <p:nvPr/>
              </p:nvSpPr>
              <p:spPr>
                <a:xfrm>
                  <a:off x="587093" y="3038123"/>
                  <a:ext cx="26707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5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1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60" name="Google Shape;6860;p21"/>
                <p:cNvSpPr/>
                <p:nvPr/>
              </p:nvSpPr>
              <p:spPr>
                <a:xfrm>
                  <a:off x="578867" y="3181435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16"/>
                        <a:pt x="223" y="616"/>
                      </a:cubicBezTo>
                      <a:cubicBezTo>
                        <a:pt x="146" y="616"/>
                        <a:pt x="92" y="516"/>
                        <a:pt x="92" y="347"/>
                      </a:cubicBezTo>
                      <a:cubicBezTo>
                        <a:pt x="92" y="170"/>
                        <a:pt x="146" y="69"/>
                        <a:pt x="223" y="69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23"/>
                        <a:pt x="0" y="347"/>
                      </a:cubicBezTo>
                      <a:cubicBezTo>
                        <a:pt x="8" y="563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61" name="Google Shape;6861;p21"/>
                <p:cNvSpPr/>
                <p:nvPr/>
              </p:nvSpPr>
              <p:spPr>
                <a:xfrm>
                  <a:off x="578867" y="3326535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39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16"/>
                        <a:pt x="0" y="339"/>
                      </a:cubicBezTo>
                      <a:cubicBezTo>
                        <a:pt x="8" y="555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62" name="Google Shape;6862;p21"/>
                <p:cNvSpPr/>
                <p:nvPr/>
              </p:nvSpPr>
              <p:spPr>
                <a:xfrm>
                  <a:off x="587093" y="347258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8"/>
                      </a:lnTo>
                      <a:lnTo>
                        <a:pt x="23" y="139"/>
                      </a:lnTo>
                      <a:lnTo>
                        <a:pt x="131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63" name="Google Shape;6863;p21"/>
                <p:cNvSpPr/>
                <p:nvPr/>
              </p:nvSpPr>
              <p:spPr>
                <a:xfrm>
                  <a:off x="578867" y="3615900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39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16"/>
                        <a:pt x="0" y="339"/>
                      </a:cubicBezTo>
                      <a:cubicBezTo>
                        <a:pt x="8" y="555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64" name="Google Shape;6864;p21"/>
                <p:cNvSpPr/>
                <p:nvPr/>
              </p:nvSpPr>
              <p:spPr>
                <a:xfrm>
                  <a:off x="578867" y="3760165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09"/>
                        <a:pt x="223" y="609"/>
                      </a:cubicBezTo>
                      <a:cubicBezTo>
                        <a:pt x="146" y="609"/>
                        <a:pt x="92" y="516"/>
                        <a:pt x="92" y="347"/>
                      </a:cubicBezTo>
                      <a:cubicBezTo>
                        <a:pt x="92" y="170"/>
                        <a:pt x="146" y="69"/>
                        <a:pt x="223" y="69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23"/>
                        <a:pt x="0" y="347"/>
                      </a:cubicBezTo>
                      <a:cubicBezTo>
                        <a:pt x="8" y="563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65" name="Google Shape;6865;p21"/>
                <p:cNvSpPr/>
                <p:nvPr/>
              </p:nvSpPr>
              <p:spPr>
                <a:xfrm>
                  <a:off x="578867" y="3905265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39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16"/>
                        <a:pt x="0" y="339"/>
                      </a:cubicBezTo>
                      <a:cubicBezTo>
                        <a:pt x="8" y="555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66" name="Google Shape;6866;p21"/>
                <p:cNvSpPr/>
                <p:nvPr/>
              </p:nvSpPr>
              <p:spPr>
                <a:xfrm>
                  <a:off x="587093" y="405131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39"/>
                      </a:lnTo>
                      <a:lnTo>
                        <a:pt x="131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67" name="Google Shape;6867;p21"/>
                <p:cNvSpPr/>
                <p:nvPr/>
              </p:nvSpPr>
              <p:spPr>
                <a:xfrm>
                  <a:off x="587093" y="4195584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7"/>
                      </a:lnTo>
                      <a:lnTo>
                        <a:pt x="131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68" name="Google Shape;6868;p21"/>
                <p:cNvSpPr/>
                <p:nvPr/>
              </p:nvSpPr>
              <p:spPr>
                <a:xfrm>
                  <a:off x="587093" y="4340684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39"/>
                      </a:lnTo>
                      <a:lnTo>
                        <a:pt x="131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69" name="Google Shape;6869;p21"/>
                <p:cNvSpPr/>
                <p:nvPr/>
              </p:nvSpPr>
              <p:spPr>
                <a:xfrm>
                  <a:off x="578867" y="4483995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40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16"/>
                        <a:pt x="0" y="340"/>
                      </a:cubicBezTo>
                      <a:cubicBezTo>
                        <a:pt x="8" y="555"/>
                        <a:pt x="92" y="679"/>
                        <a:pt x="223" y="679"/>
                      </a:cubicBezTo>
                      <a:cubicBezTo>
                        <a:pt x="362" y="679"/>
                        <a:pt x="447" y="555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70" name="Google Shape;6870;p21"/>
                <p:cNvSpPr/>
                <p:nvPr/>
              </p:nvSpPr>
              <p:spPr>
                <a:xfrm>
                  <a:off x="587093" y="4630049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39"/>
                      </a:lnTo>
                      <a:lnTo>
                        <a:pt x="131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71" name="Google Shape;6871;p21"/>
                <p:cNvSpPr/>
                <p:nvPr/>
              </p:nvSpPr>
              <p:spPr>
                <a:xfrm>
                  <a:off x="578867" y="4773360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40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16"/>
                        <a:pt x="0" y="340"/>
                      </a:cubicBezTo>
                      <a:cubicBezTo>
                        <a:pt x="8" y="555"/>
                        <a:pt x="92" y="679"/>
                        <a:pt x="223" y="679"/>
                      </a:cubicBezTo>
                      <a:cubicBezTo>
                        <a:pt x="362" y="679"/>
                        <a:pt x="447" y="555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72" name="Google Shape;6872;p21"/>
                <p:cNvSpPr/>
                <p:nvPr/>
              </p:nvSpPr>
              <p:spPr>
                <a:xfrm>
                  <a:off x="587093" y="4919414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39"/>
                      </a:lnTo>
                      <a:lnTo>
                        <a:pt x="131" y="78"/>
                      </a:lnTo>
                      <a:lnTo>
                        <a:pt x="139" y="78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73" name="Google Shape;6873;p21"/>
                <p:cNvSpPr/>
                <p:nvPr/>
              </p:nvSpPr>
              <p:spPr>
                <a:xfrm>
                  <a:off x="578867" y="5062725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40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16"/>
                        <a:pt x="0" y="340"/>
                      </a:cubicBezTo>
                      <a:cubicBezTo>
                        <a:pt x="8" y="555"/>
                        <a:pt x="92" y="679"/>
                        <a:pt x="223" y="679"/>
                      </a:cubicBezTo>
                      <a:cubicBezTo>
                        <a:pt x="362" y="679"/>
                        <a:pt x="447" y="555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874" name="Google Shape;6874;p21"/>
              <p:cNvGrpSpPr/>
              <p:nvPr/>
            </p:nvGrpSpPr>
            <p:grpSpPr>
              <a:xfrm>
                <a:off x="91189" y="206"/>
                <a:ext cx="53414" cy="4852321"/>
                <a:chOff x="418506" y="206"/>
                <a:chExt cx="53414" cy="4852321"/>
              </a:xfrm>
            </p:grpSpPr>
            <p:sp>
              <p:nvSpPr>
                <p:cNvPr id="6875" name="Google Shape;6875;p21"/>
                <p:cNvSpPr/>
                <p:nvPr/>
              </p:nvSpPr>
              <p:spPr>
                <a:xfrm>
                  <a:off x="426733" y="206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76" name="Google Shape;6876;p21"/>
                <p:cNvSpPr/>
                <p:nvPr/>
              </p:nvSpPr>
              <p:spPr>
                <a:xfrm>
                  <a:off x="426733" y="1443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77" name="Google Shape;6877;p21"/>
                <p:cNvSpPr/>
                <p:nvPr/>
              </p:nvSpPr>
              <p:spPr>
                <a:xfrm>
                  <a:off x="426733" y="288618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40" y="0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7" y="663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78" name="Google Shape;6878;p21"/>
                <p:cNvSpPr/>
                <p:nvPr/>
              </p:nvSpPr>
              <p:spPr>
                <a:xfrm>
                  <a:off x="426733" y="43371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79" name="Google Shape;6879;p21"/>
                <p:cNvSpPr/>
                <p:nvPr/>
              </p:nvSpPr>
              <p:spPr>
                <a:xfrm>
                  <a:off x="418506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80" name="Google Shape;6880;p21"/>
                <p:cNvSpPr/>
                <p:nvPr/>
              </p:nvSpPr>
              <p:spPr>
                <a:xfrm>
                  <a:off x="418506" y="722248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81" name="Google Shape;6881;p21"/>
                <p:cNvSpPr/>
                <p:nvPr/>
              </p:nvSpPr>
              <p:spPr>
                <a:xfrm>
                  <a:off x="426733" y="86830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82" name="Google Shape;6882;p21"/>
                <p:cNvSpPr/>
                <p:nvPr/>
              </p:nvSpPr>
              <p:spPr>
                <a:xfrm>
                  <a:off x="418506" y="1010660"/>
                  <a:ext cx="53414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09" y="617"/>
                        <a:pt x="224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4"/>
                        <a:pt x="1" y="347"/>
                      </a:cubicBezTo>
                      <a:cubicBezTo>
                        <a:pt x="1" y="563"/>
                        <a:pt x="85" y="686"/>
                        <a:pt x="216" y="686"/>
                      </a:cubicBezTo>
                      <a:cubicBezTo>
                        <a:pt x="363" y="686"/>
                        <a:pt x="447" y="563"/>
                        <a:pt x="447" y="339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83" name="Google Shape;6883;p21"/>
                <p:cNvSpPr/>
                <p:nvPr/>
              </p:nvSpPr>
              <p:spPr>
                <a:xfrm>
                  <a:off x="426733" y="1156713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40" y="1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7" y="663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84" name="Google Shape;6884;p21"/>
                <p:cNvSpPr/>
                <p:nvPr/>
              </p:nvSpPr>
              <p:spPr>
                <a:xfrm>
                  <a:off x="418506" y="130097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1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85" name="Google Shape;6885;p21"/>
                <p:cNvSpPr/>
                <p:nvPr/>
              </p:nvSpPr>
              <p:spPr>
                <a:xfrm>
                  <a:off x="426733" y="144703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86" name="Google Shape;6886;p21"/>
                <p:cNvSpPr/>
                <p:nvPr/>
              </p:nvSpPr>
              <p:spPr>
                <a:xfrm>
                  <a:off x="418506" y="159034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87" name="Google Shape;6887;p21"/>
                <p:cNvSpPr/>
                <p:nvPr/>
              </p:nvSpPr>
              <p:spPr>
                <a:xfrm>
                  <a:off x="426733" y="1736397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88" name="Google Shape;6888;p21"/>
                <p:cNvSpPr/>
                <p:nvPr/>
              </p:nvSpPr>
              <p:spPr>
                <a:xfrm>
                  <a:off x="418506" y="187970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89" name="Google Shape;6889;p21"/>
                <p:cNvSpPr/>
                <p:nvPr/>
              </p:nvSpPr>
              <p:spPr>
                <a:xfrm>
                  <a:off x="426733" y="202576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90" name="Google Shape;6890;p21"/>
                <p:cNvSpPr/>
                <p:nvPr/>
              </p:nvSpPr>
              <p:spPr>
                <a:xfrm>
                  <a:off x="426733" y="216990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91" name="Google Shape;6891;p21"/>
                <p:cNvSpPr/>
                <p:nvPr/>
              </p:nvSpPr>
              <p:spPr>
                <a:xfrm>
                  <a:off x="418506" y="231322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92" name="Google Shape;6892;p21"/>
                <p:cNvSpPr/>
                <p:nvPr/>
              </p:nvSpPr>
              <p:spPr>
                <a:xfrm>
                  <a:off x="418506" y="245843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93" name="Google Shape;6893;p21"/>
                <p:cNvSpPr/>
                <p:nvPr/>
              </p:nvSpPr>
              <p:spPr>
                <a:xfrm>
                  <a:off x="426733" y="260449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94" name="Google Shape;6894;p21"/>
                <p:cNvSpPr/>
                <p:nvPr/>
              </p:nvSpPr>
              <p:spPr>
                <a:xfrm>
                  <a:off x="418506" y="274780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95" name="Google Shape;6895;p21"/>
                <p:cNvSpPr/>
                <p:nvPr/>
              </p:nvSpPr>
              <p:spPr>
                <a:xfrm>
                  <a:off x="426733" y="289385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96" name="Google Shape;6896;p21"/>
                <p:cNvSpPr/>
                <p:nvPr/>
              </p:nvSpPr>
              <p:spPr>
                <a:xfrm>
                  <a:off x="426733" y="303812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97" name="Google Shape;6897;p21"/>
                <p:cNvSpPr/>
                <p:nvPr/>
              </p:nvSpPr>
              <p:spPr>
                <a:xfrm>
                  <a:off x="418506" y="3181315"/>
                  <a:ext cx="53414" cy="8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0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10"/>
                        <a:pt x="309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98" name="Google Shape;6898;p21"/>
                <p:cNvSpPr/>
                <p:nvPr/>
              </p:nvSpPr>
              <p:spPr>
                <a:xfrm>
                  <a:off x="418506" y="33265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99" name="Google Shape;6899;p21"/>
                <p:cNvSpPr/>
                <p:nvPr/>
              </p:nvSpPr>
              <p:spPr>
                <a:xfrm>
                  <a:off x="418506" y="347080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2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00" name="Google Shape;6900;p21"/>
                <p:cNvSpPr/>
                <p:nvPr/>
              </p:nvSpPr>
              <p:spPr>
                <a:xfrm>
                  <a:off x="426733" y="361685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01" name="Google Shape;6901;p21"/>
                <p:cNvSpPr/>
                <p:nvPr/>
              </p:nvSpPr>
              <p:spPr>
                <a:xfrm>
                  <a:off x="426733" y="37619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02" name="Google Shape;6902;p21"/>
                <p:cNvSpPr/>
                <p:nvPr/>
              </p:nvSpPr>
              <p:spPr>
                <a:xfrm>
                  <a:off x="426733" y="390621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03" name="Google Shape;6903;p21"/>
                <p:cNvSpPr/>
                <p:nvPr/>
              </p:nvSpPr>
              <p:spPr>
                <a:xfrm>
                  <a:off x="418506" y="404953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04" name="Google Shape;6904;p21"/>
                <p:cNvSpPr/>
                <p:nvPr/>
              </p:nvSpPr>
              <p:spPr>
                <a:xfrm>
                  <a:off x="426733" y="419558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05" name="Google Shape;6905;p21"/>
                <p:cNvSpPr/>
                <p:nvPr/>
              </p:nvSpPr>
              <p:spPr>
                <a:xfrm>
                  <a:off x="418506" y="433889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06" name="Google Shape;6906;p21"/>
                <p:cNvSpPr/>
                <p:nvPr/>
              </p:nvSpPr>
              <p:spPr>
                <a:xfrm>
                  <a:off x="426733" y="448494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07" name="Google Shape;6907;p21"/>
                <p:cNvSpPr/>
                <p:nvPr/>
              </p:nvSpPr>
              <p:spPr>
                <a:xfrm>
                  <a:off x="418506" y="462826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08" name="Google Shape;6908;p21"/>
                <p:cNvSpPr/>
                <p:nvPr/>
              </p:nvSpPr>
              <p:spPr>
                <a:xfrm>
                  <a:off x="426733" y="477431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909" name="Google Shape;6909;p21"/>
              <p:cNvGrpSpPr/>
              <p:nvPr/>
            </p:nvGrpSpPr>
            <p:grpSpPr>
              <a:xfrm>
                <a:off x="621992" y="206"/>
                <a:ext cx="53414" cy="4852321"/>
                <a:chOff x="774043" y="206"/>
                <a:chExt cx="53414" cy="4852321"/>
              </a:xfrm>
            </p:grpSpPr>
            <p:sp>
              <p:nvSpPr>
                <p:cNvPr id="6910" name="Google Shape;6910;p21"/>
                <p:cNvSpPr/>
                <p:nvPr/>
              </p:nvSpPr>
              <p:spPr>
                <a:xfrm>
                  <a:off x="782269" y="206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11" name="Google Shape;6911;p21"/>
                <p:cNvSpPr/>
                <p:nvPr/>
              </p:nvSpPr>
              <p:spPr>
                <a:xfrm>
                  <a:off x="782269" y="144353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12" name="Google Shape;6912;p21"/>
                <p:cNvSpPr/>
                <p:nvPr/>
              </p:nvSpPr>
              <p:spPr>
                <a:xfrm>
                  <a:off x="782269" y="288618"/>
                  <a:ext cx="26826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64" extrusionOk="0">
                      <a:moveTo>
                        <a:pt x="147" y="0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13" name="Google Shape;6913;p21"/>
                <p:cNvSpPr/>
                <p:nvPr/>
              </p:nvSpPr>
              <p:spPr>
                <a:xfrm>
                  <a:off x="782269" y="433718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14" name="Google Shape;6914;p21"/>
                <p:cNvSpPr/>
                <p:nvPr/>
              </p:nvSpPr>
              <p:spPr>
                <a:xfrm>
                  <a:off x="774043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09"/>
                        <a:pt x="316" y="609"/>
                        <a:pt x="224" y="609"/>
                      </a:cubicBezTo>
                      <a:cubicBezTo>
                        <a:pt x="147" y="609"/>
                        <a:pt x="93" y="517"/>
                        <a:pt x="93" y="347"/>
                      </a:cubicBezTo>
                      <a:cubicBezTo>
                        <a:pt x="93" y="163"/>
                        <a:pt x="147" y="70"/>
                        <a:pt x="224" y="70"/>
                      </a:cubicBezTo>
                      <a:close/>
                      <a:moveTo>
                        <a:pt x="231" y="1"/>
                      </a:moveTo>
                      <a:cubicBezTo>
                        <a:pt x="101" y="1"/>
                        <a:pt x="0" y="124"/>
                        <a:pt x="0" y="340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15" name="Google Shape;6915;p21"/>
                <p:cNvSpPr/>
                <p:nvPr/>
              </p:nvSpPr>
              <p:spPr>
                <a:xfrm>
                  <a:off x="774043" y="722248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62" y="162"/>
                        <a:pt x="362" y="331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62"/>
                        <a:pt x="224" y="62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16" name="Google Shape;6916;p21"/>
                <p:cNvSpPr/>
                <p:nvPr/>
              </p:nvSpPr>
              <p:spPr>
                <a:xfrm>
                  <a:off x="782269" y="868302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17" name="Google Shape;6917;p21"/>
                <p:cNvSpPr/>
                <p:nvPr/>
              </p:nvSpPr>
              <p:spPr>
                <a:xfrm>
                  <a:off x="774043" y="1010660"/>
                  <a:ext cx="53414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7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39"/>
                      </a:cubicBezTo>
                      <a:cubicBezTo>
                        <a:pt x="362" y="509"/>
                        <a:pt x="316" y="617"/>
                        <a:pt x="224" y="617"/>
                      </a:cubicBezTo>
                      <a:cubicBezTo>
                        <a:pt x="147" y="617"/>
                        <a:pt x="93" y="517"/>
                        <a:pt x="93" y="347"/>
                      </a:cubicBezTo>
                      <a:cubicBezTo>
                        <a:pt x="93" y="170"/>
                        <a:pt x="147" y="70"/>
                        <a:pt x="224" y="70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24"/>
                        <a:pt x="0" y="347"/>
                      </a:cubicBezTo>
                      <a:cubicBezTo>
                        <a:pt x="8" y="563"/>
                        <a:pt x="93" y="686"/>
                        <a:pt x="224" y="686"/>
                      </a:cubicBezTo>
                      <a:cubicBezTo>
                        <a:pt x="362" y="686"/>
                        <a:pt x="447" y="563"/>
                        <a:pt x="447" y="339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18" name="Google Shape;6918;p21"/>
                <p:cNvSpPr/>
                <p:nvPr/>
              </p:nvSpPr>
              <p:spPr>
                <a:xfrm>
                  <a:off x="782269" y="1156713"/>
                  <a:ext cx="26826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64" extrusionOk="0">
                      <a:moveTo>
                        <a:pt x="147" y="1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19" name="Google Shape;6919;p21"/>
                <p:cNvSpPr/>
                <p:nvPr/>
              </p:nvSpPr>
              <p:spPr>
                <a:xfrm>
                  <a:off x="774043" y="130097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31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20" name="Google Shape;6920;p21"/>
                <p:cNvSpPr/>
                <p:nvPr/>
              </p:nvSpPr>
              <p:spPr>
                <a:xfrm>
                  <a:off x="782269" y="1447032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21" name="Google Shape;6921;p21"/>
                <p:cNvSpPr/>
                <p:nvPr/>
              </p:nvSpPr>
              <p:spPr>
                <a:xfrm>
                  <a:off x="774043" y="159034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22" name="Google Shape;6922;p21"/>
                <p:cNvSpPr/>
                <p:nvPr/>
              </p:nvSpPr>
              <p:spPr>
                <a:xfrm>
                  <a:off x="782269" y="1736397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23" name="Google Shape;6923;p21"/>
                <p:cNvSpPr/>
                <p:nvPr/>
              </p:nvSpPr>
              <p:spPr>
                <a:xfrm>
                  <a:off x="774043" y="187970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62" y="162"/>
                        <a:pt x="362" y="332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62"/>
                        <a:pt x="224" y="62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24" name="Google Shape;6924;p21"/>
                <p:cNvSpPr/>
                <p:nvPr/>
              </p:nvSpPr>
              <p:spPr>
                <a:xfrm>
                  <a:off x="782269" y="2025762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25" name="Google Shape;6925;p21"/>
                <p:cNvSpPr/>
                <p:nvPr/>
              </p:nvSpPr>
              <p:spPr>
                <a:xfrm>
                  <a:off x="782269" y="2169909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26" name="Google Shape;6926;p21"/>
                <p:cNvSpPr/>
                <p:nvPr/>
              </p:nvSpPr>
              <p:spPr>
                <a:xfrm>
                  <a:off x="774043" y="231322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09"/>
                        <a:pt x="316" y="610"/>
                        <a:pt x="224" y="610"/>
                      </a:cubicBezTo>
                      <a:cubicBezTo>
                        <a:pt x="147" y="610"/>
                        <a:pt x="93" y="517"/>
                        <a:pt x="93" y="348"/>
                      </a:cubicBezTo>
                      <a:cubicBezTo>
                        <a:pt x="93" y="170"/>
                        <a:pt x="147" y="70"/>
                        <a:pt x="224" y="70"/>
                      </a:cubicBezTo>
                      <a:close/>
                      <a:moveTo>
                        <a:pt x="231" y="1"/>
                      </a:moveTo>
                      <a:cubicBezTo>
                        <a:pt x="101" y="1"/>
                        <a:pt x="0" y="124"/>
                        <a:pt x="0" y="340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27" name="Google Shape;6927;p21"/>
                <p:cNvSpPr/>
                <p:nvPr/>
              </p:nvSpPr>
              <p:spPr>
                <a:xfrm>
                  <a:off x="774043" y="245843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28" name="Google Shape;6928;p21"/>
                <p:cNvSpPr/>
                <p:nvPr/>
              </p:nvSpPr>
              <p:spPr>
                <a:xfrm>
                  <a:off x="782269" y="2604493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29" name="Google Shape;6929;p21"/>
                <p:cNvSpPr/>
                <p:nvPr/>
              </p:nvSpPr>
              <p:spPr>
                <a:xfrm>
                  <a:off x="774043" y="274780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30" name="Google Shape;6930;p21"/>
                <p:cNvSpPr/>
                <p:nvPr/>
              </p:nvSpPr>
              <p:spPr>
                <a:xfrm>
                  <a:off x="782269" y="2893858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31" name="Google Shape;6931;p21"/>
                <p:cNvSpPr/>
                <p:nvPr/>
              </p:nvSpPr>
              <p:spPr>
                <a:xfrm>
                  <a:off x="782269" y="3038123"/>
                  <a:ext cx="26826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5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32" name="Google Shape;6932;p21"/>
                <p:cNvSpPr/>
                <p:nvPr/>
              </p:nvSpPr>
              <p:spPr>
                <a:xfrm>
                  <a:off x="774043" y="3181315"/>
                  <a:ext cx="53414" cy="8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0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10"/>
                        <a:pt x="316" y="610"/>
                        <a:pt x="224" y="610"/>
                      </a:cubicBezTo>
                      <a:cubicBezTo>
                        <a:pt x="147" y="610"/>
                        <a:pt x="93" y="517"/>
                        <a:pt x="93" y="348"/>
                      </a:cubicBezTo>
                      <a:cubicBezTo>
                        <a:pt x="93" y="170"/>
                        <a:pt x="147" y="70"/>
                        <a:pt x="224" y="70"/>
                      </a:cubicBezTo>
                      <a:close/>
                      <a:moveTo>
                        <a:pt x="231" y="1"/>
                      </a:moveTo>
                      <a:cubicBezTo>
                        <a:pt x="101" y="1"/>
                        <a:pt x="0" y="124"/>
                        <a:pt x="0" y="340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33" name="Google Shape;6933;p21"/>
                <p:cNvSpPr/>
                <p:nvPr/>
              </p:nvSpPr>
              <p:spPr>
                <a:xfrm>
                  <a:off x="774043" y="33265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34" name="Google Shape;6934;p21"/>
                <p:cNvSpPr/>
                <p:nvPr/>
              </p:nvSpPr>
              <p:spPr>
                <a:xfrm>
                  <a:off x="774043" y="347080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16"/>
                        <a:pt x="93" y="347"/>
                      </a:cubicBezTo>
                      <a:cubicBezTo>
                        <a:pt x="93" y="162"/>
                        <a:pt x="147" y="69"/>
                        <a:pt x="224" y="69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23"/>
                        <a:pt x="0" y="339"/>
                      </a:cubicBezTo>
                      <a:cubicBezTo>
                        <a:pt x="8" y="562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35" name="Google Shape;6935;p21"/>
                <p:cNvSpPr/>
                <p:nvPr/>
              </p:nvSpPr>
              <p:spPr>
                <a:xfrm>
                  <a:off x="782269" y="3616853"/>
                  <a:ext cx="26826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5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36" name="Google Shape;6936;p21"/>
                <p:cNvSpPr/>
                <p:nvPr/>
              </p:nvSpPr>
              <p:spPr>
                <a:xfrm>
                  <a:off x="782269" y="3761953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37" name="Google Shape;6937;p21"/>
                <p:cNvSpPr/>
                <p:nvPr/>
              </p:nvSpPr>
              <p:spPr>
                <a:xfrm>
                  <a:off x="782269" y="3906219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38" name="Google Shape;6938;p21"/>
                <p:cNvSpPr/>
                <p:nvPr/>
              </p:nvSpPr>
              <p:spPr>
                <a:xfrm>
                  <a:off x="774043" y="404953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09"/>
                        <a:pt x="224" y="609"/>
                      </a:cubicBezTo>
                      <a:cubicBezTo>
                        <a:pt x="147" y="609"/>
                        <a:pt x="93" y="516"/>
                        <a:pt x="93" y="347"/>
                      </a:cubicBezTo>
                      <a:cubicBezTo>
                        <a:pt x="93" y="162"/>
                        <a:pt x="147" y="69"/>
                        <a:pt x="224" y="69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23"/>
                        <a:pt x="0" y="339"/>
                      </a:cubicBezTo>
                      <a:cubicBezTo>
                        <a:pt x="8" y="563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39" name="Google Shape;6939;p21"/>
                <p:cNvSpPr/>
                <p:nvPr/>
              </p:nvSpPr>
              <p:spPr>
                <a:xfrm>
                  <a:off x="782269" y="4195584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40" name="Google Shape;6940;p21"/>
                <p:cNvSpPr/>
                <p:nvPr/>
              </p:nvSpPr>
              <p:spPr>
                <a:xfrm>
                  <a:off x="774043" y="433889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09"/>
                        <a:pt x="224" y="609"/>
                      </a:cubicBezTo>
                      <a:cubicBezTo>
                        <a:pt x="147" y="609"/>
                        <a:pt x="93" y="516"/>
                        <a:pt x="93" y="347"/>
                      </a:cubicBezTo>
                      <a:cubicBezTo>
                        <a:pt x="93" y="170"/>
                        <a:pt x="147" y="69"/>
                        <a:pt x="224" y="69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23"/>
                        <a:pt x="0" y="339"/>
                      </a:cubicBezTo>
                      <a:cubicBezTo>
                        <a:pt x="8" y="563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41" name="Google Shape;6941;p21"/>
                <p:cNvSpPr/>
                <p:nvPr/>
              </p:nvSpPr>
              <p:spPr>
                <a:xfrm>
                  <a:off x="782269" y="4484949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42" name="Google Shape;6942;p21"/>
                <p:cNvSpPr/>
                <p:nvPr/>
              </p:nvSpPr>
              <p:spPr>
                <a:xfrm>
                  <a:off x="774043" y="462826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09"/>
                        <a:pt x="224" y="609"/>
                      </a:cubicBezTo>
                      <a:cubicBezTo>
                        <a:pt x="147" y="609"/>
                        <a:pt x="93" y="516"/>
                        <a:pt x="93" y="347"/>
                      </a:cubicBezTo>
                      <a:cubicBezTo>
                        <a:pt x="93" y="170"/>
                        <a:pt x="147" y="69"/>
                        <a:pt x="224" y="69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23"/>
                        <a:pt x="0" y="339"/>
                      </a:cubicBezTo>
                      <a:cubicBezTo>
                        <a:pt x="8" y="563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43" name="Google Shape;6943;p21"/>
                <p:cNvSpPr/>
                <p:nvPr/>
              </p:nvSpPr>
              <p:spPr>
                <a:xfrm>
                  <a:off x="782269" y="4774314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6944" name="Google Shape;6944;p21"/>
              <p:cNvSpPr/>
              <p:nvPr/>
            </p:nvSpPr>
            <p:spPr>
              <a:xfrm>
                <a:off x="895799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45" name="Google Shape;6945;p21"/>
              <p:cNvSpPr/>
              <p:nvPr/>
            </p:nvSpPr>
            <p:spPr>
              <a:xfrm>
                <a:off x="895799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46" name="Google Shape;6946;p21"/>
              <p:cNvSpPr/>
              <p:nvPr/>
            </p:nvSpPr>
            <p:spPr>
              <a:xfrm>
                <a:off x="895799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47" name="Google Shape;6947;p21"/>
              <p:cNvSpPr/>
              <p:nvPr/>
            </p:nvSpPr>
            <p:spPr>
              <a:xfrm>
                <a:off x="887453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7" y="70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40" y="609"/>
                      <a:pt x="86" y="509"/>
                      <a:pt x="86" y="339"/>
                    </a:cubicBezTo>
                    <a:cubicBezTo>
                      <a:pt x="86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93" y="678"/>
                      <a:pt x="217" y="678"/>
                    </a:cubicBezTo>
                    <a:cubicBezTo>
                      <a:pt x="363" y="678"/>
                      <a:pt x="448" y="555"/>
                      <a:pt x="448" y="331"/>
                    </a:cubicBezTo>
                    <a:cubicBezTo>
                      <a:pt x="448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48" name="Google Shape;6948;p21"/>
              <p:cNvSpPr/>
              <p:nvPr/>
            </p:nvSpPr>
            <p:spPr>
              <a:xfrm>
                <a:off x="887453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7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24" y="610"/>
                    </a:cubicBezTo>
                    <a:cubicBezTo>
                      <a:pt x="140" y="610"/>
                      <a:pt x="86" y="517"/>
                      <a:pt x="86" y="348"/>
                    </a:cubicBezTo>
                    <a:cubicBezTo>
                      <a:pt x="86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8"/>
                    </a:cubicBezTo>
                    <a:cubicBezTo>
                      <a:pt x="1" y="563"/>
                      <a:pt x="93" y="679"/>
                      <a:pt x="217" y="679"/>
                    </a:cubicBezTo>
                    <a:cubicBezTo>
                      <a:pt x="363" y="679"/>
                      <a:pt x="448" y="556"/>
                      <a:pt x="448" y="332"/>
                    </a:cubicBezTo>
                    <a:cubicBezTo>
                      <a:pt x="448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49" name="Google Shape;6949;p21"/>
              <p:cNvSpPr/>
              <p:nvPr/>
            </p:nvSpPr>
            <p:spPr>
              <a:xfrm>
                <a:off x="895799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50" name="Google Shape;6950;p21"/>
              <p:cNvSpPr/>
              <p:nvPr/>
            </p:nvSpPr>
            <p:spPr>
              <a:xfrm>
                <a:off x="887453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7" y="70"/>
                      <a:pt x="355" y="170"/>
                      <a:pt x="355" y="340"/>
                    </a:cubicBezTo>
                    <a:cubicBezTo>
                      <a:pt x="355" y="509"/>
                      <a:pt x="309" y="617"/>
                      <a:pt x="224" y="617"/>
                    </a:cubicBezTo>
                    <a:cubicBezTo>
                      <a:pt x="140" y="617"/>
                      <a:pt x="86" y="517"/>
                      <a:pt x="86" y="348"/>
                    </a:cubicBezTo>
                    <a:cubicBezTo>
                      <a:pt x="86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8"/>
                    </a:cubicBezTo>
                    <a:cubicBezTo>
                      <a:pt x="1" y="563"/>
                      <a:pt x="93" y="679"/>
                      <a:pt x="217" y="679"/>
                    </a:cubicBezTo>
                    <a:cubicBezTo>
                      <a:pt x="363" y="679"/>
                      <a:pt x="448" y="556"/>
                      <a:pt x="448" y="332"/>
                    </a:cubicBezTo>
                    <a:cubicBezTo>
                      <a:pt x="448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51" name="Google Shape;6951;p21"/>
              <p:cNvSpPr/>
              <p:nvPr/>
            </p:nvSpPr>
            <p:spPr>
              <a:xfrm>
                <a:off x="895799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6952" name="Google Shape;6952;p21"/>
          <p:cNvSpPr txBox="1">
            <a:spLocks noGrp="1"/>
          </p:cNvSpPr>
          <p:nvPr>
            <p:ph type="subTitle" idx="1"/>
          </p:nvPr>
        </p:nvSpPr>
        <p:spPr>
          <a:xfrm>
            <a:off x="899732" y="2638450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6953" name="Google Shape;6953;p21"/>
          <p:cNvSpPr txBox="1">
            <a:spLocks noGrp="1"/>
          </p:cNvSpPr>
          <p:nvPr>
            <p:ph type="subTitle" idx="2"/>
          </p:nvPr>
        </p:nvSpPr>
        <p:spPr>
          <a:xfrm>
            <a:off x="899732" y="3120537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54" name="Google Shape;6954;p21"/>
          <p:cNvSpPr txBox="1">
            <a:spLocks noGrp="1"/>
          </p:cNvSpPr>
          <p:nvPr>
            <p:ph type="subTitle" idx="3"/>
          </p:nvPr>
        </p:nvSpPr>
        <p:spPr>
          <a:xfrm>
            <a:off x="3441900" y="2638450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6955" name="Google Shape;6955;p21"/>
          <p:cNvSpPr txBox="1">
            <a:spLocks noGrp="1"/>
          </p:cNvSpPr>
          <p:nvPr>
            <p:ph type="subTitle" idx="4"/>
          </p:nvPr>
        </p:nvSpPr>
        <p:spPr>
          <a:xfrm>
            <a:off x="3441900" y="3120537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56" name="Google Shape;6956;p21"/>
          <p:cNvSpPr txBox="1">
            <a:spLocks noGrp="1"/>
          </p:cNvSpPr>
          <p:nvPr>
            <p:ph type="subTitle" idx="5"/>
          </p:nvPr>
        </p:nvSpPr>
        <p:spPr>
          <a:xfrm>
            <a:off x="5984068" y="2638450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6957" name="Google Shape;6957;p21"/>
          <p:cNvSpPr txBox="1">
            <a:spLocks noGrp="1"/>
          </p:cNvSpPr>
          <p:nvPr>
            <p:ph type="subTitle" idx="6"/>
          </p:nvPr>
        </p:nvSpPr>
        <p:spPr>
          <a:xfrm>
            <a:off x="5984068" y="3120537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58" name="Google Shape;6958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">
    <p:spTree>
      <p:nvGrpSpPr>
        <p:cNvPr id="1" name="Shape 7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9" name="Google Shape;7959;p25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7960" name="Google Shape;7960;p25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1" name="Google Shape;7961;p25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2" name="Google Shape;7962;p25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3" name="Google Shape;7963;p25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4" name="Google Shape;7964;p25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5" name="Google Shape;7965;p25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6" name="Google Shape;7966;p25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7" name="Google Shape;7967;p25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8" name="Google Shape;7968;p25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9" name="Google Shape;7969;p25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0" name="Google Shape;7970;p25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1" name="Google Shape;7971;p25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2" name="Google Shape;7972;p25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3" name="Google Shape;7973;p25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4" name="Google Shape;7974;p25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5" name="Google Shape;7975;p25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6" name="Google Shape;7976;p25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7" name="Google Shape;7977;p25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8" name="Google Shape;7978;p25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9" name="Google Shape;7979;p25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0" name="Google Shape;7980;p25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1" name="Google Shape;7981;p25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2" name="Google Shape;7982;p25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3" name="Google Shape;7983;p25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4" name="Google Shape;7984;p25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5" name="Google Shape;7985;p25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6" name="Google Shape;7986;p25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7" name="Google Shape;7987;p25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8" name="Google Shape;7988;p25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9" name="Google Shape;7989;p25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0" name="Google Shape;7990;p25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1" name="Google Shape;7991;p25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2" name="Google Shape;7992;p25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3" name="Google Shape;7993;p25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4" name="Google Shape;7994;p25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5" name="Google Shape;7995;p25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6" name="Google Shape;7996;p25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7" name="Google Shape;7997;p25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8" name="Google Shape;7998;p25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9" name="Google Shape;7999;p25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0" name="Google Shape;8000;p25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1" name="Google Shape;8001;p25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2" name="Google Shape;8002;p25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3" name="Google Shape;8003;p25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4" name="Google Shape;8004;p25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5" name="Google Shape;8005;p25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6" name="Google Shape;8006;p25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7" name="Google Shape;8007;p25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8" name="Google Shape;8008;p25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9" name="Google Shape;8009;p25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010" name="Google Shape;8010;p25"/>
          <p:cNvGrpSpPr/>
          <p:nvPr/>
        </p:nvGrpSpPr>
        <p:grpSpPr>
          <a:xfrm>
            <a:off x="34718" y="206"/>
            <a:ext cx="9074564" cy="5143474"/>
            <a:chOff x="34718" y="206"/>
            <a:chExt cx="9074564" cy="5143474"/>
          </a:xfrm>
        </p:grpSpPr>
        <p:grpSp>
          <p:nvGrpSpPr>
            <p:cNvPr id="8011" name="Google Shape;8011;p25"/>
            <p:cNvGrpSpPr/>
            <p:nvPr/>
          </p:nvGrpSpPr>
          <p:grpSpPr>
            <a:xfrm>
              <a:off x="565521" y="206"/>
              <a:ext cx="53295" cy="5143474"/>
              <a:chOff x="578867" y="206"/>
              <a:chExt cx="53295" cy="5143474"/>
            </a:xfrm>
          </p:grpSpPr>
          <p:sp>
            <p:nvSpPr>
              <p:cNvPr id="8012" name="Google Shape;8012;p25"/>
              <p:cNvSpPr/>
              <p:nvPr/>
            </p:nvSpPr>
            <p:spPr>
              <a:xfrm>
                <a:off x="587093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13" name="Google Shape;8013;p25"/>
              <p:cNvSpPr/>
              <p:nvPr/>
            </p:nvSpPr>
            <p:spPr>
              <a:xfrm>
                <a:off x="587093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14" name="Google Shape;8014;p25"/>
              <p:cNvSpPr/>
              <p:nvPr/>
            </p:nvSpPr>
            <p:spPr>
              <a:xfrm>
                <a:off x="587093" y="28957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15" name="Google Shape;8015;p25"/>
              <p:cNvSpPr/>
              <p:nvPr/>
            </p:nvSpPr>
            <p:spPr>
              <a:xfrm>
                <a:off x="578867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16" name="Google Shape;8016;p25"/>
              <p:cNvSpPr/>
              <p:nvPr/>
            </p:nvSpPr>
            <p:spPr>
              <a:xfrm>
                <a:off x="578867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17" name="Google Shape;8017;p25"/>
              <p:cNvSpPr/>
              <p:nvPr/>
            </p:nvSpPr>
            <p:spPr>
              <a:xfrm>
                <a:off x="587093" y="72308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18" name="Google Shape;8018;p25"/>
              <p:cNvSpPr/>
              <p:nvPr/>
            </p:nvSpPr>
            <p:spPr>
              <a:xfrm>
                <a:off x="578867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19" name="Google Shape;8019;p25"/>
              <p:cNvSpPr/>
              <p:nvPr/>
            </p:nvSpPr>
            <p:spPr>
              <a:xfrm>
                <a:off x="587093" y="101244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20" name="Google Shape;8020;p25"/>
              <p:cNvSpPr/>
              <p:nvPr/>
            </p:nvSpPr>
            <p:spPr>
              <a:xfrm>
                <a:off x="578867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63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21" name="Google Shape;8021;p25"/>
              <p:cNvSpPr/>
              <p:nvPr/>
            </p:nvSpPr>
            <p:spPr>
              <a:xfrm>
                <a:off x="578867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22" name="Google Shape;8022;p25"/>
              <p:cNvSpPr/>
              <p:nvPr/>
            </p:nvSpPr>
            <p:spPr>
              <a:xfrm>
                <a:off x="587093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23" name="Google Shape;8023;p25"/>
              <p:cNvSpPr/>
              <p:nvPr/>
            </p:nvSpPr>
            <p:spPr>
              <a:xfrm>
                <a:off x="587093" y="159117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24" name="Google Shape;8024;p25"/>
              <p:cNvSpPr/>
              <p:nvPr/>
            </p:nvSpPr>
            <p:spPr>
              <a:xfrm>
                <a:off x="587093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25" name="Google Shape;8025;p25"/>
              <p:cNvSpPr/>
              <p:nvPr/>
            </p:nvSpPr>
            <p:spPr>
              <a:xfrm>
                <a:off x="578867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26" name="Google Shape;8026;p25"/>
              <p:cNvSpPr/>
              <p:nvPr/>
            </p:nvSpPr>
            <p:spPr>
              <a:xfrm>
                <a:off x="587093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27" name="Google Shape;8027;p25"/>
              <p:cNvSpPr/>
              <p:nvPr/>
            </p:nvSpPr>
            <p:spPr>
              <a:xfrm>
                <a:off x="587093" y="217002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28" name="Google Shape;8028;p25"/>
              <p:cNvSpPr/>
              <p:nvPr/>
            </p:nvSpPr>
            <p:spPr>
              <a:xfrm>
                <a:off x="578867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29" name="Google Shape;8029;p25"/>
              <p:cNvSpPr/>
              <p:nvPr/>
            </p:nvSpPr>
            <p:spPr>
              <a:xfrm>
                <a:off x="587093" y="245939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30" name="Google Shape;8030;p25"/>
              <p:cNvSpPr/>
              <p:nvPr/>
            </p:nvSpPr>
            <p:spPr>
              <a:xfrm>
                <a:off x="578867" y="26027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3" y="609"/>
                    </a:cubicBezTo>
                    <a:cubicBezTo>
                      <a:pt x="146" y="609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31" name="Google Shape;8031;p25"/>
              <p:cNvSpPr/>
              <p:nvPr/>
            </p:nvSpPr>
            <p:spPr>
              <a:xfrm>
                <a:off x="587093" y="274875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32" name="Google Shape;8032;p25"/>
              <p:cNvSpPr/>
              <p:nvPr/>
            </p:nvSpPr>
            <p:spPr>
              <a:xfrm>
                <a:off x="578867" y="289206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3" y="616"/>
                    </a:cubicBezTo>
                    <a:cubicBezTo>
                      <a:pt x="146" y="616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33" name="Google Shape;8033;p25"/>
              <p:cNvSpPr/>
              <p:nvPr/>
            </p:nvSpPr>
            <p:spPr>
              <a:xfrm>
                <a:off x="587093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34" name="Google Shape;8034;p25"/>
              <p:cNvSpPr/>
              <p:nvPr/>
            </p:nvSpPr>
            <p:spPr>
              <a:xfrm>
                <a:off x="578867" y="31814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3" y="616"/>
                    </a:cubicBezTo>
                    <a:cubicBezTo>
                      <a:pt x="146" y="616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35" name="Google Shape;8035;p25"/>
              <p:cNvSpPr/>
              <p:nvPr/>
            </p:nvSpPr>
            <p:spPr>
              <a:xfrm>
                <a:off x="578867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36" name="Google Shape;8036;p25"/>
              <p:cNvSpPr/>
              <p:nvPr/>
            </p:nvSpPr>
            <p:spPr>
              <a:xfrm>
                <a:off x="587093" y="347258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37" name="Google Shape;8037;p25"/>
              <p:cNvSpPr/>
              <p:nvPr/>
            </p:nvSpPr>
            <p:spPr>
              <a:xfrm>
                <a:off x="578867" y="36159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38" name="Google Shape;8038;p25"/>
              <p:cNvSpPr/>
              <p:nvPr/>
            </p:nvSpPr>
            <p:spPr>
              <a:xfrm>
                <a:off x="578867" y="37601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3" y="609"/>
                    </a:cubicBezTo>
                    <a:cubicBezTo>
                      <a:pt x="146" y="609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39" name="Google Shape;8039;p25"/>
              <p:cNvSpPr/>
              <p:nvPr/>
            </p:nvSpPr>
            <p:spPr>
              <a:xfrm>
                <a:off x="578867" y="39052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40" name="Google Shape;8040;p25"/>
              <p:cNvSpPr/>
              <p:nvPr/>
            </p:nvSpPr>
            <p:spPr>
              <a:xfrm>
                <a:off x="587093" y="40513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41" name="Google Shape;8041;p25"/>
              <p:cNvSpPr/>
              <p:nvPr/>
            </p:nvSpPr>
            <p:spPr>
              <a:xfrm>
                <a:off x="587093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42" name="Google Shape;8042;p25"/>
              <p:cNvSpPr/>
              <p:nvPr/>
            </p:nvSpPr>
            <p:spPr>
              <a:xfrm>
                <a:off x="587093" y="43406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43" name="Google Shape;8043;p25"/>
              <p:cNvSpPr/>
              <p:nvPr/>
            </p:nvSpPr>
            <p:spPr>
              <a:xfrm>
                <a:off x="578867" y="44839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40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2" y="679"/>
                      <a:pt x="223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44" name="Google Shape;8044;p25"/>
              <p:cNvSpPr/>
              <p:nvPr/>
            </p:nvSpPr>
            <p:spPr>
              <a:xfrm>
                <a:off x="587093" y="46300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45" name="Google Shape;8045;p25"/>
              <p:cNvSpPr/>
              <p:nvPr/>
            </p:nvSpPr>
            <p:spPr>
              <a:xfrm>
                <a:off x="578867" y="47733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40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2" y="679"/>
                      <a:pt x="223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46" name="Google Shape;8046;p25"/>
              <p:cNvSpPr/>
              <p:nvPr/>
            </p:nvSpPr>
            <p:spPr>
              <a:xfrm>
                <a:off x="587093" y="49194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47" name="Google Shape;8047;p25"/>
              <p:cNvSpPr/>
              <p:nvPr/>
            </p:nvSpPr>
            <p:spPr>
              <a:xfrm>
                <a:off x="578867" y="506272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40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2" y="679"/>
                      <a:pt x="223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048" name="Google Shape;8048;p25"/>
            <p:cNvGrpSpPr/>
            <p:nvPr/>
          </p:nvGrpSpPr>
          <p:grpSpPr>
            <a:xfrm>
              <a:off x="8525900" y="206"/>
              <a:ext cx="53414" cy="5143474"/>
              <a:chOff x="8511811" y="206"/>
              <a:chExt cx="53414" cy="5143474"/>
            </a:xfrm>
          </p:grpSpPr>
          <p:sp>
            <p:nvSpPr>
              <p:cNvPr id="8049" name="Google Shape;8049;p25"/>
              <p:cNvSpPr/>
              <p:nvPr/>
            </p:nvSpPr>
            <p:spPr>
              <a:xfrm>
                <a:off x="8520038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50" name="Google Shape;8050;p25"/>
              <p:cNvSpPr/>
              <p:nvPr/>
            </p:nvSpPr>
            <p:spPr>
              <a:xfrm>
                <a:off x="8520038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51" name="Google Shape;8051;p25"/>
              <p:cNvSpPr/>
              <p:nvPr/>
            </p:nvSpPr>
            <p:spPr>
              <a:xfrm>
                <a:off x="8520038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52" name="Google Shape;8052;p25"/>
              <p:cNvSpPr/>
              <p:nvPr/>
            </p:nvSpPr>
            <p:spPr>
              <a:xfrm>
                <a:off x="851181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1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53" name="Google Shape;8053;p25"/>
              <p:cNvSpPr/>
              <p:nvPr/>
            </p:nvSpPr>
            <p:spPr>
              <a:xfrm>
                <a:off x="851181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54" name="Google Shape;8054;p25"/>
              <p:cNvSpPr/>
              <p:nvPr/>
            </p:nvSpPr>
            <p:spPr>
              <a:xfrm>
                <a:off x="8520038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55" name="Google Shape;8055;p25"/>
              <p:cNvSpPr/>
              <p:nvPr/>
            </p:nvSpPr>
            <p:spPr>
              <a:xfrm>
                <a:off x="851181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56" name="Google Shape;8056;p25"/>
              <p:cNvSpPr/>
              <p:nvPr/>
            </p:nvSpPr>
            <p:spPr>
              <a:xfrm>
                <a:off x="8520038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57" name="Google Shape;8057;p25"/>
              <p:cNvSpPr/>
              <p:nvPr/>
            </p:nvSpPr>
            <p:spPr>
              <a:xfrm>
                <a:off x="851181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58" name="Google Shape;8058;p25"/>
              <p:cNvSpPr/>
              <p:nvPr/>
            </p:nvSpPr>
            <p:spPr>
              <a:xfrm>
                <a:off x="851181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59" name="Google Shape;8059;p25"/>
              <p:cNvSpPr/>
              <p:nvPr/>
            </p:nvSpPr>
            <p:spPr>
              <a:xfrm>
                <a:off x="8520038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0" name="Google Shape;8060;p25"/>
              <p:cNvSpPr/>
              <p:nvPr/>
            </p:nvSpPr>
            <p:spPr>
              <a:xfrm>
                <a:off x="8520038" y="159117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1" name="Google Shape;8061;p25"/>
              <p:cNvSpPr/>
              <p:nvPr/>
            </p:nvSpPr>
            <p:spPr>
              <a:xfrm>
                <a:off x="8520038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2" name="Google Shape;8062;p25"/>
              <p:cNvSpPr/>
              <p:nvPr/>
            </p:nvSpPr>
            <p:spPr>
              <a:xfrm>
                <a:off x="851181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3" name="Google Shape;8063;p25"/>
              <p:cNvSpPr/>
              <p:nvPr/>
            </p:nvSpPr>
            <p:spPr>
              <a:xfrm>
                <a:off x="8520038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4" name="Google Shape;8064;p25"/>
              <p:cNvSpPr/>
              <p:nvPr/>
            </p:nvSpPr>
            <p:spPr>
              <a:xfrm>
                <a:off x="8520038" y="217002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5" name="Google Shape;8065;p25"/>
              <p:cNvSpPr/>
              <p:nvPr/>
            </p:nvSpPr>
            <p:spPr>
              <a:xfrm>
                <a:off x="851181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6" name="Google Shape;8066;p25"/>
              <p:cNvSpPr/>
              <p:nvPr/>
            </p:nvSpPr>
            <p:spPr>
              <a:xfrm>
                <a:off x="8520038" y="245939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7" name="Google Shape;8067;p25"/>
              <p:cNvSpPr/>
              <p:nvPr/>
            </p:nvSpPr>
            <p:spPr>
              <a:xfrm>
                <a:off x="851181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8" name="Google Shape;8068;p25"/>
              <p:cNvSpPr/>
              <p:nvPr/>
            </p:nvSpPr>
            <p:spPr>
              <a:xfrm>
                <a:off x="8520038" y="274875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9" name="Google Shape;8069;p25"/>
              <p:cNvSpPr/>
              <p:nvPr/>
            </p:nvSpPr>
            <p:spPr>
              <a:xfrm>
                <a:off x="851181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0" name="Google Shape;8070;p25"/>
              <p:cNvSpPr/>
              <p:nvPr/>
            </p:nvSpPr>
            <p:spPr>
              <a:xfrm>
                <a:off x="8520038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1" name="Google Shape;8071;p25"/>
              <p:cNvSpPr/>
              <p:nvPr/>
            </p:nvSpPr>
            <p:spPr>
              <a:xfrm>
                <a:off x="851181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2" name="Google Shape;8072;p25"/>
              <p:cNvSpPr/>
              <p:nvPr/>
            </p:nvSpPr>
            <p:spPr>
              <a:xfrm>
                <a:off x="851181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3" name="Google Shape;8073;p25"/>
              <p:cNvSpPr/>
              <p:nvPr/>
            </p:nvSpPr>
            <p:spPr>
              <a:xfrm>
                <a:off x="8520038" y="347258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4" name="Google Shape;8074;p25"/>
              <p:cNvSpPr/>
              <p:nvPr/>
            </p:nvSpPr>
            <p:spPr>
              <a:xfrm>
                <a:off x="851181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5" name="Google Shape;8075;p25"/>
              <p:cNvSpPr/>
              <p:nvPr/>
            </p:nvSpPr>
            <p:spPr>
              <a:xfrm>
                <a:off x="851181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6" name="Google Shape;8076;p25"/>
              <p:cNvSpPr/>
              <p:nvPr/>
            </p:nvSpPr>
            <p:spPr>
              <a:xfrm>
                <a:off x="851181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7" name="Google Shape;8077;p25"/>
              <p:cNvSpPr/>
              <p:nvPr/>
            </p:nvSpPr>
            <p:spPr>
              <a:xfrm>
                <a:off x="8520038" y="40513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8" name="Google Shape;8078;p25"/>
              <p:cNvSpPr/>
              <p:nvPr/>
            </p:nvSpPr>
            <p:spPr>
              <a:xfrm>
                <a:off x="8520038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9" name="Google Shape;8079;p25"/>
              <p:cNvSpPr/>
              <p:nvPr/>
            </p:nvSpPr>
            <p:spPr>
              <a:xfrm>
                <a:off x="8520038" y="43406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80" name="Google Shape;8080;p25"/>
              <p:cNvSpPr/>
              <p:nvPr/>
            </p:nvSpPr>
            <p:spPr>
              <a:xfrm>
                <a:off x="851181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81" name="Google Shape;8081;p25"/>
              <p:cNvSpPr/>
              <p:nvPr/>
            </p:nvSpPr>
            <p:spPr>
              <a:xfrm>
                <a:off x="8520038" y="46300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82" name="Google Shape;8082;p25"/>
              <p:cNvSpPr/>
              <p:nvPr/>
            </p:nvSpPr>
            <p:spPr>
              <a:xfrm>
                <a:off x="851181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83" name="Google Shape;8083;p25"/>
              <p:cNvSpPr/>
              <p:nvPr/>
            </p:nvSpPr>
            <p:spPr>
              <a:xfrm>
                <a:off x="8520038" y="49194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84" name="Google Shape;8084;p25"/>
              <p:cNvSpPr/>
              <p:nvPr/>
            </p:nvSpPr>
            <p:spPr>
              <a:xfrm>
                <a:off x="851181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085" name="Google Shape;8085;p25"/>
            <p:cNvGrpSpPr/>
            <p:nvPr/>
          </p:nvGrpSpPr>
          <p:grpSpPr>
            <a:xfrm>
              <a:off x="8791361" y="206"/>
              <a:ext cx="53414" cy="5143474"/>
              <a:chOff x="8712171" y="206"/>
              <a:chExt cx="53414" cy="5143474"/>
            </a:xfrm>
          </p:grpSpPr>
          <p:sp>
            <p:nvSpPr>
              <p:cNvPr id="8086" name="Google Shape;8086;p25"/>
              <p:cNvSpPr/>
              <p:nvPr/>
            </p:nvSpPr>
            <p:spPr>
              <a:xfrm>
                <a:off x="8720398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87" name="Google Shape;8087;p25"/>
              <p:cNvSpPr/>
              <p:nvPr/>
            </p:nvSpPr>
            <p:spPr>
              <a:xfrm>
                <a:off x="8720398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88" name="Google Shape;8088;p25"/>
              <p:cNvSpPr/>
              <p:nvPr/>
            </p:nvSpPr>
            <p:spPr>
              <a:xfrm>
                <a:off x="8720398" y="28957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89" name="Google Shape;8089;p25"/>
              <p:cNvSpPr/>
              <p:nvPr/>
            </p:nvSpPr>
            <p:spPr>
              <a:xfrm>
                <a:off x="871217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1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90" name="Google Shape;8090;p25"/>
              <p:cNvSpPr/>
              <p:nvPr/>
            </p:nvSpPr>
            <p:spPr>
              <a:xfrm>
                <a:off x="871217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91" name="Google Shape;8091;p25"/>
              <p:cNvSpPr/>
              <p:nvPr/>
            </p:nvSpPr>
            <p:spPr>
              <a:xfrm>
                <a:off x="8720398" y="72308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92" name="Google Shape;8092;p25"/>
              <p:cNvSpPr/>
              <p:nvPr/>
            </p:nvSpPr>
            <p:spPr>
              <a:xfrm>
                <a:off x="871217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93" name="Google Shape;8093;p25"/>
              <p:cNvSpPr/>
              <p:nvPr/>
            </p:nvSpPr>
            <p:spPr>
              <a:xfrm>
                <a:off x="8720398" y="101244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94" name="Google Shape;8094;p25"/>
              <p:cNvSpPr/>
              <p:nvPr/>
            </p:nvSpPr>
            <p:spPr>
              <a:xfrm>
                <a:off x="871217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95" name="Google Shape;8095;p25"/>
              <p:cNvSpPr/>
              <p:nvPr/>
            </p:nvSpPr>
            <p:spPr>
              <a:xfrm>
                <a:off x="871217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96" name="Google Shape;8096;p25"/>
              <p:cNvSpPr/>
              <p:nvPr/>
            </p:nvSpPr>
            <p:spPr>
              <a:xfrm>
                <a:off x="8720398" y="144703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97" name="Google Shape;8097;p25"/>
              <p:cNvSpPr/>
              <p:nvPr/>
            </p:nvSpPr>
            <p:spPr>
              <a:xfrm>
                <a:off x="8720398" y="159117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98" name="Google Shape;8098;p25"/>
              <p:cNvSpPr/>
              <p:nvPr/>
            </p:nvSpPr>
            <p:spPr>
              <a:xfrm>
                <a:off x="8720398" y="1736397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99" name="Google Shape;8099;p25"/>
              <p:cNvSpPr/>
              <p:nvPr/>
            </p:nvSpPr>
            <p:spPr>
              <a:xfrm>
                <a:off x="871217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00" name="Google Shape;8100;p25"/>
              <p:cNvSpPr/>
              <p:nvPr/>
            </p:nvSpPr>
            <p:spPr>
              <a:xfrm>
                <a:off x="8720398" y="202576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01" name="Google Shape;8101;p25"/>
              <p:cNvSpPr/>
              <p:nvPr/>
            </p:nvSpPr>
            <p:spPr>
              <a:xfrm>
                <a:off x="8720398" y="217002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02" name="Google Shape;8102;p25"/>
              <p:cNvSpPr/>
              <p:nvPr/>
            </p:nvSpPr>
            <p:spPr>
              <a:xfrm>
                <a:off x="871217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03" name="Google Shape;8103;p25"/>
              <p:cNvSpPr/>
              <p:nvPr/>
            </p:nvSpPr>
            <p:spPr>
              <a:xfrm>
                <a:off x="8720398" y="245939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04" name="Google Shape;8104;p25"/>
              <p:cNvSpPr/>
              <p:nvPr/>
            </p:nvSpPr>
            <p:spPr>
              <a:xfrm>
                <a:off x="871217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05" name="Google Shape;8105;p25"/>
              <p:cNvSpPr/>
              <p:nvPr/>
            </p:nvSpPr>
            <p:spPr>
              <a:xfrm>
                <a:off x="8720398" y="274875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06" name="Google Shape;8106;p25"/>
              <p:cNvSpPr/>
              <p:nvPr/>
            </p:nvSpPr>
            <p:spPr>
              <a:xfrm>
                <a:off x="871217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07" name="Google Shape;8107;p25"/>
              <p:cNvSpPr/>
              <p:nvPr/>
            </p:nvSpPr>
            <p:spPr>
              <a:xfrm>
                <a:off x="8720398" y="303812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08" name="Google Shape;8108;p25"/>
              <p:cNvSpPr/>
              <p:nvPr/>
            </p:nvSpPr>
            <p:spPr>
              <a:xfrm>
                <a:off x="871217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09" name="Google Shape;8109;p25"/>
              <p:cNvSpPr/>
              <p:nvPr/>
            </p:nvSpPr>
            <p:spPr>
              <a:xfrm>
                <a:off x="871217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0" name="Google Shape;8110;p25"/>
              <p:cNvSpPr/>
              <p:nvPr/>
            </p:nvSpPr>
            <p:spPr>
              <a:xfrm>
                <a:off x="8720398" y="347258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1" name="Google Shape;8111;p25"/>
              <p:cNvSpPr/>
              <p:nvPr/>
            </p:nvSpPr>
            <p:spPr>
              <a:xfrm>
                <a:off x="871217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2" name="Google Shape;8112;p25"/>
              <p:cNvSpPr/>
              <p:nvPr/>
            </p:nvSpPr>
            <p:spPr>
              <a:xfrm>
                <a:off x="871217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3" name="Google Shape;8113;p25"/>
              <p:cNvSpPr/>
              <p:nvPr/>
            </p:nvSpPr>
            <p:spPr>
              <a:xfrm>
                <a:off x="871217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4" name="Google Shape;8114;p25"/>
              <p:cNvSpPr/>
              <p:nvPr/>
            </p:nvSpPr>
            <p:spPr>
              <a:xfrm>
                <a:off x="8720398" y="40513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5" name="Google Shape;8115;p25"/>
              <p:cNvSpPr/>
              <p:nvPr/>
            </p:nvSpPr>
            <p:spPr>
              <a:xfrm>
                <a:off x="8720398" y="41955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6" name="Google Shape;8116;p25"/>
              <p:cNvSpPr/>
              <p:nvPr/>
            </p:nvSpPr>
            <p:spPr>
              <a:xfrm>
                <a:off x="8720398" y="43406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7" name="Google Shape;8117;p25"/>
              <p:cNvSpPr/>
              <p:nvPr/>
            </p:nvSpPr>
            <p:spPr>
              <a:xfrm>
                <a:off x="871217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8" name="Google Shape;8118;p25"/>
              <p:cNvSpPr/>
              <p:nvPr/>
            </p:nvSpPr>
            <p:spPr>
              <a:xfrm>
                <a:off x="8720398" y="4630049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9" name="Google Shape;8119;p25"/>
              <p:cNvSpPr/>
              <p:nvPr/>
            </p:nvSpPr>
            <p:spPr>
              <a:xfrm>
                <a:off x="871217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20" name="Google Shape;8120;p25"/>
              <p:cNvSpPr/>
              <p:nvPr/>
            </p:nvSpPr>
            <p:spPr>
              <a:xfrm>
                <a:off x="8720398" y="491941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21" name="Google Shape;8121;p25"/>
              <p:cNvSpPr/>
              <p:nvPr/>
            </p:nvSpPr>
            <p:spPr>
              <a:xfrm>
                <a:off x="871217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122" name="Google Shape;8122;p25"/>
            <p:cNvGrpSpPr/>
            <p:nvPr/>
          </p:nvGrpSpPr>
          <p:grpSpPr>
            <a:xfrm>
              <a:off x="34718" y="206"/>
              <a:ext cx="53295" cy="4852321"/>
              <a:chOff x="62135" y="206"/>
              <a:chExt cx="53295" cy="4852321"/>
            </a:xfrm>
          </p:grpSpPr>
          <p:sp>
            <p:nvSpPr>
              <p:cNvPr id="8123" name="Google Shape;8123;p25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24" name="Google Shape;8124;p25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25" name="Google Shape;8125;p25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26" name="Google Shape;8126;p25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27" name="Google Shape;8127;p25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28" name="Google Shape;8128;p25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29" name="Google Shape;8129;p25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0" name="Google Shape;8130;p25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1" name="Google Shape;8131;p25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2" name="Google Shape;8132;p25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3" name="Google Shape;8133;p25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4" name="Google Shape;8134;p25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5" name="Google Shape;8135;p25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6" name="Google Shape;8136;p25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7" name="Google Shape;8137;p25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8" name="Google Shape;8138;p25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9" name="Google Shape;8139;p25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0" name="Google Shape;8140;p25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1" name="Google Shape;8141;p25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2" name="Google Shape;8142;p25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3" name="Google Shape;8143;p25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4" name="Google Shape;8144;p25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5" name="Google Shape;8145;p25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6" name="Google Shape;8146;p25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7" name="Google Shape;8147;p25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8" name="Google Shape;8148;p25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9" name="Google Shape;8149;p25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50" name="Google Shape;8150;p25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51" name="Google Shape;8151;p25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52" name="Google Shape;8152;p25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53" name="Google Shape;8153;p25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54" name="Google Shape;8154;p25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55" name="Google Shape;8155;p25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56" name="Google Shape;8156;p25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157" name="Google Shape;8157;p25"/>
            <p:cNvGrpSpPr/>
            <p:nvPr/>
          </p:nvGrpSpPr>
          <p:grpSpPr>
            <a:xfrm>
              <a:off x="300060" y="206"/>
              <a:ext cx="53414" cy="4852321"/>
              <a:chOff x="418506" y="206"/>
              <a:chExt cx="53414" cy="4852321"/>
            </a:xfrm>
          </p:grpSpPr>
          <p:sp>
            <p:nvSpPr>
              <p:cNvPr id="8158" name="Google Shape;8158;p25"/>
              <p:cNvSpPr/>
              <p:nvPr/>
            </p:nvSpPr>
            <p:spPr>
              <a:xfrm>
                <a:off x="42673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59" name="Google Shape;8159;p25"/>
              <p:cNvSpPr/>
              <p:nvPr/>
            </p:nvSpPr>
            <p:spPr>
              <a:xfrm>
                <a:off x="42673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0" name="Google Shape;8160;p25"/>
              <p:cNvSpPr/>
              <p:nvPr/>
            </p:nvSpPr>
            <p:spPr>
              <a:xfrm>
                <a:off x="426733" y="288618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0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1" name="Google Shape;8161;p25"/>
              <p:cNvSpPr/>
              <p:nvPr/>
            </p:nvSpPr>
            <p:spPr>
              <a:xfrm>
                <a:off x="426733" y="4337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2" name="Google Shape;8162;p25"/>
              <p:cNvSpPr/>
              <p:nvPr/>
            </p:nvSpPr>
            <p:spPr>
              <a:xfrm>
                <a:off x="418506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3" name="Google Shape;8163;p25"/>
              <p:cNvSpPr/>
              <p:nvPr/>
            </p:nvSpPr>
            <p:spPr>
              <a:xfrm>
                <a:off x="418506" y="722248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4" name="Google Shape;8164;p25"/>
              <p:cNvSpPr/>
              <p:nvPr/>
            </p:nvSpPr>
            <p:spPr>
              <a:xfrm>
                <a:off x="426733" y="86830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5" name="Google Shape;8165;p25"/>
              <p:cNvSpPr/>
              <p:nvPr/>
            </p:nvSpPr>
            <p:spPr>
              <a:xfrm>
                <a:off x="418506" y="1010660"/>
                <a:ext cx="53414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24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4"/>
                      <a:pt x="1" y="347"/>
                    </a:cubicBezTo>
                    <a:cubicBezTo>
                      <a:pt x="1" y="563"/>
                      <a:pt x="85" y="686"/>
                      <a:pt x="216" y="686"/>
                    </a:cubicBezTo>
                    <a:cubicBezTo>
                      <a:pt x="363" y="686"/>
                      <a:pt x="447" y="563"/>
                      <a:pt x="447" y="339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6" name="Google Shape;8166;p25"/>
              <p:cNvSpPr/>
              <p:nvPr/>
            </p:nvSpPr>
            <p:spPr>
              <a:xfrm>
                <a:off x="426733" y="1156713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1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7" name="Google Shape;8167;p25"/>
              <p:cNvSpPr/>
              <p:nvPr/>
            </p:nvSpPr>
            <p:spPr>
              <a:xfrm>
                <a:off x="418506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8" name="Google Shape;8168;p25"/>
              <p:cNvSpPr/>
              <p:nvPr/>
            </p:nvSpPr>
            <p:spPr>
              <a:xfrm>
                <a:off x="42673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9" name="Google Shape;8169;p25"/>
              <p:cNvSpPr/>
              <p:nvPr/>
            </p:nvSpPr>
            <p:spPr>
              <a:xfrm>
                <a:off x="418506" y="159034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0" name="Google Shape;8170;p25"/>
              <p:cNvSpPr/>
              <p:nvPr/>
            </p:nvSpPr>
            <p:spPr>
              <a:xfrm>
                <a:off x="42673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1" name="Google Shape;8171;p25"/>
              <p:cNvSpPr/>
              <p:nvPr/>
            </p:nvSpPr>
            <p:spPr>
              <a:xfrm>
                <a:off x="418506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2" name="Google Shape;8172;p25"/>
              <p:cNvSpPr/>
              <p:nvPr/>
            </p:nvSpPr>
            <p:spPr>
              <a:xfrm>
                <a:off x="42673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3" name="Google Shape;8173;p25"/>
              <p:cNvSpPr/>
              <p:nvPr/>
            </p:nvSpPr>
            <p:spPr>
              <a:xfrm>
                <a:off x="426733" y="216990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4" name="Google Shape;8174;p25"/>
              <p:cNvSpPr/>
              <p:nvPr/>
            </p:nvSpPr>
            <p:spPr>
              <a:xfrm>
                <a:off x="418506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5" name="Google Shape;8175;p25"/>
              <p:cNvSpPr/>
              <p:nvPr/>
            </p:nvSpPr>
            <p:spPr>
              <a:xfrm>
                <a:off x="418506" y="245843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6" name="Google Shape;8176;p25"/>
              <p:cNvSpPr/>
              <p:nvPr/>
            </p:nvSpPr>
            <p:spPr>
              <a:xfrm>
                <a:off x="426733" y="260449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7" name="Google Shape;8177;p25"/>
              <p:cNvSpPr/>
              <p:nvPr/>
            </p:nvSpPr>
            <p:spPr>
              <a:xfrm>
                <a:off x="418506" y="27478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8" name="Google Shape;8178;p25"/>
              <p:cNvSpPr/>
              <p:nvPr/>
            </p:nvSpPr>
            <p:spPr>
              <a:xfrm>
                <a:off x="426733" y="289385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9" name="Google Shape;8179;p25"/>
              <p:cNvSpPr/>
              <p:nvPr/>
            </p:nvSpPr>
            <p:spPr>
              <a:xfrm>
                <a:off x="42673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80" name="Google Shape;8180;p25"/>
              <p:cNvSpPr/>
              <p:nvPr/>
            </p:nvSpPr>
            <p:spPr>
              <a:xfrm>
                <a:off x="418506" y="3181315"/>
                <a:ext cx="53414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0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10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81" name="Google Shape;8181;p25"/>
              <p:cNvSpPr/>
              <p:nvPr/>
            </p:nvSpPr>
            <p:spPr>
              <a:xfrm>
                <a:off x="418506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82" name="Google Shape;8182;p25"/>
              <p:cNvSpPr/>
              <p:nvPr/>
            </p:nvSpPr>
            <p:spPr>
              <a:xfrm>
                <a:off x="418506" y="34708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2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83" name="Google Shape;8183;p25"/>
              <p:cNvSpPr/>
              <p:nvPr/>
            </p:nvSpPr>
            <p:spPr>
              <a:xfrm>
                <a:off x="426733" y="361685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84" name="Google Shape;8184;p25"/>
              <p:cNvSpPr/>
              <p:nvPr/>
            </p:nvSpPr>
            <p:spPr>
              <a:xfrm>
                <a:off x="426733" y="37619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85" name="Google Shape;8185;p25"/>
              <p:cNvSpPr/>
              <p:nvPr/>
            </p:nvSpPr>
            <p:spPr>
              <a:xfrm>
                <a:off x="426733" y="390621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86" name="Google Shape;8186;p25"/>
              <p:cNvSpPr/>
              <p:nvPr/>
            </p:nvSpPr>
            <p:spPr>
              <a:xfrm>
                <a:off x="418506" y="404953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87" name="Google Shape;8187;p25"/>
              <p:cNvSpPr/>
              <p:nvPr/>
            </p:nvSpPr>
            <p:spPr>
              <a:xfrm>
                <a:off x="42673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88" name="Google Shape;8188;p25"/>
              <p:cNvSpPr/>
              <p:nvPr/>
            </p:nvSpPr>
            <p:spPr>
              <a:xfrm>
                <a:off x="418506" y="43388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89" name="Google Shape;8189;p25"/>
              <p:cNvSpPr/>
              <p:nvPr/>
            </p:nvSpPr>
            <p:spPr>
              <a:xfrm>
                <a:off x="426733" y="44849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90" name="Google Shape;8190;p25"/>
              <p:cNvSpPr/>
              <p:nvPr/>
            </p:nvSpPr>
            <p:spPr>
              <a:xfrm>
                <a:off x="418506" y="46282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91" name="Google Shape;8191;p25"/>
              <p:cNvSpPr/>
              <p:nvPr/>
            </p:nvSpPr>
            <p:spPr>
              <a:xfrm>
                <a:off x="426733" y="47743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192" name="Google Shape;8192;p25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3" name="Google Shape;8193;p25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4" name="Google Shape;8194;p25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5" name="Google Shape;8195;p25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6" name="Google Shape;8196;p25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7" name="Google Shape;8197;p25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8" name="Google Shape;8198;p25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199" name="Google Shape;8199;p25"/>
            <p:cNvGrpSpPr/>
            <p:nvPr/>
          </p:nvGrpSpPr>
          <p:grpSpPr>
            <a:xfrm>
              <a:off x="9056822" y="206"/>
              <a:ext cx="52460" cy="4852321"/>
              <a:chOff x="8855639" y="206"/>
              <a:chExt cx="52460" cy="4852321"/>
            </a:xfrm>
          </p:grpSpPr>
          <p:sp>
            <p:nvSpPr>
              <p:cNvPr id="8200" name="Google Shape;8200;p25"/>
              <p:cNvSpPr/>
              <p:nvPr/>
            </p:nvSpPr>
            <p:spPr>
              <a:xfrm>
                <a:off x="886303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01" name="Google Shape;8201;p25"/>
              <p:cNvSpPr/>
              <p:nvPr/>
            </p:nvSpPr>
            <p:spPr>
              <a:xfrm>
                <a:off x="886303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02" name="Google Shape;8202;p25"/>
              <p:cNvSpPr/>
              <p:nvPr/>
            </p:nvSpPr>
            <p:spPr>
              <a:xfrm>
                <a:off x="886303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03" name="Google Shape;8203;p25"/>
              <p:cNvSpPr/>
              <p:nvPr/>
            </p:nvSpPr>
            <p:spPr>
              <a:xfrm>
                <a:off x="886303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04" name="Google Shape;8204;p25"/>
              <p:cNvSpPr/>
              <p:nvPr/>
            </p:nvSpPr>
            <p:spPr>
              <a:xfrm>
                <a:off x="8855639" y="57702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39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0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3" y="679"/>
                      <a:pt x="440" y="556"/>
                      <a:pt x="440" y="332"/>
                    </a:cubicBezTo>
                    <a:cubicBezTo>
                      <a:pt x="440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05" name="Google Shape;8205;p25"/>
              <p:cNvSpPr/>
              <p:nvPr/>
            </p:nvSpPr>
            <p:spPr>
              <a:xfrm>
                <a:off x="8855639" y="722248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06" name="Google Shape;8206;p25"/>
              <p:cNvSpPr/>
              <p:nvPr/>
            </p:nvSpPr>
            <p:spPr>
              <a:xfrm>
                <a:off x="886303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07" name="Google Shape;8207;p25"/>
              <p:cNvSpPr/>
              <p:nvPr/>
            </p:nvSpPr>
            <p:spPr>
              <a:xfrm>
                <a:off x="8855639" y="1010660"/>
                <a:ext cx="52460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16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4"/>
                      <a:pt x="0" y="347"/>
                    </a:cubicBezTo>
                    <a:cubicBezTo>
                      <a:pt x="0" y="563"/>
                      <a:pt x="85" y="686"/>
                      <a:pt x="216" y="686"/>
                    </a:cubicBezTo>
                    <a:cubicBezTo>
                      <a:pt x="363" y="686"/>
                      <a:pt x="440" y="563"/>
                      <a:pt x="440" y="339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08" name="Google Shape;8208;p25"/>
              <p:cNvSpPr/>
              <p:nvPr/>
            </p:nvSpPr>
            <p:spPr>
              <a:xfrm>
                <a:off x="886303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09" name="Google Shape;8209;p25"/>
              <p:cNvSpPr/>
              <p:nvPr/>
            </p:nvSpPr>
            <p:spPr>
              <a:xfrm>
                <a:off x="8855639" y="130097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1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10" name="Google Shape;8210;p25"/>
              <p:cNvSpPr/>
              <p:nvPr/>
            </p:nvSpPr>
            <p:spPr>
              <a:xfrm>
                <a:off x="886303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11" name="Google Shape;8211;p25"/>
              <p:cNvSpPr/>
              <p:nvPr/>
            </p:nvSpPr>
            <p:spPr>
              <a:xfrm>
                <a:off x="8855639" y="1590344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12" name="Google Shape;8212;p25"/>
              <p:cNvSpPr/>
              <p:nvPr/>
            </p:nvSpPr>
            <p:spPr>
              <a:xfrm>
                <a:off x="886303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13" name="Google Shape;8213;p25"/>
              <p:cNvSpPr/>
              <p:nvPr/>
            </p:nvSpPr>
            <p:spPr>
              <a:xfrm>
                <a:off x="8855639" y="187970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14" name="Google Shape;8214;p25"/>
              <p:cNvSpPr/>
              <p:nvPr/>
            </p:nvSpPr>
            <p:spPr>
              <a:xfrm>
                <a:off x="886303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15" name="Google Shape;8215;p25"/>
              <p:cNvSpPr/>
              <p:nvPr/>
            </p:nvSpPr>
            <p:spPr>
              <a:xfrm>
                <a:off x="886303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16" name="Google Shape;8216;p25"/>
              <p:cNvSpPr/>
              <p:nvPr/>
            </p:nvSpPr>
            <p:spPr>
              <a:xfrm>
                <a:off x="8855639" y="2313220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16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39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0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3" y="679"/>
                      <a:pt x="440" y="556"/>
                      <a:pt x="440" y="332"/>
                    </a:cubicBezTo>
                    <a:cubicBezTo>
                      <a:pt x="440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17" name="Google Shape;8217;p25"/>
              <p:cNvSpPr/>
              <p:nvPr/>
            </p:nvSpPr>
            <p:spPr>
              <a:xfrm>
                <a:off x="8855639" y="245843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18" name="Google Shape;8218;p25"/>
              <p:cNvSpPr/>
              <p:nvPr/>
            </p:nvSpPr>
            <p:spPr>
              <a:xfrm>
                <a:off x="886303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19" name="Google Shape;8219;p25"/>
              <p:cNvSpPr/>
              <p:nvPr/>
            </p:nvSpPr>
            <p:spPr>
              <a:xfrm>
                <a:off x="8855639" y="2747804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20" name="Google Shape;8220;p25"/>
              <p:cNvSpPr/>
              <p:nvPr/>
            </p:nvSpPr>
            <p:spPr>
              <a:xfrm>
                <a:off x="886303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21" name="Google Shape;8221;p25"/>
              <p:cNvSpPr/>
              <p:nvPr/>
            </p:nvSpPr>
            <p:spPr>
              <a:xfrm>
                <a:off x="886303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22" name="Google Shape;8222;p25"/>
              <p:cNvSpPr/>
              <p:nvPr/>
            </p:nvSpPr>
            <p:spPr>
              <a:xfrm>
                <a:off x="8855639" y="3181315"/>
                <a:ext cx="52460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80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10"/>
                      <a:pt x="309" y="610"/>
                      <a:pt x="216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39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0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3" y="679"/>
                      <a:pt x="440" y="556"/>
                      <a:pt x="440" y="332"/>
                    </a:cubicBezTo>
                    <a:cubicBezTo>
                      <a:pt x="440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23" name="Google Shape;8223;p25"/>
              <p:cNvSpPr/>
              <p:nvPr/>
            </p:nvSpPr>
            <p:spPr>
              <a:xfrm>
                <a:off x="8855639" y="3326535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24" name="Google Shape;8224;p25"/>
              <p:cNvSpPr/>
              <p:nvPr/>
            </p:nvSpPr>
            <p:spPr>
              <a:xfrm>
                <a:off x="8855639" y="3470800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39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39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25" name="Google Shape;8225;p25"/>
              <p:cNvSpPr/>
              <p:nvPr/>
            </p:nvSpPr>
            <p:spPr>
              <a:xfrm>
                <a:off x="886303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26" name="Google Shape;8226;p25"/>
              <p:cNvSpPr/>
              <p:nvPr/>
            </p:nvSpPr>
            <p:spPr>
              <a:xfrm>
                <a:off x="886303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27" name="Google Shape;8227;p25"/>
              <p:cNvSpPr/>
              <p:nvPr/>
            </p:nvSpPr>
            <p:spPr>
              <a:xfrm>
                <a:off x="886303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28" name="Google Shape;8228;p25"/>
              <p:cNvSpPr/>
              <p:nvPr/>
            </p:nvSpPr>
            <p:spPr>
              <a:xfrm>
                <a:off x="8855639" y="4049530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39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39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29" name="Google Shape;8229;p25"/>
              <p:cNvSpPr/>
              <p:nvPr/>
            </p:nvSpPr>
            <p:spPr>
              <a:xfrm>
                <a:off x="886303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30" name="Google Shape;8230;p25"/>
              <p:cNvSpPr/>
              <p:nvPr/>
            </p:nvSpPr>
            <p:spPr>
              <a:xfrm>
                <a:off x="8855639" y="4338895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39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39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31" name="Google Shape;8231;p25"/>
              <p:cNvSpPr/>
              <p:nvPr/>
            </p:nvSpPr>
            <p:spPr>
              <a:xfrm>
                <a:off x="886303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32" name="Google Shape;8232;p25"/>
              <p:cNvSpPr/>
              <p:nvPr/>
            </p:nvSpPr>
            <p:spPr>
              <a:xfrm>
                <a:off x="8855639" y="4628260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39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39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33" name="Google Shape;8233;p25"/>
              <p:cNvSpPr/>
              <p:nvPr/>
            </p:nvSpPr>
            <p:spPr>
              <a:xfrm>
                <a:off x="886303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234" name="Google Shape;8234;p25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5" name="Google Shape;8235;p25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6" name="Google Shape;8236;p25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7" name="Google Shape;8237;p25"/>
            <p:cNvSpPr/>
            <p:nvPr/>
          </p:nvSpPr>
          <p:spPr>
            <a:xfrm>
              <a:off x="826878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8" name="Google Shape;8238;p25"/>
            <p:cNvSpPr/>
            <p:nvPr/>
          </p:nvSpPr>
          <p:spPr>
            <a:xfrm>
              <a:off x="826139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9" name="Google Shape;8239;p25"/>
            <p:cNvSpPr/>
            <p:nvPr/>
          </p:nvSpPr>
          <p:spPr>
            <a:xfrm>
              <a:off x="826139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0" name="Google Shape;8240;p25"/>
            <p:cNvSpPr/>
            <p:nvPr/>
          </p:nvSpPr>
          <p:spPr>
            <a:xfrm>
              <a:off x="826878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241" name="Google Shape;8241;p25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852000" cy="30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8242" name="Google Shape;8242;p2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8243" name="Google Shape;8243;p25"/>
          <p:cNvSpPr>
            <a:spLocks noGrp="1"/>
          </p:cNvSpPr>
          <p:nvPr>
            <p:ph type="pic" idx="2"/>
          </p:nvPr>
        </p:nvSpPr>
        <p:spPr>
          <a:xfrm>
            <a:off x="5268024" y="1401575"/>
            <a:ext cx="3054000" cy="3054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8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82" name="Google Shape;8682;p28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8683" name="Google Shape;8683;p28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4" name="Google Shape;8684;p28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5" name="Google Shape;8685;p28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6" name="Google Shape;8686;p28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7" name="Google Shape;8687;p28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8" name="Google Shape;8688;p28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9" name="Google Shape;8689;p28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0" name="Google Shape;8690;p28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1" name="Google Shape;8691;p28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2" name="Google Shape;8692;p28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3" name="Google Shape;8693;p28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4" name="Google Shape;8694;p28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5" name="Google Shape;8695;p28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6" name="Google Shape;8696;p28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7" name="Google Shape;8697;p28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8" name="Google Shape;8698;p28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9" name="Google Shape;8699;p28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0" name="Google Shape;8700;p28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1" name="Google Shape;8701;p28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2" name="Google Shape;8702;p28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3" name="Google Shape;8703;p28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4" name="Google Shape;8704;p28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5" name="Google Shape;8705;p28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6" name="Google Shape;8706;p28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7" name="Google Shape;8707;p28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8" name="Google Shape;8708;p28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9" name="Google Shape;8709;p28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0" name="Google Shape;8710;p28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1" name="Google Shape;8711;p28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2" name="Google Shape;8712;p28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3" name="Google Shape;8713;p28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4" name="Google Shape;8714;p28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5" name="Google Shape;8715;p28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6" name="Google Shape;8716;p28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7" name="Google Shape;8717;p28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8" name="Google Shape;8718;p28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9" name="Google Shape;8719;p28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0" name="Google Shape;8720;p28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1" name="Google Shape;8721;p28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2" name="Google Shape;8722;p28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3" name="Google Shape;8723;p28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4" name="Google Shape;8724;p28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5" name="Google Shape;8725;p28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6" name="Google Shape;8726;p28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7" name="Google Shape;8727;p28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8" name="Google Shape;8728;p28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9" name="Google Shape;8729;p28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0" name="Google Shape;8730;p28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1" name="Google Shape;8731;p28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2" name="Google Shape;8732;p28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733" name="Google Shape;8733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8734" name="Google Shape;8734;p28"/>
          <p:cNvGrpSpPr/>
          <p:nvPr/>
        </p:nvGrpSpPr>
        <p:grpSpPr>
          <a:xfrm>
            <a:off x="34718" y="206"/>
            <a:ext cx="9074564" cy="5143474"/>
            <a:chOff x="34718" y="206"/>
            <a:chExt cx="9074564" cy="5143474"/>
          </a:xfrm>
        </p:grpSpPr>
        <p:sp>
          <p:nvSpPr>
            <p:cNvPr id="8735" name="Google Shape;8735;p28"/>
            <p:cNvSpPr/>
            <p:nvPr/>
          </p:nvSpPr>
          <p:spPr>
            <a:xfrm>
              <a:off x="57374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6" name="Google Shape;8736;p28"/>
            <p:cNvSpPr/>
            <p:nvPr/>
          </p:nvSpPr>
          <p:spPr>
            <a:xfrm>
              <a:off x="57374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7" name="Google Shape;8737;p28"/>
            <p:cNvSpPr/>
            <p:nvPr/>
          </p:nvSpPr>
          <p:spPr>
            <a:xfrm>
              <a:off x="57374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8" name="Google Shape;8738;p28"/>
            <p:cNvSpPr/>
            <p:nvPr/>
          </p:nvSpPr>
          <p:spPr>
            <a:xfrm>
              <a:off x="565521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9" name="Google Shape;8739;p28"/>
            <p:cNvSpPr/>
            <p:nvPr/>
          </p:nvSpPr>
          <p:spPr>
            <a:xfrm>
              <a:off x="565521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0" name="Google Shape;8740;p28"/>
            <p:cNvSpPr/>
            <p:nvPr/>
          </p:nvSpPr>
          <p:spPr>
            <a:xfrm>
              <a:off x="57374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1" name="Google Shape;8741;p28"/>
            <p:cNvSpPr/>
            <p:nvPr/>
          </p:nvSpPr>
          <p:spPr>
            <a:xfrm>
              <a:off x="565521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2" name="Google Shape;8742;p28"/>
            <p:cNvSpPr/>
            <p:nvPr/>
          </p:nvSpPr>
          <p:spPr>
            <a:xfrm>
              <a:off x="57374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3" name="Google Shape;8743;p28"/>
            <p:cNvSpPr/>
            <p:nvPr/>
          </p:nvSpPr>
          <p:spPr>
            <a:xfrm>
              <a:off x="565521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4" name="Google Shape;8744;p28"/>
            <p:cNvSpPr/>
            <p:nvPr/>
          </p:nvSpPr>
          <p:spPr>
            <a:xfrm>
              <a:off x="565521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5" name="Google Shape;8745;p28"/>
            <p:cNvSpPr/>
            <p:nvPr/>
          </p:nvSpPr>
          <p:spPr>
            <a:xfrm>
              <a:off x="57374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6" name="Google Shape;8746;p28"/>
            <p:cNvSpPr/>
            <p:nvPr/>
          </p:nvSpPr>
          <p:spPr>
            <a:xfrm>
              <a:off x="57374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7" name="Google Shape;8747;p28"/>
            <p:cNvSpPr/>
            <p:nvPr/>
          </p:nvSpPr>
          <p:spPr>
            <a:xfrm>
              <a:off x="57374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8" name="Google Shape;8748;p28"/>
            <p:cNvSpPr/>
            <p:nvPr/>
          </p:nvSpPr>
          <p:spPr>
            <a:xfrm>
              <a:off x="565521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9" name="Google Shape;8749;p28"/>
            <p:cNvSpPr/>
            <p:nvPr/>
          </p:nvSpPr>
          <p:spPr>
            <a:xfrm>
              <a:off x="57374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0" name="Google Shape;8750;p28"/>
            <p:cNvSpPr/>
            <p:nvPr/>
          </p:nvSpPr>
          <p:spPr>
            <a:xfrm>
              <a:off x="57374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1" name="Google Shape;8751;p28"/>
            <p:cNvSpPr/>
            <p:nvPr/>
          </p:nvSpPr>
          <p:spPr>
            <a:xfrm>
              <a:off x="565521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2" name="Google Shape;8752;p28"/>
            <p:cNvSpPr/>
            <p:nvPr/>
          </p:nvSpPr>
          <p:spPr>
            <a:xfrm>
              <a:off x="57374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3" name="Google Shape;8753;p28"/>
            <p:cNvSpPr/>
            <p:nvPr/>
          </p:nvSpPr>
          <p:spPr>
            <a:xfrm>
              <a:off x="565521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4" name="Google Shape;8754;p28"/>
            <p:cNvSpPr/>
            <p:nvPr/>
          </p:nvSpPr>
          <p:spPr>
            <a:xfrm>
              <a:off x="573748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5" name="Google Shape;8755;p28"/>
            <p:cNvSpPr/>
            <p:nvPr/>
          </p:nvSpPr>
          <p:spPr>
            <a:xfrm>
              <a:off x="565521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6" name="Google Shape;8756;p28"/>
            <p:cNvSpPr/>
            <p:nvPr/>
          </p:nvSpPr>
          <p:spPr>
            <a:xfrm>
              <a:off x="573748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7" name="Google Shape;8757;p28"/>
            <p:cNvSpPr/>
            <p:nvPr/>
          </p:nvSpPr>
          <p:spPr>
            <a:xfrm>
              <a:off x="565521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8" name="Google Shape;8758;p28"/>
            <p:cNvSpPr/>
            <p:nvPr/>
          </p:nvSpPr>
          <p:spPr>
            <a:xfrm>
              <a:off x="565521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9" name="Google Shape;8759;p28"/>
            <p:cNvSpPr/>
            <p:nvPr/>
          </p:nvSpPr>
          <p:spPr>
            <a:xfrm>
              <a:off x="573748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0" name="Google Shape;8760;p28"/>
            <p:cNvSpPr/>
            <p:nvPr/>
          </p:nvSpPr>
          <p:spPr>
            <a:xfrm>
              <a:off x="853412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1" name="Google Shape;8761;p28"/>
            <p:cNvSpPr/>
            <p:nvPr/>
          </p:nvSpPr>
          <p:spPr>
            <a:xfrm>
              <a:off x="853412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2" name="Google Shape;8762;p28"/>
            <p:cNvSpPr/>
            <p:nvPr/>
          </p:nvSpPr>
          <p:spPr>
            <a:xfrm>
              <a:off x="853412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3" name="Google Shape;8763;p28"/>
            <p:cNvSpPr/>
            <p:nvPr/>
          </p:nvSpPr>
          <p:spPr>
            <a:xfrm>
              <a:off x="852590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4" name="Google Shape;8764;p28"/>
            <p:cNvSpPr/>
            <p:nvPr/>
          </p:nvSpPr>
          <p:spPr>
            <a:xfrm>
              <a:off x="852590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5" name="Google Shape;8765;p28"/>
            <p:cNvSpPr/>
            <p:nvPr/>
          </p:nvSpPr>
          <p:spPr>
            <a:xfrm>
              <a:off x="8534126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6" name="Google Shape;8766;p28"/>
            <p:cNvSpPr/>
            <p:nvPr/>
          </p:nvSpPr>
          <p:spPr>
            <a:xfrm>
              <a:off x="8525900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7" name="Google Shape;8767;p28"/>
            <p:cNvSpPr/>
            <p:nvPr/>
          </p:nvSpPr>
          <p:spPr>
            <a:xfrm>
              <a:off x="8534126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8" name="Google Shape;8768;p28"/>
            <p:cNvSpPr/>
            <p:nvPr/>
          </p:nvSpPr>
          <p:spPr>
            <a:xfrm>
              <a:off x="8525900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9" name="Google Shape;8769;p28"/>
            <p:cNvSpPr/>
            <p:nvPr/>
          </p:nvSpPr>
          <p:spPr>
            <a:xfrm>
              <a:off x="852590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0" name="Google Shape;8770;p28"/>
            <p:cNvSpPr/>
            <p:nvPr/>
          </p:nvSpPr>
          <p:spPr>
            <a:xfrm>
              <a:off x="853412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1" name="Google Shape;8771;p28"/>
            <p:cNvSpPr/>
            <p:nvPr/>
          </p:nvSpPr>
          <p:spPr>
            <a:xfrm>
              <a:off x="8534126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2" name="Google Shape;8772;p28"/>
            <p:cNvSpPr/>
            <p:nvPr/>
          </p:nvSpPr>
          <p:spPr>
            <a:xfrm>
              <a:off x="853412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3" name="Google Shape;8773;p28"/>
            <p:cNvSpPr/>
            <p:nvPr/>
          </p:nvSpPr>
          <p:spPr>
            <a:xfrm>
              <a:off x="852590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4" name="Google Shape;8774;p28"/>
            <p:cNvSpPr/>
            <p:nvPr/>
          </p:nvSpPr>
          <p:spPr>
            <a:xfrm>
              <a:off x="853412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5" name="Google Shape;8775;p28"/>
            <p:cNvSpPr/>
            <p:nvPr/>
          </p:nvSpPr>
          <p:spPr>
            <a:xfrm>
              <a:off x="8534126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6" name="Google Shape;8776;p28"/>
            <p:cNvSpPr/>
            <p:nvPr/>
          </p:nvSpPr>
          <p:spPr>
            <a:xfrm>
              <a:off x="852590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7" name="Google Shape;8777;p28"/>
            <p:cNvSpPr/>
            <p:nvPr/>
          </p:nvSpPr>
          <p:spPr>
            <a:xfrm>
              <a:off x="8534126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8" name="Google Shape;8778;p28"/>
            <p:cNvSpPr/>
            <p:nvPr/>
          </p:nvSpPr>
          <p:spPr>
            <a:xfrm>
              <a:off x="8525900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9" name="Google Shape;8779;p28"/>
            <p:cNvSpPr/>
            <p:nvPr/>
          </p:nvSpPr>
          <p:spPr>
            <a:xfrm>
              <a:off x="8534126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0" name="Google Shape;8780;p28"/>
            <p:cNvSpPr/>
            <p:nvPr/>
          </p:nvSpPr>
          <p:spPr>
            <a:xfrm>
              <a:off x="8525900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1" name="Google Shape;8781;p28"/>
            <p:cNvSpPr/>
            <p:nvPr/>
          </p:nvSpPr>
          <p:spPr>
            <a:xfrm>
              <a:off x="853412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2" name="Google Shape;8782;p28"/>
            <p:cNvSpPr/>
            <p:nvPr/>
          </p:nvSpPr>
          <p:spPr>
            <a:xfrm>
              <a:off x="8525900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3" name="Google Shape;8783;p28"/>
            <p:cNvSpPr/>
            <p:nvPr/>
          </p:nvSpPr>
          <p:spPr>
            <a:xfrm>
              <a:off x="852590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4" name="Google Shape;8784;p28"/>
            <p:cNvSpPr/>
            <p:nvPr/>
          </p:nvSpPr>
          <p:spPr>
            <a:xfrm>
              <a:off x="8534126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785" name="Google Shape;8785;p28"/>
            <p:cNvGrpSpPr/>
            <p:nvPr/>
          </p:nvGrpSpPr>
          <p:grpSpPr>
            <a:xfrm>
              <a:off x="34718" y="206"/>
              <a:ext cx="53295" cy="4852321"/>
              <a:chOff x="62135" y="206"/>
              <a:chExt cx="53295" cy="4852321"/>
            </a:xfrm>
          </p:grpSpPr>
          <p:sp>
            <p:nvSpPr>
              <p:cNvPr id="8786" name="Google Shape;8786;p28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87" name="Google Shape;8787;p28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88" name="Google Shape;8788;p28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89" name="Google Shape;8789;p28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0" name="Google Shape;8790;p28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1" name="Google Shape;8791;p28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2" name="Google Shape;8792;p28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3" name="Google Shape;8793;p28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4" name="Google Shape;8794;p28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5" name="Google Shape;8795;p28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6" name="Google Shape;8796;p28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7" name="Google Shape;8797;p28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8" name="Google Shape;8798;p28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9" name="Google Shape;8799;p28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00" name="Google Shape;8800;p28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01" name="Google Shape;8801;p28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02" name="Google Shape;8802;p28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03" name="Google Shape;8803;p28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04" name="Google Shape;8804;p28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05" name="Google Shape;8805;p28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06" name="Google Shape;8806;p28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07" name="Google Shape;8807;p28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08" name="Google Shape;8808;p28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09" name="Google Shape;8809;p28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10" name="Google Shape;8810;p28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11" name="Google Shape;8811;p28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12" name="Google Shape;8812;p28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13" name="Google Shape;8813;p28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14" name="Google Shape;8814;p28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15" name="Google Shape;8815;p28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16" name="Google Shape;8816;p28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17" name="Google Shape;8817;p28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18" name="Google Shape;8818;p28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19" name="Google Shape;8819;p28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820" name="Google Shape;8820;p28"/>
            <p:cNvGrpSpPr/>
            <p:nvPr/>
          </p:nvGrpSpPr>
          <p:grpSpPr>
            <a:xfrm>
              <a:off x="300060" y="206"/>
              <a:ext cx="53414" cy="4562956"/>
              <a:chOff x="418506" y="206"/>
              <a:chExt cx="53414" cy="4562956"/>
            </a:xfrm>
          </p:grpSpPr>
          <p:sp>
            <p:nvSpPr>
              <p:cNvPr id="8821" name="Google Shape;8821;p28"/>
              <p:cNvSpPr/>
              <p:nvPr/>
            </p:nvSpPr>
            <p:spPr>
              <a:xfrm>
                <a:off x="42673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22" name="Google Shape;8822;p28"/>
              <p:cNvSpPr/>
              <p:nvPr/>
            </p:nvSpPr>
            <p:spPr>
              <a:xfrm>
                <a:off x="42673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23" name="Google Shape;8823;p28"/>
              <p:cNvSpPr/>
              <p:nvPr/>
            </p:nvSpPr>
            <p:spPr>
              <a:xfrm>
                <a:off x="426733" y="288618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0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24" name="Google Shape;8824;p28"/>
              <p:cNvSpPr/>
              <p:nvPr/>
            </p:nvSpPr>
            <p:spPr>
              <a:xfrm>
                <a:off x="426733" y="4337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25" name="Google Shape;8825;p28"/>
              <p:cNvSpPr/>
              <p:nvPr/>
            </p:nvSpPr>
            <p:spPr>
              <a:xfrm>
                <a:off x="418506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26" name="Google Shape;8826;p28"/>
              <p:cNvSpPr/>
              <p:nvPr/>
            </p:nvSpPr>
            <p:spPr>
              <a:xfrm>
                <a:off x="418506" y="722248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27" name="Google Shape;8827;p28"/>
              <p:cNvSpPr/>
              <p:nvPr/>
            </p:nvSpPr>
            <p:spPr>
              <a:xfrm>
                <a:off x="426733" y="86830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28" name="Google Shape;8828;p28"/>
              <p:cNvSpPr/>
              <p:nvPr/>
            </p:nvSpPr>
            <p:spPr>
              <a:xfrm>
                <a:off x="418506" y="1010660"/>
                <a:ext cx="53414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24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4"/>
                      <a:pt x="1" y="347"/>
                    </a:cubicBezTo>
                    <a:cubicBezTo>
                      <a:pt x="1" y="563"/>
                      <a:pt x="85" y="686"/>
                      <a:pt x="216" y="686"/>
                    </a:cubicBezTo>
                    <a:cubicBezTo>
                      <a:pt x="363" y="686"/>
                      <a:pt x="447" y="563"/>
                      <a:pt x="447" y="339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29" name="Google Shape;8829;p28"/>
              <p:cNvSpPr/>
              <p:nvPr/>
            </p:nvSpPr>
            <p:spPr>
              <a:xfrm>
                <a:off x="426733" y="1156713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1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0" name="Google Shape;8830;p28"/>
              <p:cNvSpPr/>
              <p:nvPr/>
            </p:nvSpPr>
            <p:spPr>
              <a:xfrm>
                <a:off x="418506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1" name="Google Shape;8831;p28"/>
              <p:cNvSpPr/>
              <p:nvPr/>
            </p:nvSpPr>
            <p:spPr>
              <a:xfrm>
                <a:off x="42673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2" name="Google Shape;8832;p28"/>
              <p:cNvSpPr/>
              <p:nvPr/>
            </p:nvSpPr>
            <p:spPr>
              <a:xfrm>
                <a:off x="418506" y="159034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3" name="Google Shape;8833;p28"/>
              <p:cNvSpPr/>
              <p:nvPr/>
            </p:nvSpPr>
            <p:spPr>
              <a:xfrm>
                <a:off x="42673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4" name="Google Shape;8834;p28"/>
              <p:cNvSpPr/>
              <p:nvPr/>
            </p:nvSpPr>
            <p:spPr>
              <a:xfrm>
                <a:off x="418506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5" name="Google Shape;8835;p28"/>
              <p:cNvSpPr/>
              <p:nvPr/>
            </p:nvSpPr>
            <p:spPr>
              <a:xfrm>
                <a:off x="42673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6" name="Google Shape;8836;p28"/>
              <p:cNvSpPr/>
              <p:nvPr/>
            </p:nvSpPr>
            <p:spPr>
              <a:xfrm>
                <a:off x="426733" y="216990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7" name="Google Shape;8837;p28"/>
              <p:cNvSpPr/>
              <p:nvPr/>
            </p:nvSpPr>
            <p:spPr>
              <a:xfrm>
                <a:off x="418506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8" name="Google Shape;8838;p28"/>
              <p:cNvSpPr/>
              <p:nvPr/>
            </p:nvSpPr>
            <p:spPr>
              <a:xfrm>
                <a:off x="418506" y="245843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9" name="Google Shape;8839;p28"/>
              <p:cNvSpPr/>
              <p:nvPr/>
            </p:nvSpPr>
            <p:spPr>
              <a:xfrm>
                <a:off x="426733" y="260449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0" name="Google Shape;8840;p28"/>
              <p:cNvSpPr/>
              <p:nvPr/>
            </p:nvSpPr>
            <p:spPr>
              <a:xfrm>
                <a:off x="418506" y="27478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1" name="Google Shape;8841;p28"/>
              <p:cNvSpPr/>
              <p:nvPr/>
            </p:nvSpPr>
            <p:spPr>
              <a:xfrm>
                <a:off x="426733" y="289385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2" name="Google Shape;8842;p28"/>
              <p:cNvSpPr/>
              <p:nvPr/>
            </p:nvSpPr>
            <p:spPr>
              <a:xfrm>
                <a:off x="42673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3" name="Google Shape;8843;p28"/>
              <p:cNvSpPr/>
              <p:nvPr/>
            </p:nvSpPr>
            <p:spPr>
              <a:xfrm>
                <a:off x="418506" y="3181315"/>
                <a:ext cx="53414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0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10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4" name="Google Shape;8844;p28"/>
              <p:cNvSpPr/>
              <p:nvPr/>
            </p:nvSpPr>
            <p:spPr>
              <a:xfrm>
                <a:off x="418506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5" name="Google Shape;8845;p28"/>
              <p:cNvSpPr/>
              <p:nvPr/>
            </p:nvSpPr>
            <p:spPr>
              <a:xfrm>
                <a:off x="418506" y="34708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2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6" name="Google Shape;8846;p28"/>
              <p:cNvSpPr/>
              <p:nvPr/>
            </p:nvSpPr>
            <p:spPr>
              <a:xfrm>
                <a:off x="426733" y="361685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7" name="Google Shape;8847;p28"/>
              <p:cNvSpPr/>
              <p:nvPr/>
            </p:nvSpPr>
            <p:spPr>
              <a:xfrm>
                <a:off x="426733" y="37619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8" name="Google Shape;8848;p28"/>
              <p:cNvSpPr/>
              <p:nvPr/>
            </p:nvSpPr>
            <p:spPr>
              <a:xfrm>
                <a:off x="426733" y="390621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9" name="Google Shape;8849;p28"/>
              <p:cNvSpPr/>
              <p:nvPr/>
            </p:nvSpPr>
            <p:spPr>
              <a:xfrm>
                <a:off x="418506" y="404953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50" name="Google Shape;8850;p28"/>
              <p:cNvSpPr/>
              <p:nvPr/>
            </p:nvSpPr>
            <p:spPr>
              <a:xfrm>
                <a:off x="42673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51" name="Google Shape;8851;p28"/>
              <p:cNvSpPr/>
              <p:nvPr/>
            </p:nvSpPr>
            <p:spPr>
              <a:xfrm>
                <a:off x="418506" y="43388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52" name="Google Shape;8852;p28"/>
              <p:cNvSpPr/>
              <p:nvPr/>
            </p:nvSpPr>
            <p:spPr>
              <a:xfrm>
                <a:off x="426733" y="44849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853" name="Google Shape;8853;p28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4" name="Google Shape;8854;p28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5" name="Google Shape;8855;p28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6" name="Google Shape;8856;p28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7" name="Google Shape;8857;p28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8" name="Google Shape;8858;p28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9" name="Google Shape;8859;p28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860" name="Google Shape;8860;p28"/>
            <p:cNvGrpSpPr/>
            <p:nvPr/>
          </p:nvGrpSpPr>
          <p:grpSpPr>
            <a:xfrm>
              <a:off x="9056822" y="206"/>
              <a:ext cx="52460" cy="4852321"/>
              <a:chOff x="8855639" y="206"/>
              <a:chExt cx="52460" cy="4852321"/>
            </a:xfrm>
          </p:grpSpPr>
          <p:sp>
            <p:nvSpPr>
              <p:cNvPr id="8861" name="Google Shape;8861;p28"/>
              <p:cNvSpPr/>
              <p:nvPr/>
            </p:nvSpPr>
            <p:spPr>
              <a:xfrm>
                <a:off x="886303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62" name="Google Shape;8862;p28"/>
              <p:cNvSpPr/>
              <p:nvPr/>
            </p:nvSpPr>
            <p:spPr>
              <a:xfrm>
                <a:off x="886303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63" name="Google Shape;8863;p28"/>
              <p:cNvSpPr/>
              <p:nvPr/>
            </p:nvSpPr>
            <p:spPr>
              <a:xfrm>
                <a:off x="886303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64" name="Google Shape;8864;p28"/>
              <p:cNvSpPr/>
              <p:nvPr/>
            </p:nvSpPr>
            <p:spPr>
              <a:xfrm>
                <a:off x="886303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65" name="Google Shape;8865;p28"/>
              <p:cNvSpPr/>
              <p:nvPr/>
            </p:nvSpPr>
            <p:spPr>
              <a:xfrm>
                <a:off x="8855639" y="57702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39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0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3" y="679"/>
                      <a:pt x="440" y="556"/>
                      <a:pt x="440" y="332"/>
                    </a:cubicBezTo>
                    <a:cubicBezTo>
                      <a:pt x="440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66" name="Google Shape;8866;p28"/>
              <p:cNvSpPr/>
              <p:nvPr/>
            </p:nvSpPr>
            <p:spPr>
              <a:xfrm>
                <a:off x="8855639" y="722248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67" name="Google Shape;8867;p28"/>
              <p:cNvSpPr/>
              <p:nvPr/>
            </p:nvSpPr>
            <p:spPr>
              <a:xfrm>
                <a:off x="886303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68" name="Google Shape;8868;p28"/>
              <p:cNvSpPr/>
              <p:nvPr/>
            </p:nvSpPr>
            <p:spPr>
              <a:xfrm>
                <a:off x="8855639" y="1010660"/>
                <a:ext cx="52460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16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4"/>
                      <a:pt x="0" y="347"/>
                    </a:cubicBezTo>
                    <a:cubicBezTo>
                      <a:pt x="0" y="563"/>
                      <a:pt x="85" y="686"/>
                      <a:pt x="216" y="686"/>
                    </a:cubicBezTo>
                    <a:cubicBezTo>
                      <a:pt x="363" y="686"/>
                      <a:pt x="440" y="563"/>
                      <a:pt x="440" y="339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69" name="Google Shape;8869;p28"/>
              <p:cNvSpPr/>
              <p:nvPr/>
            </p:nvSpPr>
            <p:spPr>
              <a:xfrm>
                <a:off x="886303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70" name="Google Shape;8870;p28"/>
              <p:cNvSpPr/>
              <p:nvPr/>
            </p:nvSpPr>
            <p:spPr>
              <a:xfrm>
                <a:off x="8855639" y="130097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1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71" name="Google Shape;8871;p28"/>
              <p:cNvSpPr/>
              <p:nvPr/>
            </p:nvSpPr>
            <p:spPr>
              <a:xfrm>
                <a:off x="886303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72" name="Google Shape;8872;p28"/>
              <p:cNvSpPr/>
              <p:nvPr/>
            </p:nvSpPr>
            <p:spPr>
              <a:xfrm>
                <a:off x="8855639" y="1590344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73" name="Google Shape;8873;p28"/>
              <p:cNvSpPr/>
              <p:nvPr/>
            </p:nvSpPr>
            <p:spPr>
              <a:xfrm>
                <a:off x="886303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74" name="Google Shape;8874;p28"/>
              <p:cNvSpPr/>
              <p:nvPr/>
            </p:nvSpPr>
            <p:spPr>
              <a:xfrm>
                <a:off x="8855639" y="187970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75" name="Google Shape;8875;p28"/>
              <p:cNvSpPr/>
              <p:nvPr/>
            </p:nvSpPr>
            <p:spPr>
              <a:xfrm>
                <a:off x="886303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76" name="Google Shape;8876;p28"/>
              <p:cNvSpPr/>
              <p:nvPr/>
            </p:nvSpPr>
            <p:spPr>
              <a:xfrm>
                <a:off x="886303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77" name="Google Shape;8877;p28"/>
              <p:cNvSpPr/>
              <p:nvPr/>
            </p:nvSpPr>
            <p:spPr>
              <a:xfrm>
                <a:off x="8855639" y="2313220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16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39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0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3" y="679"/>
                      <a:pt x="440" y="556"/>
                      <a:pt x="440" y="332"/>
                    </a:cubicBezTo>
                    <a:cubicBezTo>
                      <a:pt x="440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78" name="Google Shape;8878;p28"/>
              <p:cNvSpPr/>
              <p:nvPr/>
            </p:nvSpPr>
            <p:spPr>
              <a:xfrm>
                <a:off x="8855639" y="245843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79" name="Google Shape;8879;p28"/>
              <p:cNvSpPr/>
              <p:nvPr/>
            </p:nvSpPr>
            <p:spPr>
              <a:xfrm>
                <a:off x="886303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80" name="Google Shape;8880;p28"/>
              <p:cNvSpPr/>
              <p:nvPr/>
            </p:nvSpPr>
            <p:spPr>
              <a:xfrm>
                <a:off x="8855639" y="2747804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81" name="Google Shape;8881;p28"/>
              <p:cNvSpPr/>
              <p:nvPr/>
            </p:nvSpPr>
            <p:spPr>
              <a:xfrm>
                <a:off x="886303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82" name="Google Shape;8882;p28"/>
              <p:cNvSpPr/>
              <p:nvPr/>
            </p:nvSpPr>
            <p:spPr>
              <a:xfrm>
                <a:off x="886303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83" name="Google Shape;8883;p28"/>
              <p:cNvSpPr/>
              <p:nvPr/>
            </p:nvSpPr>
            <p:spPr>
              <a:xfrm>
                <a:off x="8855639" y="3181315"/>
                <a:ext cx="52460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80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10"/>
                      <a:pt x="309" y="610"/>
                      <a:pt x="216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39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0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3" y="679"/>
                      <a:pt x="440" y="556"/>
                      <a:pt x="440" y="332"/>
                    </a:cubicBezTo>
                    <a:cubicBezTo>
                      <a:pt x="440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84" name="Google Shape;8884;p28"/>
              <p:cNvSpPr/>
              <p:nvPr/>
            </p:nvSpPr>
            <p:spPr>
              <a:xfrm>
                <a:off x="8855639" y="3326535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85" name="Google Shape;8885;p28"/>
              <p:cNvSpPr/>
              <p:nvPr/>
            </p:nvSpPr>
            <p:spPr>
              <a:xfrm>
                <a:off x="8855639" y="3470800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39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39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86" name="Google Shape;8886;p28"/>
              <p:cNvSpPr/>
              <p:nvPr/>
            </p:nvSpPr>
            <p:spPr>
              <a:xfrm>
                <a:off x="886303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87" name="Google Shape;8887;p28"/>
              <p:cNvSpPr/>
              <p:nvPr/>
            </p:nvSpPr>
            <p:spPr>
              <a:xfrm>
                <a:off x="886303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88" name="Google Shape;8888;p28"/>
              <p:cNvSpPr/>
              <p:nvPr/>
            </p:nvSpPr>
            <p:spPr>
              <a:xfrm>
                <a:off x="886303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89" name="Google Shape;8889;p28"/>
              <p:cNvSpPr/>
              <p:nvPr/>
            </p:nvSpPr>
            <p:spPr>
              <a:xfrm>
                <a:off x="8855639" y="4049530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39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39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90" name="Google Shape;8890;p28"/>
              <p:cNvSpPr/>
              <p:nvPr/>
            </p:nvSpPr>
            <p:spPr>
              <a:xfrm>
                <a:off x="886303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91" name="Google Shape;8891;p28"/>
              <p:cNvSpPr/>
              <p:nvPr/>
            </p:nvSpPr>
            <p:spPr>
              <a:xfrm>
                <a:off x="8855639" y="4338895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39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39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92" name="Google Shape;8892;p28"/>
              <p:cNvSpPr/>
              <p:nvPr/>
            </p:nvSpPr>
            <p:spPr>
              <a:xfrm>
                <a:off x="886303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93" name="Google Shape;8893;p28"/>
              <p:cNvSpPr/>
              <p:nvPr/>
            </p:nvSpPr>
            <p:spPr>
              <a:xfrm>
                <a:off x="8855639" y="4628260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39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39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94" name="Google Shape;8894;p28"/>
              <p:cNvSpPr/>
              <p:nvPr/>
            </p:nvSpPr>
            <p:spPr>
              <a:xfrm>
                <a:off x="886303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895" name="Google Shape;8895;p28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6" name="Google Shape;8896;p28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7" name="Google Shape;8897;p28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8" name="Google Shape;8898;p28"/>
            <p:cNvSpPr/>
            <p:nvPr/>
          </p:nvSpPr>
          <p:spPr>
            <a:xfrm>
              <a:off x="826878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9" name="Google Shape;8899;p28"/>
            <p:cNvSpPr/>
            <p:nvPr/>
          </p:nvSpPr>
          <p:spPr>
            <a:xfrm>
              <a:off x="826139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0" name="Google Shape;8900;p28"/>
            <p:cNvSpPr/>
            <p:nvPr/>
          </p:nvSpPr>
          <p:spPr>
            <a:xfrm>
              <a:off x="826139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1" name="Google Shape;8901;p28"/>
            <p:cNvSpPr/>
            <p:nvPr/>
          </p:nvSpPr>
          <p:spPr>
            <a:xfrm>
              <a:off x="826878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902" name="Google Shape;8902;p28"/>
            <p:cNvGrpSpPr/>
            <p:nvPr/>
          </p:nvGrpSpPr>
          <p:grpSpPr>
            <a:xfrm>
              <a:off x="8791361" y="206"/>
              <a:ext cx="53414" cy="5143474"/>
              <a:chOff x="8712171" y="206"/>
              <a:chExt cx="53414" cy="5143474"/>
            </a:xfrm>
          </p:grpSpPr>
          <p:sp>
            <p:nvSpPr>
              <p:cNvPr id="8903" name="Google Shape;8903;p28"/>
              <p:cNvSpPr/>
              <p:nvPr/>
            </p:nvSpPr>
            <p:spPr>
              <a:xfrm>
                <a:off x="8720398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04" name="Google Shape;8904;p28"/>
              <p:cNvSpPr/>
              <p:nvPr/>
            </p:nvSpPr>
            <p:spPr>
              <a:xfrm>
                <a:off x="8720398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05" name="Google Shape;8905;p28"/>
              <p:cNvSpPr/>
              <p:nvPr/>
            </p:nvSpPr>
            <p:spPr>
              <a:xfrm>
                <a:off x="8720398" y="28957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06" name="Google Shape;8906;p28"/>
              <p:cNvSpPr/>
              <p:nvPr/>
            </p:nvSpPr>
            <p:spPr>
              <a:xfrm>
                <a:off x="871217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1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07" name="Google Shape;8907;p28"/>
              <p:cNvSpPr/>
              <p:nvPr/>
            </p:nvSpPr>
            <p:spPr>
              <a:xfrm>
                <a:off x="871217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08" name="Google Shape;8908;p28"/>
              <p:cNvSpPr/>
              <p:nvPr/>
            </p:nvSpPr>
            <p:spPr>
              <a:xfrm>
                <a:off x="8720398" y="72308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09" name="Google Shape;8909;p28"/>
              <p:cNvSpPr/>
              <p:nvPr/>
            </p:nvSpPr>
            <p:spPr>
              <a:xfrm>
                <a:off x="871217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0" name="Google Shape;8910;p28"/>
              <p:cNvSpPr/>
              <p:nvPr/>
            </p:nvSpPr>
            <p:spPr>
              <a:xfrm>
                <a:off x="8720398" y="101244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1" name="Google Shape;8911;p28"/>
              <p:cNvSpPr/>
              <p:nvPr/>
            </p:nvSpPr>
            <p:spPr>
              <a:xfrm>
                <a:off x="871217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2" name="Google Shape;8912;p28"/>
              <p:cNvSpPr/>
              <p:nvPr/>
            </p:nvSpPr>
            <p:spPr>
              <a:xfrm>
                <a:off x="871217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3" name="Google Shape;8913;p28"/>
              <p:cNvSpPr/>
              <p:nvPr/>
            </p:nvSpPr>
            <p:spPr>
              <a:xfrm>
                <a:off x="8720398" y="144703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4" name="Google Shape;8914;p28"/>
              <p:cNvSpPr/>
              <p:nvPr/>
            </p:nvSpPr>
            <p:spPr>
              <a:xfrm>
                <a:off x="8720398" y="159117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5" name="Google Shape;8915;p28"/>
              <p:cNvSpPr/>
              <p:nvPr/>
            </p:nvSpPr>
            <p:spPr>
              <a:xfrm>
                <a:off x="8720398" y="1736397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6" name="Google Shape;8916;p28"/>
              <p:cNvSpPr/>
              <p:nvPr/>
            </p:nvSpPr>
            <p:spPr>
              <a:xfrm>
                <a:off x="871217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7" name="Google Shape;8917;p28"/>
              <p:cNvSpPr/>
              <p:nvPr/>
            </p:nvSpPr>
            <p:spPr>
              <a:xfrm>
                <a:off x="8720398" y="202576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8" name="Google Shape;8918;p28"/>
              <p:cNvSpPr/>
              <p:nvPr/>
            </p:nvSpPr>
            <p:spPr>
              <a:xfrm>
                <a:off x="8720398" y="217002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9" name="Google Shape;8919;p28"/>
              <p:cNvSpPr/>
              <p:nvPr/>
            </p:nvSpPr>
            <p:spPr>
              <a:xfrm>
                <a:off x="871217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0" name="Google Shape;8920;p28"/>
              <p:cNvSpPr/>
              <p:nvPr/>
            </p:nvSpPr>
            <p:spPr>
              <a:xfrm>
                <a:off x="8720398" y="245939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1" name="Google Shape;8921;p28"/>
              <p:cNvSpPr/>
              <p:nvPr/>
            </p:nvSpPr>
            <p:spPr>
              <a:xfrm>
                <a:off x="871217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2" name="Google Shape;8922;p28"/>
              <p:cNvSpPr/>
              <p:nvPr/>
            </p:nvSpPr>
            <p:spPr>
              <a:xfrm>
                <a:off x="8720398" y="274875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3" name="Google Shape;8923;p28"/>
              <p:cNvSpPr/>
              <p:nvPr/>
            </p:nvSpPr>
            <p:spPr>
              <a:xfrm>
                <a:off x="871217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4" name="Google Shape;8924;p28"/>
              <p:cNvSpPr/>
              <p:nvPr/>
            </p:nvSpPr>
            <p:spPr>
              <a:xfrm>
                <a:off x="8720398" y="303812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5" name="Google Shape;8925;p28"/>
              <p:cNvSpPr/>
              <p:nvPr/>
            </p:nvSpPr>
            <p:spPr>
              <a:xfrm>
                <a:off x="871217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6" name="Google Shape;8926;p28"/>
              <p:cNvSpPr/>
              <p:nvPr/>
            </p:nvSpPr>
            <p:spPr>
              <a:xfrm>
                <a:off x="871217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7" name="Google Shape;8927;p28"/>
              <p:cNvSpPr/>
              <p:nvPr/>
            </p:nvSpPr>
            <p:spPr>
              <a:xfrm>
                <a:off x="8720398" y="347258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8" name="Google Shape;8928;p28"/>
              <p:cNvSpPr/>
              <p:nvPr/>
            </p:nvSpPr>
            <p:spPr>
              <a:xfrm>
                <a:off x="871217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9" name="Google Shape;8929;p28"/>
              <p:cNvSpPr/>
              <p:nvPr/>
            </p:nvSpPr>
            <p:spPr>
              <a:xfrm>
                <a:off x="871217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30" name="Google Shape;8930;p28"/>
              <p:cNvSpPr/>
              <p:nvPr/>
            </p:nvSpPr>
            <p:spPr>
              <a:xfrm>
                <a:off x="871217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31" name="Google Shape;8931;p28"/>
              <p:cNvSpPr/>
              <p:nvPr/>
            </p:nvSpPr>
            <p:spPr>
              <a:xfrm>
                <a:off x="8720398" y="40513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32" name="Google Shape;8932;p28"/>
              <p:cNvSpPr/>
              <p:nvPr/>
            </p:nvSpPr>
            <p:spPr>
              <a:xfrm>
                <a:off x="8720398" y="41955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33" name="Google Shape;8933;p28"/>
              <p:cNvSpPr/>
              <p:nvPr/>
            </p:nvSpPr>
            <p:spPr>
              <a:xfrm>
                <a:off x="8720398" y="43406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34" name="Google Shape;8934;p28"/>
              <p:cNvSpPr/>
              <p:nvPr/>
            </p:nvSpPr>
            <p:spPr>
              <a:xfrm>
                <a:off x="871217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35" name="Google Shape;8935;p28"/>
              <p:cNvSpPr/>
              <p:nvPr/>
            </p:nvSpPr>
            <p:spPr>
              <a:xfrm>
                <a:off x="8720398" y="4630049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36" name="Google Shape;8936;p28"/>
              <p:cNvSpPr/>
              <p:nvPr/>
            </p:nvSpPr>
            <p:spPr>
              <a:xfrm>
                <a:off x="871217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37" name="Google Shape;8937;p28"/>
              <p:cNvSpPr/>
              <p:nvPr/>
            </p:nvSpPr>
            <p:spPr>
              <a:xfrm>
                <a:off x="8720398" y="491941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38" name="Google Shape;8938;p28"/>
              <p:cNvSpPr/>
              <p:nvPr/>
            </p:nvSpPr>
            <p:spPr>
              <a:xfrm>
                <a:off x="871217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1">
    <p:spTree>
      <p:nvGrpSpPr>
        <p:cNvPr id="1" name="Shape 8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0" name="Google Shape;8940;p29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8941" name="Google Shape;8941;p29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2" name="Google Shape;8942;p29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3" name="Google Shape;8943;p29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4" name="Google Shape;8944;p29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5" name="Google Shape;8945;p29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6" name="Google Shape;8946;p29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7" name="Google Shape;8947;p29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8" name="Google Shape;8948;p29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9" name="Google Shape;8949;p29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0" name="Google Shape;8950;p29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1" name="Google Shape;8951;p29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2" name="Google Shape;8952;p29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3" name="Google Shape;8953;p29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4" name="Google Shape;8954;p29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5" name="Google Shape;8955;p29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6" name="Google Shape;8956;p29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7" name="Google Shape;8957;p29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8" name="Google Shape;8958;p29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9" name="Google Shape;8959;p29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0" name="Google Shape;8960;p29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1" name="Google Shape;8961;p29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2" name="Google Shape;8962;p29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3" name="Google Shape;8963;p29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4" name="Google Shape;8964;p29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5" name="Google Shape;8965;p29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6" name="Google Shape;8966;p29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7" name="Google Shape;8967;p29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8" name="Google Shape;8968;p29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9" name="Google Shape;8969;p29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0" name="Google Shape;8970;p29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1" name="Google Shape;8971;p29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2" name="Google Shape;8972;p29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3" name="Google Shape;8973;p29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4" name="Google Shape;8974;p29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5" name="Google Shape;8975;p29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6" name="Google Shape;8976;p29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7" name="Google Shape;8977;p29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8" name="Google Shape;8978;p29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9" name="Google Shape;8979;p29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0" name="Google Shape;8980;p29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1" name="Google Shape;8981;p29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2" name="Google Shape;8982;p29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3" name="Google Shape;8983;p29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4" name="Google Shape;8984;p29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5" name="Google Shape;8985;p29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6" name="Google Shape;8986;p29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7" name="Google Shape;8987;p29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8" name="Google Shape;8988;p29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9" name="Google Shape;8989;p29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0" name="Google Shape;8990;p29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991" name="Google Shape;8991;p29"/>
          <p:cNvSpPr txBox="1">
            <a:spLocks noGrp="1"/>
          </p:cNvSpPr>
          <p:nvPr>
            <p:ph type="title"/>
          </p:nvPr>
        </p:nvSpPr>
        <p:spPr>
          <a:xfrm>
            <a:off x="722375" y="594516"/>
            <a:ext cx="45381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92" name="Google Shape;8992;p29"/>
          <p:cNvSpPr txBox="1">
            <a:spLocks noGrp="1"/>
          </p:cNvSpPr>
          <p:nvPr>
            <p:ph type="subTitle" idx="1"/>
          </p:nvPr>
        </p:nvSpPr>
        <p:spPr>
          <a:xfrm>
            <a:off x="722375" y="1424863"/>
            <a:ext cx="45381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93" name="Google Shape;8993;p29"/>
          <p:cNvSpPr txBox="1"/>
          <p:nvPr/>
        </p:nvSpPr>
        <p:spPr>
          <a:xfrm>
            <a:off x="1066625" y="3419513"/>
            <a:ext cx="38496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8994" name="Google Shape;8994;p29"/>
          <p:cNvGrpSpPr/>
          <p:nvPr/>
        </p:nvGrpSpPr>
        <p:grpSpPr>
          <a:xfrm>
            <a:off x="110918" y="206"/>
            <a:ext cx="8903803" cy="5143474"/>
            <a:chOff x="110918" y="206"/>
            <a:chExt cx="8903803" cy="5143474"/>
          </a:xfrm>
        </p:grpSpPr>
        <p:sp>
          <p:nvSpPr>
            <p:cNvPr id="8995" name="Google Shape;8995;p29"/>
            <p:cNvSpPr/>
            <p:nvPr/>
          </p:nvSpPr>
          <p:spPr>
            <a:xfrm>
              <a:off x="387913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6" name="Google Shape;8996;p29"/>
            <p:cNvSpPr/>
            <p:nvPr/>
          </p:nvSpPr>
          <p:spPr>
            <a:xfrm>
              <a:off x="387913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7" name="Google Shape;8997;p29"/>
            <p:cNvSpPr/>
            <p:nvPr/>
          </p:nvSpPr>
          <p:spPr>
            <a:xfrm>
              <a:off x="387913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8" name="Google Shape;8998;p29"/>
            <p:cNvSpPr/>
            <p:nvPr/>
          </p:nvSpPr>
          <p:spPr>
            <a:xfrm>
              <a:off x="379686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9" name="Google Shape;8999;p29"/>
            <p:cNvSpPr/>
            <p:nvPr/>
          </p:nvSpPr>
          <p:spPr>
            <a:xfrm>
              <a:off x="379686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0" name="Google Shape;9000;p29"/>
            <p:cNvSpPr/>
            <p:nvPr/>
          </p:nvSpPr>
          <p:spPr>
            <a:xfrm>
              <a:off x="387913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1" name="Google Shape;9001;p29"/>
            <p:cNvSpPr/>
            <p:nvPr/>
          </p:nvSpPr>
          <p:spPr>
            <a:xfrm>
              <a:off x="379686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2" name="Google Shape;9002;p29"/>
            <p:cNvSpPr/>
            <p:nvPr/>
          </p:nvSpPr>
          <p:spPr>
            <a:xfrm>
              <a:off x="387913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3" name="Google Shape;9003;p29"/>
            <p:cNvSpPr/>
            <p:nvPr/>
          </p:nvSpPr>
          <p:spPr>
            <a:xfrm>
              <a:off x="379686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4" name="Google Shape;9004;p29"/>
            <p:cNvSpPr/>
            <p:nvPr/>
          </p:nvSpPr>
          <p:spPr>
            <a:xfrm>
              <a:off x="379686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5" name="Google Shape;9005;p29"/>
            <p:cNvSpPr/>
            <p:nvPr/>
          </p:nvSpPr>
          <p:spPr>
            <a:xfrm>
              <a:off x="387913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6" name="Google Shape;9006;p29"/>
            <p:cNvSpPr/>
            <p:nvPr/>
          </p:nvSpPr>
          <p:spPr>
            <a:xfrm>
              <a:off x="387913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7" name="Google Shape;9007;p29"/>
            <p:cNvSpPr/>
            <p:nvPr/>
          </p:nvSpPr>
          <p:spPr>
            <a:xfrm>
              <a:off x="387913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8" name="Google Shape;9008;p29"/>
            <p:cNvSpPr/>
            <p:nvPr/>
          </p:nvSpPr>
          <p:spPr>
            <a:xfrm>
              <a:off x="379686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9" name="Google Shape;9009;p29"/>
            <p:cNvSpPr/>
            <p:nvPr/>
          </p:nvSpPr>
          <p:spPr>
            <a:xfrm>
              <a:off x="387913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0" name="Google Shape;9010;p29"/>
            <p:cNvSpPr/>
            <p:nvPr/>
          </p:nvSpPr>
          <p:spPr>
            <a:xfrm>
              <a:off x="387913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1" name="Google Shape;9011;p29"/>
            <p:cNvSpPr/>
            <p:nvPr/>
          </p:nvSpPr>
          <p:spPr>
            <a:xfrm>
              <a:off x="379686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2" name="Google Shape;9012;p29"/>
            <p:cNvSpPr/>
            <p:nvPr/>
          </p:nvSpPr>
          <p:spPr>
            <a:xfrm>
              <a:off x="387913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3" name="Google Shape;9013;p29"/>
            <p:cNvSpPr/>
            <p:nvPr/>
          </p:nvSpPr>
          <p:spPr>
            <a:xfrm>
              <a:off x="379686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4" name="Google Shape;9014;p29"/>
            <p:cNvSpPr/>
            <p:nvPr/>
          </p:nvSpPr>
          <p:spPr>
            <a:xfrm>
              <a:off x="387913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5" name="Google Shape;9015;p29"/>
            <p:cNvSpPr/>
            <p:nvPr/>
          </p:nvSpPr>
          <p:spPr>
            <a:xfrm>
              <a:off x="379686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6" name="Google Shape;9016;p29"/>
            <p:cNvSpPr/>
            <p:nvPr/>
          </p:nvSpPr>
          <p:spPr>
            <a:xfrm>
              <a:off x="387913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7" name="Google Shape;9017;p29"/>
            <p:cNvSpPr/>
            <p:nvPr/>
          </p:nvSpPr>
          <p:spPr>
            <a:xfrm>
              <a:off x="379686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8" name="Google Shape;9018;p29"/>
            <p:cNvSpPr/>
            <p:nvPr/>
          </p:nvSpPr>
          <p:spPr>
            <a:xfrm>
              <a:off x="379686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9" name="Google Shape;9019;p29"/>
            <p:cNvSpPr/>
            <p:nvPr/>
          </p:nvSpPr>
          <p:spPr>
            <a:xfrm>
              <a:off x="387913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0" name="Google Shape;9020;p29"/>
            <p:cNvSpPr/>
            <p:nvPr/>
          </p:nvSpPr>
          <p:spPr>
            <a:xfrm>
              <a:off x="379686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1" name="Google Shape;9021;p29"/>
            <p:cNvSpPr/>
            <p:nvPr/>
          </p:nvSpPr>
          <p:spPr>
            <a:xfrm>
              <a:off x="379686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2" name="Google Shape;9022;p29"/>
            <p:cNvSpPr/>
            <p:nvPr/>
          </p:nvSpPr>
          <p:spPr>
            <a:xfrm>
              <a:off x="379686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3" name="Google Shape;9023;p29"/>
            <p:cNvSpPr/>
            <p:nvPr/>
          </p:nvSpPr>
          <p:spPr>
            <a:xfrm>
              <a:off x="387913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4" name="Google Shape;9024;p29"/>
            <p:cNvSpPr/>
            <p:nvPr/>
          </p:nvSpPr>
          <p:spPr>
            <a:xfrm>
              <a:off x="387913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5" name="Google Shape;9025;p29"/>
            <p:cNvSpPr/>
            <p:nvPr/>
          </p:nvSpPr>
          <p:spPr>
            <a:xfrm>
              <a:off x="387913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6" name="Google Shape;9026;p29"/>
            <p:cNvSpPr/>
            <p:nvPr/>
          </p:nvSpPr>
          <p:spPr>
            <a:xfrm>
              <a:off x="379686" y="44839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7" name="Google Shape;9027;p29"/>
            <p:cNvSpPr/>
            <p:nvPr/>
          </p:nvSpPr>
          <p:spPr>
            <a:xfrm>
              <a:off x="387913" y="46300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8" name="Google Shape;9028;p29"/>
            <p:cNvSpPr/>
            <p:nvPr/>
          </p:nvSpPr>
          <p:spPr>
            <a:xfrm>
              <a:off x="379686" y="47733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9" name="Google Shape;9029;p29"/>
            <p:cNvSpPr/>
            <p:nvPr/>
          </p:nvSpPr>
          <p:spPr>
            <a:xfrm>
              <a:off x="387913" y="49194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0" name="Google Shape;9030;p29"/>
            <p:cNvSpPr/>
            <p:nvPr/>
          </p:nvSpPr>
          <p:spPr>
            <a:xfrm>
              <a:off x="379686" y="506272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1" name="Google Shape;9031;p29"/>
            <p:cNvSpPr/>
            <p:nvPr/>
          </p:nvSpPr>
          <p:spPr>
            <a:xfrm>
              <a:off x="92568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2" name="Google Shape;9032;p29"/>
            <p:cNvSpPr/>
            <p:nvPr/>
          </p:nvSpPr>
          <p:spPr>
            <a:xfrm>
              <a:off x="92568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3" name="Google Shape;9033;p29"/>
            <p:cNvSpPr/>
            <p:nvPr/>
          </p:nvSpPr>
          <p:spPr>
            <a:xfrm>
              <a:off x="925687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4" name="Google Shape;9034;p29"/>
            <p:cNvSpPr/>
            <p:nvPr/>
          </p:nvSpPr>
          <p:spPr>
            <a:xfrm>
              <a:off x="91734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5" name="Google Shape;9035;p29"/>
            <p:cNvSpPr/>
            <p:nvPr/>
          </p:nvSpPr>
          <p:spPr>
            <a:xfrm>
              <a:off x="91734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6" name="Google Shape;9036;p29"/>
            <p:cNvSpPr/>
            <p:nvPr/>
          </p:nvSpPr>
          <p:spPr>
            <a:xfrm>
              <a:off x="925687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7" name="Google Shape;9037;p29"/>
            <p:cNvSpPr/>
            <p:nvPr/>
          </p:nvSpPr>
          <p:spPr>
            <a:xfrm>
              <a:off x="91734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8" name="Google Shape;9038;p29"/>
            <p:cNvSpPr/>
            <p:nvPr/>
          </p:nvSpPr>
          <p:spPr>
            <a:xfrm>
              <a:off x="925687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9" name="Google Shape;9039;p29"/>
            <p:cNvSpPr/>
            <p:nvPr/>
          </p:nvSpPr>
          <p:spPr>
            <a:xfrm>
              <a:off x="917341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0" name="Google Shape;9040;p29"/>
            <p:cNvSpPr/>
            <p:nvPr/>
          </p:nvSpPr>
          <p:spPr>
            <a:xfrm>
              <a:off x="91734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1" name="Google Shape;9041;p29"/>
            <p:cNvSpPr/>
            <p:nvPr/>
          </p:nvSpPr>
          <p:spPr>
            <a:xfrm>
              <a:off x="925687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2" name="Google Shape;9042;p29"/>
            <p:cNvSpPr/>
            <p:nvPr/>
          </p:nvSpPr>
          <p:spPr>
            <a:xfrm>
              <a:off x="925687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3" name="Google Shape;9043;p29"/>
            <p:cNvSpPr/>
            <p:nvPr/>
          </p:nvSpPr>
          <p:spPr>
            <a:xfrm>
              <a:off x="925687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4" name="Google Shape;9044;p29"/>
            <p:cNvSpPr/>
            <p:nvPr/>
          </p:nvSpPr>
          <p:spPr>
            <a:xfrm>
              <a:off x="91734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5" name="Google Shape;9045;p29"/>
            <p:cNvSpPr/>
            <p:nvPr/>
          </p:nvSpPr>
          <p:spPr>
            <a:xfrm>
              <a:off x="925687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6" name="Google Shape;9046;p29"/>
            <p:cNvSpPr/>
            <p:nvPr/>
          </p:nvSpPr>
          <p:spPr>
            <a:xfrm>
              <a:off x="119445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7" name="Google Shape;9047;p29"/>
            <p:cNvSpPr/>
            <p:nvPr/>
          </p:nvSpPr>
          <p:spPr>
            <a:xfrm>
              <a:off x="119445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8" name="Google Shape;9048;p29"/>
            <p:cNvSpPr/>
            <p:nvPr/>
          </p:nvSpPr>
          <p:spPr>
            <a:xfrm>
              <a:off x="1194455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9" name="Google Shape;9049;p29"/>
            <p:cNvSpPr/>
            <p:nvPr/>
          </p:nvSpPr>
          <p:spPr>
            <a:xfrm>
              <a:off x="118622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0" name="Google Shape;9050;p29"/>
            <p:cNvSpPr/>
            <p:nvPr/>
          </p:nvSpPr>
          <p:spPr>
            <a:xfrm>
              <a:off x="845107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1" name="Google Shape;9051;p29"/>
            <p:cNvSpPr/>
            <p:nvPr/>
          </p:nvSpPr>
          <p:spPr>
            <a:xfrm>
              <a:off x="845107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2" name="Google Shape;9052;p29"/>
            <p:cNvSpPr/>
            <p:nvPr/>
          </p:nvSpPr>
          <p:spPr>
            <a:xfrm>
              <a:off x="845107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3" name="Google Shape;9053;p29"/>
            <p:cNvSpPr/>
            <p:nvPr/>
          </p:nvSpPr>
          <p:spPr>
            <a:xfrm>
              <a:off x="146322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4" name="Google Shape;9054;p29"/>
            <p:cNvSpPr/>
            <p:nvPr/>
          </p:nvSpPr>
          <p:spPr>
            <a:xfrm>
              <a:off x="146322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5" name="Google Shape;9055;p29"/>
            <p:cNvSpPr/>
            <p:nvPr/>
          </p:nvSpPr>
          <p:spPr>
            <a:xfrm>
              <a:off x="1463223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6" name="Google Shape;9056;p29"/>
            <p:cNvSpPr/>
            <p:nvPr/>
          </p:nvSpPr>
          <p:spPr>
            <a:xfrm>
              <a:off x="657005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7" name="Google Shape;9057;p29"/>
            <p:cNvSpPr/>
            <p:nvPr/>
          </p:nvSpPr>
          <p:spPr>
            <a:xfrm>
              <a:off x="657005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8" name="Google Shape;9058;p29"/>
            <p:cNvSpPr/>
            <p:nvPr/>
          </p:nvSpPr>
          <p:spPr>
            <a:xfrm>
              <a:off x="657005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9" name="Google Shape;9059;p29"/>
            <p:cNvSpPr/>
            <p:nvPr/>
          </p:nvSpPr>
          <p:spPr>
            <a:xfrm>
              <a:off x="6561709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0" name="Google Shape;9060;p29"/>
            <p:cNvSpPr/>
            <p:nvPr/>
          </p:nvSpPr>
          <p:spPr>
            <a:xfrm>
              <a:off x="656170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1" name="Google Shape;9061;p29"/>
            <p:cNvSpPr/>
            <p:nvPr/>
          </p:nvSpPr>
          <p:spPr>
            <a:xfrm>
              <a:off x="764548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2" name="Google Shape;9062;p29"/>
            <p:cNvSpPr/>
            <p:nvPr/>
          </p:nvSpPr>
          <p:spPr>
            <a:xfrm>
              <a:off x="764548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3" name="Google Shape;9063;p29"/>
            <p:cNvSpPr/>
            <p:nvPr/>
          </p:nvSpPr>
          <p:spPr>
            <a:xfrm>
              <a:off x="871996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4" name="Google Shape;9064;p29"/>
            <p:cNvSpPr/>
            <p:nvPr/>
          </p:nvSpPr>
          <p:spPr>
            <a:xfrm>
              <a:off x="871996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5" name="Google Shape;9065;p29"/>
            <p:cNvSpPr/>
            <p:nvPr/>
          </p:nvSpPr>
          <p:spPr>
            <a:xfrm>
              <a:off x="11914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6" name="Google Shape;9066;p29"/>
            <p:cNvSpPr/>
            <p:nvPr/>
          </p:nvSpPr>
          <p:spPr>
            <a:xfrm>
              <a:off x="11914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7" name="Google Shape;9067;p29"/>
            <p:cNvSpPr/>
            <p:nvPr/>
          </p:nvSpPr>
          <p:spPr>
            <a:xfrm>
              <a:off x="119145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8" name="Google Shape;9068;p29"/>
            <p:cNvSpPr/>
            <p:nvPr/>
          </p:nvSpPr>
          <p:spPr>
            <a:xfrm>
              <a:off x="119145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9" name="Google Shape;9069;p29"/>
            <p:cNvSpPr/>
            <p:nvPr/>
          </p:nvSpPr>
          <p:spPr>
            <a:xfrm>
              <a:off x="110918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0" name="Google Shape;9070;p29"/>
            <p:cNvSpPr/>
            <p:nvPr/>
          </p:nvSpPr>
          <p:spPr>
            <a:xfrm>
              <a:off x="110918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1" name="Google Shape;9071;p29"/>
            <p:cNvSpPr/>
            <p:nvPr/>
          </p:nvSpPr>
          <p:spPr>
            <a:xfrm>
              <a:off x="119145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2" name="Google Shape;9072;p29"/>
            <p:cNvSpPr/>
            <p:nvPr/>
          </p:nvSpPr>
          <p:spPr>
            <a:xfrm>
              <a:off x="110918" y="1010660"/>
              <a:ext cx="53295" cy="81909"/>
            </a:xfrm>
            <a:custGeom>
              <a:avLst/>
              <a:gdLst/>
              <a:ahLst/>
              <a:cxnLst/>
              <a:rect l="l" t="t" r="r" b="b"/>
              <a:pathLst>
                <a:path w="447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6" y="617"/>
                    <a:pt x="93" y="517"/>
                    <a:pt x="93" y="347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3" name="Google Shape;9073;p29"/>
            <p:cNvSpPr/>
            <p:nvPr/>
          </p:nvSpPr>
          <p:spPr>
            <a:xfrm>
              <a:off x="119145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4" name="Google Shape;9074;p29"/>
            <p:cNvSpPr/>
            <p:nvPr/>
          </p:nvSpPr>
          <p:spPr>
            <a:xfrm>
              <a:off x="110918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5" name="Google Shape;9075;p29"/>
            <p:cNvSpPr/>
            <p:nvPr/>
          </p:nvSpPr>
          <p:spPr>
            <a:xfrm>
              <a:off x="119145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6" name="Google Shape;9076;p29"/>
            <p:cNvSpPr/>
            <p:nvPr/>
          </p:nvSpPr>
          <p:spPr>
            <a:xfrm>
              <a:off x="110918" y="159034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7" name="Google Shape;9077;p29"/>
            <p:cNvSpPr/>
            <p:nvPr/>
          </p:nvSpPr>
          <p:spPr>
            <a:xfrm>
              <a:off x="119145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8" name="Google Shape;9078;p29"/>
            <p:cNvSpPr/>
            <p:nvPr/>
          </p:nvSpPr>
          <p:spPr>
            <a:xfrm>
              <a:off x="110918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9" name="Google Shape;9079;p29"/>
            <p:cNvSpPr/>
            <p:nvPr/>
          </p:nvSpPr>
          <p:spPr>
            <a:xfrm>
              <a:off x="119145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0" name="Google Shape;9080;p29"/>
            <p:cNvSpPr/>
            <p:nvPr/>
          </p:nvSpPr>
          <p:spPr>
            <a:xfrm>
              <a:off x="119145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1" name="Google Shape;9081;p29"/>
            <p:cNvSpPr/>
            <p:nvPr/>
          </p:nvSpPr>
          <p:spPr>
            <a:xfrm>
              <a:off x="110918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6" y="610"/>
                    <a:pt x="93" y="517"/>
                    <a:pt x="93" y="348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2" name="Google Shape;9082;p29"/>
            <p:cNvSpPr/>
            <p:nvPr/>
          </p:nvSpPr>
          <p:spPr>
            <a:xfrm>
              <a:off x="110918" y="245843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3" name="Google Shape;9083;p29"/>
            <p:cNvSpPr/>
            <p:nvPr/>
          </p:nvSpPr>
          <p:spPr>
            <a:xfrm>
              <a:off x="119145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4" name="Google Shape;9084;p29"/>
            <p:cNvSpPr/>
            <p:nvPr/>
          </p:nvSpPr>
          <p:spPr>
            <a:xfrm>
              <a:off x="110918" y="27478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5" name="Google Shape;9085;p29"/>
            <p:cNvSpPr/>
            <p:nvPr/>
          </p:nvSpPr>
          <p:spPr>
            <a:xfrm>
              <a:off x="119145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6" name="Google Shape;9086;p29"/>
            <p:cNvSpPr/>
            <p:nvPr/>
          </p:nvSpPr>
          <p:spPr>
            <a:xfrm>
              <a:off x="119145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7" name="Google Shape;9087;p29"/>
            <p:cNvSpPr/>
            <p:nvPr/>
          </p:nvSpPr>
          <p:spPr>
            <a:xfrm>
              <a:off x="110918" y="3181315"/>
              <a:ext cx="53295" cy="81075"/>
            </a:xfrm>
            <a:custGeom>
              <a:avLst/>
              <a:gdLst/>
              <a:ahLst/>
              <a:cxnLst/>
              <a:rect l="l" t="t" r="r" b="b"/>
              <a:pathLst>
                <a:path w="447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6" y="610"/>
                    <a:pt x="93" y="517"/>
                    <a:pt x="93" y="348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8" name="Google Shape;9088;p29"/>
            <p:cNvSpPr/>
            <p:nvPr/>
          </p:nvSpPr>
          <p:spPr>
            <a:xfrm>
              <a:off x="110918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9" name="Google Shape;9089;p29"/>
            <p:cNvSpPr/>
            <p:nvPr/>
          </p:nvSpPr>
          <p:spPr>
            <a:xfrm>
              <a:off x="110918" y="34708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62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0" name="Google Shape;9090;p29"/>
            <p:cNvSpPr/>
            <p:nvPr/>
          </p:nvSpPr>
          <p:spPr>
            <a:xfrm>
              <a:off x="119145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1" name="Google Shape;9091;p29"/>
            <p:cNvSpPr/>
            <p:nvPr/>
          </p:nvSpPr>
          <p:spPr>
            <a:xfrm>
              <a:off x="119145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2" name="Google Shape;9092;p29"/>
            <p:cNvSpPr/>
            <p:nvPr/>
          </p:nvSpPr>
          <p:spPr>
            <a:xfrm>
              <a:off x="119145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3" name="Google Shape;9093;p29"/>
            <p:cNvSpPr/>
            <p:nvPr/>
          </p:nvSpPr>
          <p:spPr>
            <a:xfrm>
              <a:off x="110918" y="404953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62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4" name="Google Shape;9094;p29"/>
            <p:cNvSpPr/>
            <p:nvPr/>
          </p:nvSpPr>
          <p:spPr>
            <a:xfrm>
              <a:off x="119145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5" name="Google Shape;9095;p29"/>
            <p:cNvSpPr/>
            <p:nvPr/>
          </p:nvSpPr>
          <p:spPr>
            <a:xfrm>
              <a:off x="110918" y="43388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70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6" name="Google Shape;9096;p29"/>
            <p:cNvSpPr/>
            <p:nvPr/>
          </p:nvSpPr>
          <p:spPr>
            <a:xfrm>
              <a:off x="119145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7" name="Google Shape;9097;p29"/>
            <p:cNvSpPr/>
            <p:nvPr/>
          </p:nvSpPr>
          <p:spPr>
            <a:xfrm>
              <a:off x="110918" y="46282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70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8" name="Google Shape;9098;p29"/>
            <p:cNvSpPr/>
            <p:nvPr/>
          </p:nvSpPr>
          <p:spPr>
            <a:xfrm>
              <a:off x="119145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9" name="Google Shape;9099;p29"/>
            <p:cNvSpPr/>
            <p:nvPr/>
          </p:nvSpPr>
          <p:spPr>
            <a:xfrm>
              <a:off x="173211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0" name="Google Shape;9100;p29"/>
            <p:cNvSpPr/>
            <p:nvPr/>
          </p:nvSpPr>
          <p:spPr>
            <a:xfrm>
              <a:off x="173211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1" name="Google Shape;9101;p29"/>
            <p:cNvSpPr/>
            <p:nvPr/>
          </p:nvSpPr>
          <p:spPr>
            <a:xfrm>
              <a:off x="173211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2" name="Google Shape;9102;p29"/>
            <p:cNvSpPr/>
            <p:nvPr/>
          </p:nvSpPr>
          <p:spPr>
            <a:xfrm>
              <a:off x="173211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3" name="Google Shape;9103;p29"/>
            <p:cNvSpPr/>
            <p:nvPr/>
          </p:nvSpPr>
          <p:spPr>
            <a:xfrm>
              <a:off x="200099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4" name="Google Shape;9104;p29"/>
            <p:cNvSpPr/>
            <p:nvPr/>
          </p:nvSpPr>
          <p:spPr>
            <a:xfrm>
              <a:off x="200099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5" name="Google Shape;9105;p29"/>
            <p:cNvSpPr/>
            <p:nvPr/>
          </p:nvSpPr>
          <p:spPr>
            <a:xfrm>
              <a:off x="200099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6" name="Google Shape;9106;p29"/>
            <p:cNvSpPr/>
            <p:nvPr/>
          </p:nvSpPr>
          <p:spPr>
            <a:xfrm>
              <a:off x="200099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7" name="Google Shape;9107;p29"/>
            <p:cNvSpPr/>
            <p:nvPr/>
          </p:nvSpPr>
          <p:spPr>
            <a:xfrm>
              <a:off x="227000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8" name="Google Shape;9108;p29"/>
            <p:cNvSpPr/>
            <p:nvPr/>
          </p:nvSpPr>
          <p:spPr>
            <a:xfrm>
              <a:off x="227000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9" name="Google Shape;9109;p29"/>
            <p:cNvSpPr/>
            <p:nvPr/>
          </p:nvSpPr>
          <p:spPr>
            <a:xfrm>
              <a:off x="227000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0" name="Google Shape;9110;p29"/>
            <p:cNvSpPr/>
            <p:nvPr/>
          </p:nvSpPr>
          <p:spPr>
            <a:xfrm>
              <a:off x="388213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1" name="Google Shape;9111;p29"/>
            <p:cNvSpPr/>
            <p:nvPr/>
          </p:nvSpPr>
          <p:spPr>
            <a:xfrm>
              <a:off x="388213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2" name="Google Shape;9112;p29"/>
            <p:cNvSpPr/>
            <p:nvPr/>
          </p:nvSpPr>
          <p:spPr>
            <a:xfrm>
              <a:off x="4956851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3" name="Google Shape;9113;p29"/>
            <p:cNvSpPr/>
            <p:nvPr/>
          </p:nvSpPr>
          <p:spPr>
            <a:xfrm>
              <a:off x="4956851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4" name="Google Shape;9114;p29"/>
            <p:cNvSpPr/>
            <p:nvPr/>
          </p:nvSpPr>
          <p:spPr>
            <a:xfrm>
              <a:off x="4956851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5" name="Google Shape;9115;p29"/>
            <p:cNvSpPr/>
            <p:nvPr/>
          </p:nvSpPr>
          <p:spPr>
            <a:xfrm>
              <a:off x="4956851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6" name="Google Shape;9116;p29"/>
            <p:cNvSpPr/>
            <p:nvPr/>
          </p:nvSpPr>
          <p:spPr>
            <a:xfrm>
              <a:off x="4949459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7" name="Google Shape;9117;p29"/>
            <p:cNvSpPr/>
            <p:nvPr/>
          </p:nvSpPr>
          <p:spPr>
            <a:xfrm>
              <a:off x="4949459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8" name="Google Shape;9118;p29"/>
            <p:cNvSpPr/>
            <p:nvPr/>
          </p:nvSpPr>
          <p:spPr>
            <a:xfrm>
              <a:off x="65668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9" name="Google Shape;9119;p29"/>
            <p:cNvSpPr/>
            <p:nvPr/>
          </p:nvSpPr>
          <p:spPr>
            <a:xfrm>
              <a:off x="65668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0" name="Google Shape;9120;p29"/>
            <p:cNvSpPr/>
            <p:nvPr/>
          </p:nvSpPr>
          <p:spPr>
            <a:xfrm>
              <a:off x="656681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1" name="Google Shape;9121;p29"/>
            <p:cNvSpPr/>
            <p:nvPr/>
          </p:nvSpPr>
          <p:spPr>
            <a:xfrm>
              <a:off x="656681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2" name="Google Shape;9122;p29"/>
            <p:cNvSpPr/>
            <p:nvPr/>
          </p:nvSpPr>
          <p:spPr>
            <a:xfrm>
              <a:off x="64845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3" name="Google Shape;9123;p29"/>
            <p:cNvSpPr/>
            <p:nvPr/>
          </p:nvSpPr>
          <p:spPr>
            <a:xfrm>
              <a:off x="64845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4" name="Google Shape;9124;p29"/>
            <p:cNvSpPr/>
            <p:nvPr/>
          </p:nvSpPr>
          <p:spPr>
            <a:xfrm>
              <a:off x="656681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5" name="Google Shape;9125;p29"/>
            <p:cNvSpPr/>
            <p:nvPr/>
          </p:nvSpPr>
          <p:spPr>
            <a:xfrm>
              <a:off x="64845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6" name="Google Shape;9126;p29"/>
            <p:cNvSpPr/>
            <p:nvPr/>
          </p:nvSpPr>
          <p:spPr>
            <a:xfrm>
              <a:off x="656681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7" name="Google Shape;9127;p29"/>
            <p:cNvSpPr/>
            <p:nvPr/>
          </p:nvSpPr>
          <p:spPr>
            <a:xfrm>
              <a:off x="64845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8" name="Google Shape;9128;p29"/>
            <p:cNvSpPr/>
            <p:nvPr/>
          </p:nvSpPr>
          <p:spPr>
            <a:xfrm>
              <a:off x="656681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9" name="Google Shape;9129;p29"/>
            <p:cNvSpPr/>
            <p:nvPr/>
          </p:nvSpPr>
          <p:spPr>
            <a:xfrm>
              <a:off x="648454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0" name="Google Shape;9130;p29"/>
            <p:cNvSpPr/>
            <p:nvPr/>
          </p:nvSpPr>
          <p:spPr>
            <a:xfrm>
              <a:off x="656681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1" name="Google Shape;9131;p29"/>
            <p:cNvSpPr/>
            <p:nvPr/>
          </p:nvSpPr>
          <p:spPr>
            <a:xfrm>
              <a:off x="648454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2" name="Google Shape;9132;p29"/>
            <p:cNvSpPr/>
            <p:nvPr/>
          </p:nvSpPr>
          <p:spPr>
            <a:xfrm>
              <a:off x="656681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3" name="Google Shape;9133;p29"/>
            <p:cNvSpPr/>
            <p:nvPr/>
          </p:nvSpPr>
          <p:spPr>
            <a:xfrm>
              <a:off x="656681" y="216990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4" name="Google Shape;9134;p29"/>
            <p:cNvSpPr/>
            <p:nvPr/>
          </p:nvSpPr>
          <p:spPr>
            <a:xfrm>
              <a:off x="648454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5" name="Google Shape;9135;p29"/>
            <p:cNvSpPr/>
            <p:nvPr/>
          </p:nvSpPr>
          <p:spPr>
            <a:xfrm>
              <a:off x="648454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6" name="Google Shape;9136;p29"/>
            <p:cNvSpPr/>
            <p:nvPr/>
          </p:nvSpPr>
          <p:spPr>
            <a:xfrm>
              <a:off x="656681" y="260449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7" name="Google Shape;9137;p29"/>
            <p:cNvSpPr/>
            <p:nvPr/>
          </p:nvSpPr>
          <p:spPr>
            <a:xfrm>
              <a:off x="648454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8" name="Google Shape;9138;p29"/>
            <p:cNvSpPr/>
            <p:nvPr/>
          </p:nvSpPr>
          <p:spPr>
            <a:xfrm>
              <a:off x="656681" y="289385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9" name="Google Shape;9139;p29"/>
            <p:cNvSpPr/>
            <p:nvPr/>
          </p:nvSpPr>
          <p:spPr>
            <a:xfrm>
              <a:off x="656681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0" name="Google Shape;9140;p29"/>
            <p:cNvSpPr/>
            <p:nvPr/>
          </p:nvSpPr>
          <p:spPr>
            <a:xfrm>
              <a:off x="648454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1" name="Google Shape;9141;p29"/>
            <p:cNvSpPr/>
            <p:nvPr/>
          </p:nvSpPr>
          <p:spPr>
            <a:xfrm>
              <a:off x="648454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2" name="Google Shape;9142;p29"/>
            <p:cNvSpPr/>
            <p:nvPr/>
          </p:nvSpPr>
          <p:spPr>
            <a:xfrm>
              <a:off x="648454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62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3" name="Google Shape;9143;p29"/>
            <p:cNvSpPr/>
            <p:nvPr/>
          </p:nvSpPr>
          <p:spPr>
            <a:xfrm>
              <a:off x="656681" y="361685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4" name="Google Shape;9144;p29"/>
            <p:cNvSpPr/>
            <p:nvPr/>
          </p:nvSpPr>
          <p:spPr>
            <a:xfrm>
              <a:off x="2807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5" name="Google Shape;9145;p29"/>
            <p:cNvSpPr/>
            <p:nvPr/>
          </p:nvSpPr>
          <p:spPr>
            <a:xfrm>
              <a:off x="2807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6" name="Google Shape;9146;p29"/>
            <p:cNvSpPr/>
            <p:nvPr/>
          </p:nvSpPr>
          <p:spPr>
            <a:xfrm>
              <a:off x="2807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7" name="Google Shape;9147;p29"/>
            <p:cNvSpPr/>
            <p:nvPr/>
          </p:nvSpPr>
          <p:spPr>
            <a:xfrm>
              <a:off x="334436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8" name="Google Shape;9148;p29"/>
            <p:cNvSpPr/>
            <p:nvPr/>
          </p:nvSpPr>
          <p:spPr>
            <a:xfrm>
              <a:off x="334436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9" name="Google Shape;9149;p29"/>
            <p:cNvSpPr/>
            <p:nvPr/>
          </p:nvSpPr>
          <p:spPr>
            <a:xfrm>
              <a:off x="334436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0" name="Google Shape;9150;p29"/>
            <p:cNvSpPr/>
            <p:nvPr/>
          </p:nvSpPr>
          <p:spPr>
            <a:xfrm>
              <a:off x="549450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1" name="Google Shape;9151;p29"/>
            <p:cNvSpPr/>
            <p:nvPr/>
          </p:nvSpPr>
          <p:spPr>
            <a:xfrm>
              <a:off x="549450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2" name="Google Shape;9152;p29"/>
            <p:cNvSpPr/>
            <p:nvPr/>
          </p:nvSpPr>
          <p:spPr>
            <a:xfrm>
              <a:off x="549450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3" name="Google Shape;9153;p29"/>
            <p:cNvSpPr/>
            <p:nvPr/>
          </p:nvSpPr>
          <p:spPr>
            <a:xfrm>
              <a:off x="549450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4" name="Google Shape;9154;p29"/>
            <p:cNvSpPr/>
            <p:nvPr/>
          </p:nvSpPr>
          <p:spPr>
            <a:xfrm>
              <a:off x="548627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5" name="Google Shape;9155;p29"/>
            <p:cNvSpPr/>
            <p:nvPr/>
          </p:nvSpPr>
          <p:spPr>
            <a:xfrm>
              <a:off x="603216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6" name="Google Shape;9156;p29"/>
            <p:cNvSpPr/>
            <p:nvPr/>
          </p:nvSpPr>
          <p:spPr>
            <a:xfrm>
              <a:off x="603216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7" name="Google Shape;9157;p29"/>
            <p:cNvSpPr/>
            <p:nvPr/>
          </p:nvSpPr>
          <p:spPr>
            <a:xfrm>
              <a:off x="603216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8" name="Google Shape;9158;p29"/>
            <p:cNvSpPr/>
            <p:nvPr/>
          </p:nvSpPr>
          <p:spPr>
            <a:xfrm>
              <a:off x="603216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9" name="Google Shape;9159;p29"/>
            <p:cNvSpPr/>
            <p:nvPr/>
          </p:nvSpPr>
          <p:spPr>
            <a:xfrm>
              <a:off x="602393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0" name="Google Shape;9160;p29"/>
            <p:cNvSpPr/>
            <p:nvPr/>
          </p:nvSpPr>
          <p:spPr>
            <a:xfrm>
              <a:off x="710783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1" name="Google Shape;9161;p29"/>
            <p:cNvSpPr/>
            <p:nvPr/>
          </p:nvSpPr>
          <p:spPr>
            <a:xfrm>
              <a:off x="710783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2" name="Google Shape;9162;p29"/>
            <p:cNvSpPr/>
            <p:nvPr/>
          </p:nvSpPr>
          <p:spPr>
            <a:xfrm>
              <a:off x="710783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3" name="Google Shape;9163;p29"/>
            <p:cNvSpPr/>
            <p:nvPr/>
          </p:nvSpPr>
          <p:spPr>
            <a:xfrm>
              <a:off x="710783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4" name="Google Shape;9164;p29"/>
            <p:cNvSpPr/>
            <p:nvPr/>
          </p:nvSpPr>
          <p:spPr>
            <a:xfrm>
              <a:off x="791425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5" name="Google Shape;9165;p29"/>
            <p:cNvSpPr/>
            <p:nvPr/>
          </p:nvSpPr>
          <p:spPr>
            <a:xfrm>
              <a:off x="791425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6" name="Google Shape;9166;p29"/>
            <p:cNvSpPr/>
            <p:nvPr/>
          </p:nvSpPr>
          <p:spPr>
            <a:xfrm>
              <a:off x="791425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7" name="Google Shape;9167;p29"/>
            <p:cNvSpPr/>
            <p:nvPr/>
          </p:nvSpPr>
          <p:spPr>
            <a:xfrm>
              <a:off x="89880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8" name="Google Shape;9168;p29"/>
            <p:cNvSpPr/>
            <p:nvPr/>
          </p:nvSpPr>
          <p:spPr>
            <a:xfrm>
              <a:off x="89880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9" name="Google Shape;9169;p29"/>
            <p:cNvSpPr/>
            <p:nvPr/>
          </p:nvSpPr>
          <p:spPr>
            <a:xfrm>
              <a:off x="89880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0" name="Google Shape;9170;p29"/>
            <p:cNvSpPr/>
            <p:nvPr/>
          </p:nvSpPr>
          <p:spPr>
            <a:xfrm>
              <a:off x="441991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1" name="Google Shape;9171;p29"/>
            <p:cNvSpPr/>
            <p:nvPr/>
          </p:nvSpPr>
          <p:spPr>
            <a:xfrm>
              <a:off x="441991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2" name="Google Shape;9172;p29"/>
            <p:cNvSpPr/>
            <p:nvPr/>
          </p:nvSpPr>
          <p:spPr>
            <a:xfrm>
              <a:off x="4419911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3" name="Google Shape;9173;p29"/>
            <p:cNvSpPr/>
            <p:nvPr/>
          </p:nvSpPr>
          <p:spPr>
            <a:xfrm>
              <a:off x="683882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4" name="Google Shape;9174;p29"/>
            <p:cNvSpPr/>
            <p:nvPr/>
          </p:nvSpPr>
          <p:spPr>
            <a:xfrm>
              <a:off x="683882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5" name="Google Shape;9175;p29"/>
            <p:cNvSpPr/>
            <p:nvPr/>
          </p:nvSpPr>
          <p:spPr>
            <a:xfrm>
              <a:off x="6838823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6" name="Google Shape;9176;p29"/>
            <p:cNvSpPr/>
            <p:nvPr/>
          </p:nvSpPr>
          <p:spPr>
            <a:xfrm>
              <a:off x="683059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7" name="Google Shape;9177;p29"/>
            <p:cNvSpPr/>
            <p:nvPr/>
          </p:nvSpPr>
          <p:spPr>
            <a:xfrm>
              <a:off x="4688917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8" name="Google Shape;9178;p29"/>
            <p:cNvSpPr/>
            <p:nvPr/>
          </p:nvSpPr>
          <p:spPr>
            <a:xfrm>
              <a:off x="4688917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9" name="Google Shape;9179;p29"/>
            <p:cNvSpPr/>
            <p:nvPr/>
          </p:nvSpPr>
          <p:spPr>
            <a:xfrm>
              <a:off x="4688917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0" name="Google Shape;9180;p29"/>
            <p:cNvSpPr/>
            <p:nvPr/>
          </p:nvSpPr>
          <p:spPr>
            <a:xfrm>
              <a:off x="468057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1" name="Google Shape;9181;p29"/>
            <p:cNvSpPr/>
            <p:nvPr/>
          </p:nvSpPr>
          <p:spPr>
            <a:xfrm>
              <a:off x="5763393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2" name="Google Shape;9182;p29"/>
            <p:cNvSpPr/>
            <p:nvPr/>
          </p:nvSpPr>
          <p:spPr>
            <a:xfrm>
              <a:off x="5763393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3" name="Google Shape;9183;p29"/>
            <p:cNvSpPr/>
            <p:nvPr/>
          </p:nvSpPr>
          <p:spPr>
            <a:xfrm>
              <a:off x="5763393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4" name="Google Shape;9184;p29"/>
            <p:cNvSpPr/>
            <p:nvPr/>
          </p:nvSpPr>
          <p:spPr>
            <a:xfrm>
              <a:off x="5755167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5" name="Google Shape;9185;p29"/>
            <p:cNvSpPr/>
            <p:nvPr/>
          </p:nvSpPr>
          <p:spPr>
            <a:xfrm>
              <a:off x="737659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6" name="Google Shape;9186;p29"/>
            <p:cNvSpPr/>
            <p:nvPr/>
          </p:nvSpPr>
          <p:spPr>
            <a:xfrm>
              <a:off x="737659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7" name="Google Shape;9187;p29"/>
            <p:cNvSpPr/>
            <p:nvPr/>
          </p:nvSpPr>
          <p:spPr>
            <a:xfrm>
              <a:off x="737659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8" name="Google Shape;9188;p29"/>
            <p:cNvSpPr/>
            <p:nvPr/>
          </p:nvSpPr>
          <p:spPr>
            <a:xfrm>
              <a:off x="3075593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9" name="Google Shape;9189;p29"/>
            <p:cNvSpPr/>
            <p:nvPr/>
          </p:nvSpPr>
          <p:spPr>
            <a:xfrm>
              <a:off x="3075593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0" name="Google Shape;9190;p29"/>
            <p:cNvSpPr/>
            <p:nvPr/>
          </p:nvSpPr>
          <p:spPr>
            <a:xfrm>
              <a:off x="3075593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1" name="Google Shape;9191;p29"/>
            <p:cNvSpPr/>
            <p:nvPr/>
          </p:nvSpPr>
          <p:spPr>
            <a:xfrm>
              <a:off x="3075593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2" name="Google Shape;9192;p29"/>
            <p:cNvSpPr/>
            <p:nvPr/>
          </p:nvSpPr>
          <p:spPr>
            <a:xfrm>
              <a:off x="36132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3" name="Google Shape;9193;p29"/>
            <p:cNvSpPr/>
            <p:nvPr/>
          </p:nvSpPr>
          <p:spPr>
            <a:xfrm>
              <a:off x="36132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4" name="Google Shape;9194;p29"/>
            <p:cNvSpPr/>
            <p:nvPr/>
          </p:nvSpPr>
          <p:spPr>
            <a:xfrm>
              <a:off x="36132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5" name="Google Shape;9195;p29"/>
            <p:cNvSpPr/>
            <p:nvPr/>
          </p:nvSpPr>
          <p:spPr>
            <a:xfrm>
              <a:off x="36132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6" name="Google Shape;9196;p29"/>
            <p:cNvSpPr/>
            <p:nvPr/>
          </p:nvSpPr>
          <p:spPr>
            <a:xfrm>
              <a:off x="415102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7" name="Google Shape;9197;p29"/>
            <p:cNvSpPr/>
            <p:nvPr/>
          </p:nvSpPr>
          <p:spPr>
            <a:xfrm>
              <a:off x="415102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8" name="Google Shape;9198;p29"/>
            <p:cNvSpPr/>
            <p:nvPr/>
          </p:nvSpPr>
          <p:spPr>
            <a:xfrm>
              <a:off x="415102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9" name="Google Shape;9199;p29"/>
            <p:cNvSpPr/>
            <p:nvPr/>
          </p:nvSpPr>
          <p:spPr>
            <a:xfrm>
              <a:off x="415102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0" name="Google Shape;9200;p29"/>
            <p:cNvSpPr/>
            <p:nvPr/>
          </p:nvSpPr>
          <p:spPr>
            <a:xfrm>
              <a:off x="522573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1" name="Google Shape;9201;p29"/>
            <p:cNvSpPr/>
            <p:nvPr/>
          </p:nvSpPr>
          <p:spPr>
            <a:xfrm>
              <a:off x="522573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2" name="Google Shape;9202;p29"/>
            <p:cNvSpPr/>
            <p:nvPr/>
          </p:nvSpPr>
          <p:spPr>
            <a:xfrm>
              <a:off x="522573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3" name="Google Shape;9203;p29"/>
            <p:cNvSpPr/>
            <p:nvPr/>
          </p:nvSpPr>
          <p:spPr>
            <a:xfrm>
              <a:off x="522573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4" name="Google Shape;9204;p29"/>
            <p:cNvSpPr/>
            <p:nvPr/>
          </p:nvSpPr>
          <p:spPr>
            <a:xfrm>
              <a:off x="6301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5" name="Google Shape;9205;p29"/>
            <p:cNvSpPr/>
            <p:nvPr/>
          </p:nvSpPr>
          <p:spPr>
            <a:xfrm>
              <a:off x="6301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6" name="Google Shape;9206;p29"/>
            <p:cNvSpPr/>
            <p:nvPr/>
          </p:nvSpPr>
          <p:spPr>
            <a:xfrm>
              <a:off x="6301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7" name="Google Shape;9207;p29"/>
            <p:cNvSpPr/>
            <p:nvPr/>
          </p:nvSpPr>
          <p:spPr>
            <a:xfrm>
              <a:off x="818230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8" name="Google Shape;9208;p29"/>
            <p:cNvSpPr/>
            <p:nvPr/>
          </p:nvSpPr>
          <p:spPr>
            <a:xfrm>
              <a:off x="818230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9" name="Google Shape;9209;p29"/>
            <p:cNvSpPr/>
            <p:nvPr/>
          </p:nvSpPr>
          <p:spPr>
            <a:xfrm>
              <a:off x="2538773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0" name="Google Shape;9210;p29"/>
            <p:cNvSpPr/>
            <p:nvPr/>
          </p:nvSpPr>
          <p:spPr>
            <a:xfrm>
              <a:off x="2538773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ubik Glitch"/>
              <a:buNone/>
              <a:defRPr sz="3200">
                <a:solidFill>
                  <a:schemeClr val="dk1"/>
                </a:solidFill>
                <a:latin typeface="Rubik Glitch"/>
                <a:ea typeface="Rubik Glitch"/>
                <a:cs typeface="Rubik Glitch"/>
                <a:sym typeface="Rubik Glit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○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■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○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■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○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■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59" r:id="rId4"/>
    <p:sldLayoutId id="2147483664" r:id="rId5"/>
    <p:sldLayoutId id="2147483667" r:id="rId6"/>
    <p:sldLayoutId id="2147483671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2" name="Google Shape;9522;p35"/>
          <p:cNvPicPr preferRelativeResize="0"/>
          <p:nvPr/>
        </p:nvPicPr>
        <p:blipFill rotWithShape="1">
          <a:blip r:embed="rId3">
            <a:alphaModFix amt="50000"/>
          </a:blip>
          <a:srcRect b="17790"/>
          <a:stretch/>
        </p:blipFill>
        <p:spPr>
          <a:xfrm>
            <a:off x="822700" y="539500"/>
            <a:ext cx="7498598" cy="4604176"/>
          </a:xfrm>
          <a:prstGeom prst="rect">
            <a:avLst/>
          </a:prstGeom>
          <a:noFill/>
          <a:ln>
            <a:noFill/>
          </a:ln>
        </p:spPr>
      </p:pic>
      <p:sp>
        <p:nvSpPr>
          <p:cNvPr id="9523" name="Google Shape;9523;p35"/>
          <p:cNvSpPr txBox="1">
            <a:spLocks noGrp="1"/>
          </p:cNvSpPr>
          <p:nvPr>
            <p:ph type="ctrTitle"/>
          </p:nvPr>
        </p:nvSpPr>
        <p:spPr>
          <a:xfrm>
            <a:off x="1400550" y="956460"/>
            <a:ext cx="6342900" cy="26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Exotica</a:t>
            </a:r>
            <a:endParaRPr dirty="0"/>
          </a:p>
        </p:txBody>
      </p:sp>
      <p:sp>
        <p:nvSpPr>
          <p:cNvPr id="9524" name="Google Shape;9524;p35"/>
          <p:cNvSpPr txBox="1">
            <a:spLocks noGrp="1"/>
          </p:cNvSpPr>
          <p:nvPr>
            <p:ph type="subTitle" idx="1"/>
          </p:nvPr>
        </p:nvSpPr>
        <p:spPr>
          <a:xfrm>
            <a:off x="3536991" y="4472382"/>
            <a:ext cx="2070015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zonix" pitchFamily="50" charset="0"/>
              </a:rPr>
              <a:t>EXOTICS</a:t>
            </a:r>
            <a:endParaRPr sz="2000" dirty="0">
              <a:latin typeface="Azonix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" grpId="0"/>
      <p:bldP spid="952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63" name="Google Shape;10163;p63"/>
          <p:cNvPicPr preferRelativeResize="0"/>
          <p:nvPr/>
        </p:nvPicPr>
        <p:blipFill rotWithShape="1">
          <a:blip r:embed="rId3">
            <a:alphaModFix amt="50000"/>
          </a:blip>
          <a:srcRect b="17790"/>
          <a:stretch/>
        </p:blipFill>
        <p:spPr>
          <a:xfrm>
            <a:off x="3991000" y="820225"/>
            <a:ext cx="6966477" cy="42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65" name="Google Shape;10165;p63"/>
          <p:cNvSpPr txBox="1">
            <a:spLocks noGrp="1"/>
          </p:cNvSpPr>
          <p:nvPr>
            <p:ph type="title"/>
          </p:nvPr>
        </p:nvSpPr>
        <p:spPr>
          <a:xfrm>
            <a:off x="722375" y="594516"/>
            <a:ext cx="45381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Thanks!!</a:t>
            </a:r>
            <a:endParaRPr dirty="0"/>
          </a:p>
        </p:txBody>
      </p:sp>
      <p:sp>
        <p:nvSpPr>
          <p:cNvPr id="10166" name="Google Shape;10166;p63"/>
          <p:cNvSpPr txBox="1">
            <a:spLocks noGrp="1"/>
          </p:cNvSpPr>
          <p:nvPr>
            <p:ph type="subTitle" idx="1"/>
          </p:nvPr>
        </p:nvSpPr>
        <p:spPr>
          <a:xfrm>
            <a:off x="722375" y="1424863"/>
            <a:ext cx="45381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 </a:t>
            </a:r>
            <a:r>
              <a:rPr lang="en" b="1" dirty="0"/>
              <a:t>you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Contact us at :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C4C7C5"/>
                </a:solidFill>
                <a:effectLst/>
                <a:latin typeface="Google Sans"/>
              </a:rPr>
              <a:t>dataexotica@gmail.com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167" name="Google Shape;10167;p63"/>
          <p:cNvPicPr preferRelativeResize="0"/>
          <p:nvPr/>
        </p:nvPicPr>
        <p:blipFill>
          <a:blip r:embed="rId4">
            <a:alphaModFix amt="81000"/>
          </a:blip>
          <a:stretch>
            <a:fillRect/>
          </a:stretch>
        </p:blipFill>
        <p:spPr>
          <a:xfrm>
            <a:off x="4189075" y="1637888"/>
            <a:ext cx="2703950" cy="259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E9DE90-BA99-08E4-E272-7055F7E30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71" y="2974002"/>
            <a:ext cx="4001058" cy="1143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8" name="Google Shape;9538;p37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sp>
        <p:nvSpPr>
          <p:cNvPr id="9540" name="Google Shape;9540;p37"/>
          <p:cNvSpPr txBox="1">
            <a:spLocks noGrp="1"/>
          </p:cNvSpPr>
          <p:nvPr>
            <p:ph type="subTitle" idx="1"/>
          </p:nvPr>
        </p:nvSpPr>
        <p:spPr>
          <a:xfrm>
            <a:off x="2046900" y="1752838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Alexandar Haralampiev</a:t>
            </a:r>
            <a:endParaRPr dirty="0"/>
          </a:p>
        </p:txBody>
      </p:sp>
      <p:sp>
        <p:nvSpPr>
          <p:cNvPr id="9541" name="Google Shape;9541;p37"/>
          <p:cNvSpPr txBox="1">
            <a:spLocks noGrp="1"/>
          </p:cNvSpPr>
          <p:nvPr>
            <p:ph type="subTitle" idx="2"/>
          </p:nvPr>
        </p:nvSpPr>
        <p:spPr>
          <a:xfrm>
            <a:off x="2046900" y="2199728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zonix" pitchFamily="50" charset="0"/>
              </a:rPr>
              <a:t>Backend</a:t>
            </a:r>
            <a:endParaRPr dirty="0">
              <a:latin typeface="Azonix" pitchFamily="50" charset="0"/>
            </a:endParaRPr>
          </a:p>
        </p:txBody>
      </p:sp>
      <p:sp>
        <p:nvSpPr>
          <p:cNvPr id="9543" name="Google Shape;9543;p37"/>
          <p:cNvSpPr txBox="1">
            <a:spLocks noGrp="1"/>
          </p:cNvSpPr>
          <p:nvPr>
            <p:ph type="subTitle" idx="4"/>
          </p:nvPr>
        </p:nvSpPr>
        <p:spPr>
          <a:xfrm>
            <a:off x="4700700" y="1752838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Vasil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Vasilev</a:t>
            </a:r>
            <a:endParaRPr dirty="0"/>
          </a:p>
        </p:txBody>
      </p:sp>
      <p:sp>
        <p:nvSpPr>
          <p:cNvPr id="9544" name="Google Shape;9544;p37"/>
          <p:cNvSpPr txBox="1">
            <a:spLocks noGrp="1"/>
          </p:cNvSpPr>
          <p:nvPr>
            <p:ph type="subTitle" idx="5"/>
          </p:nvPr>
        </p:nvSpPr>
        <p:spPr>
          <a:xfrm>
            <a:off x="4700699" y="2199728"/>
            <a:ext cx="2527581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zonix" pitchFamily="50" charset="0"/>
              </a:rPr>
              <a:t>Backend/frontend</a:t>
            </a:r>
            <a:endParaRPr dirty="0">
              <a:latin typeface="Azonix" pitchFamily="50" charset="0"/>
            </a:endParaRPr>
          </a:p>
        </p:txBody>
      </p:sp>
      <p:sp>
        <p:nvSpPr>
          <p:cNvPr id="9546" name="Google Shape;9546;p37"/>
          <p:cNvSpPr txBox="1">
            <a:spLocks noGrp="1"/>
          </p:cNvSpPr>
          <p:nvPr>
            <p:ph type="subTitle" idx="7"/>
          </p:nvPr>
        </p:nvSpPr>
        <p:spPr>
          <a:xfrm>
            <a:off x="720000" y="3505829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Alexandra</a:t>
            </a:r>
            <a:br>
              <a:rPr lang="en-US" dirty="0"/>
            </a:br>
            <a:r>
              <a:rPr lang="en-US" dirty="0" err="1"/>
              <a:t>Stavreva</a:t>
            </a:r>
            <a:endParaRPr dirty="0"/>
          </a:p>
        </p:txBody>
      </p:sp>
      <p:sp>
        <p:nvSpPr>
          <p:cNvPr id="9547" name="Google Shape;9547;p37"/>
          <p:cNvSpPr txBox="1">
            <a:spLocks noGrp="1"/>
          </p:cNvSpPr>
          <p:nvPr>
            <p:ph type="subTitle" idx="8"/>
          </p:nvPr>
        </p:nvSpPr>
        <p:spPr>
          <a:xfrm>
            <a:off x="720000" y="3952716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zonix" pitchFamily="50" charset="0"/>
              </a:rPr>
              <a:t>Backend</a:t>
            </a:r>
            <a:endParaRPr dirty="0">
              <a:latin typeface="Azonix" pitchFamily="50" charset="0"/>
            </a:endParaRPr>
          </a:p>
        </p:txBody>
      </p:sp>
      <p:sp>
        <p:nvSpPr>
          <p:cNvPr id="9549" name="Google Shape;9549;p37"/>
          <p:cNvSpPr txBox="1">
            <a:spLocks noGrp="1"/>
          </p:cNvSpPr>
          <p:nvPr>
            <p:ph type="subTitle" idx="14"/>
          </p:nvPr>
        </p:nvSpPr>
        <p:spPr>
          <a:xfrm>
            <a:off x="6027600" y="3505829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Ivan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Georgiev</a:t>
            </a:r>
            <a:endParaRPr dirty="0"/>
          </a:p>
        </p:txBody>
      </p:sp>
      <p:sp>
        <p:nvSpPr>
          <p:cNvPr id="9550" name="Google Shape;9550;p37"/>
          <p:cNvSpPr txBox="1">
            <a:spLocks noGrp="1"/>
          </p:cNvSpPr>
          <p:nvPr>
            <p:ph type="subTitle" idx="15"/>
          </p:nvPr>
        </p:nvSpPr>
        <p:spPr>
          <a:xfrm>
            <a:off x="6027600" y="3952716"/>
            <a:ext cx="2527582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zonix" pitchFamily="50" charset="0"/>
              </a:rPr>
              <a:t>Backend/frontend</a:t>
            </a:r>
            <a:endParaRPr dirty="0">
              <a:latin typeface="Azonix" pitchFamily="50" charset="0"/>
            </a:endParaRPr>
          </a:p>
        </p:txBody>
      </p:sp>
      <p:sp>
        <p:nvSpPr>
          <p:cNvPr id="9552" name="Google Shape;9552;p37"/>
          <p:cNvSpPr txBox="1">
            <a:spLocks noGrp="1"/>
          </p:cNvSpPr>
          <p:nvPr>
            <p:ph type="subTitle" idx="17"/>
          </p:nvPr>
        </p:nvSpPr>
        <p:spPr>
          <a:xfrm>
            <a:off x="3373800" y="3505827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Martin</a:t>
            </a:r>
            <a:br>
              <a:rPr lang="en-US" dirty="0"/>
            </a:br>
            <a:r>
              <a:rPr lang="en-US" dirty="0"/>
              <a:t>Velchev</a:t>
            </a:r>
            <a:endParaRPr dirty="0"/>
          </a:p>
        </p:txBody>
      </p:sp>
      <p:sp>
        <p:nvSpPr>
          <p:cNvPr id="9553" name="Google Shape;9553;p37"/>
          <p:cNvSpPr txBox="1">
            <a:spLocks noGrp="1"/>
          </p:cNvSpPr>
          <p:nvPr>
            <p:ph type="subTitle" idx="18"/>
          </p:nvPr>
        </p:nvSpPr>
        <p:spPr>
          <a:xfrm>
            <a:off x="3373800" y="3952715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zonix" pitchFamily="50" charset="0"/>
              </a:rPr>
              <a:t>F</a:t>
            </a:r>
            <a:r>
              <a:rPr lang="en" dirty="0">
                <a:latin typeface="Azonix" pitchFamily="50" charset="0"/>
              </a:rPr>
              <a:t>rontend</a:t>
            </a:r>
            <a:endParaRPr dirty="0">
              <a:latin typeface="Azonix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6" name="Google Shape;9566;p39"/>
          <p:cNvSpPr txBox="1">
            <a:spLocks noGrp="1"/>
          </p:cNvSpPr>
          <p:nvPr>
            <p:ph type="body" idx="1"/>
          </p:nvPr>
        </p:nvSpPr>
        <p:spPr>
          <a:xfrm>
            <a:off x="720000" y="1693119"/>
            <a:ext cx="3852000" cy="1757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■"/>
            </a:pPr>
            <a:r>
              <a:rPr lang="en-US" dirty="0"/>
              <a:t>To make the web safer and to show people how to prevent them from data leaks and being hacked by showing them how it is done.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■"/>
            </a:pPr>
            <a:r>
              <a:rPr lang="en-US" dirty="0"/>
              <a:t>We also offer quality tools to assure the safety of the Internet user.</a:t>
            </a:r>
          </a:p>
          <a:p>
            <a:pPr marL="133350" lvl="0" indent="0" algn="l" rtl="0"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lang="en-US" dirty="0"/>
          </a:p>
        </p:txBody>
      </p:sp>
      <p:sp>
        <p:nvSpPr>
          <p:cNvPr id="9567" name="Google Shape;9567;p39"/>
          <p:cNvSpPr txBox="1">
            <a:spLocks noGrp="1"/>
          </p:cNvSpPr>
          <p:nvPr>
            <p:ph type="title"/>
          </p:nvPr>
        </p:nvSpPr>
        <p:spPr>
          <a:xfrm>
            <a:off x="720000" y="271485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Our Goal</a:t>
            </a:r>
            <a:endParaRPr sz="4400" dirty="0"/>
          </a:p>
        </p:txBody>
      </p:sp>
      <p:pic>
        <p:nvPicPr>
          <p:cNvPr id="9568" name="Google Shape;9568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308" r="29989"/>
          <a:stretch/>
        </p:blipFill>
        <p:spPr>
          <a:xfrm>
            <a:off x="5171043" y="1422357"/>
            <a:ext cx="3053997" cy="3054898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6" grpId="0" build="p"/>
      <p:bldP spid="95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3" name="Google Shape;9573;p40"/>
          <p:cNvSpPr/>
          <p:nvPr/>
        </p:nvSpPr>
        <p:spPr>
          <a:xfrm>
            <a:off x="1626182" y="1725056"/>
            <a:ext cx="807300" cy="8073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4" name="Google Shape;9574;p40"/>
          <p:cNvSpPr/>
          <p:nvPr/>
        </p:nvSpPr>
        <p:spPr>
          <a:xfrm>
            <a:off x="4168350" y="1725056"/>
            <a:ext cx="807300" cy="8073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5" name="Google Shape;9575;p40"/>
          <p:cNvSpPr/>
          <p:nvPr/>
        </p:nvSpPr>
        <p:spPr>
          <a:xfrm>
            <a:off x="6710518" y="1725056"/>
            <a:ext cx="807300" cy="8073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6" name="Google Shape;9576;p40"/>
          <p:cNvSpPr txBox="1">
            <a:spLocks noGrp="1"/>
          </p:cNvSpPr>
          <p:nvPr>
            <p:ph type="subTitle" idx="1"/>
          </p:nvPr>
        </p:nvSpPr>
        <p:spPr>
          <a:xfrm>
            <a:off x="899732" y="2638450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Phishing</a:t>
            </a:r>
            <a:endParaRPr dirty="0"/>
          </a:p>
        </p:txBody>
      </p:sp>
      <p:sp>
        <p:nvSpPr>
          <p:cNvPr id="9577" name="Google Shape;9577;p40"/>
          <p:cNvSpPr txBox="1">
            <a:spLocks noGrp="1"/>
          </p:cNvSpPr>
          <p:nvPr>
            <p:ph type="subTitle" idx="3"/>
          </p:nvPr>
        </p:nvSpPr>
        <p:spPr>
          <a:xfrm>
            <a:off x="3348272" y="2647981"/>
            <a:ext cx="2591755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Weak passwords</a:t>
            </a:r>
            <a:endParaRPr dirty="0"/>
          </a:p>
        </p:txBody>
      </p:sp>
      <p:sp>
        <p:nvSpPr>
          <p:cNvPr id="9578" name="Google Shape;9578;p40"/>
          <p:cNvSpPr txBox="1">
            <a:spLocks noGrp="1"/>
          </p:cNvSpPr>
          <p:nvPr>
            <p:ph type="subTitle" idx="2"/>
          </p:nvPr>
        </p:nvSpPr>
        <p:spPr>
          <a:xfrm>
            <a:off x="899732" y="3120537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Many people don’t pay attention to the websites they are visiting</a:t>
            </a:r>
            <a:endParaRPr dirty="0"/>
          </a:p>
        </p:txBody>
      </p:sp>
      <p:sp>
        <p:nvSpPr>
          <p:cNvPr id="9579" name="Google Shape;9579;p40"/>
          <p:cNvSpPr txBox="1">
            <a:spLocks noGrp="1"/>
          </p:cNvSpPr>
          <p:nvPr>
            <p:ph type="subTitle" idx="5"/>
          </p:nvPr>
        </p:nvSpPr>
        <p:spPr>
          <a:xfrm>
            <a:off x="5984068" y="2638450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Malwares</a:t>
            </a:r>
            <a:endParaRPr dirty="0"/>
          </a:p>
        </p:txBody>
      </p:sp>
      <p:sp>
        <p:nvSpPr>
          <p:cNvPr id="9580" name="Google Shape;9580;p40"/>
          <p:cNvSpPr txBox="1">
            <a:spLocks noGrp="1"/>
          </p:cNvSpPr>
          <p:nvPr>
            <p:ph type="subTitle" idx="4"/>
          </p:nvPr>
        </p:nvSpPr>
        <p:spPr>
          <a:xfrm>
            <a:off x="3441900" y="3120537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is problem,  because they can be easily hacked.</a:t>
            </a:r>
            <a:endParaRPr dirty="0"/>
          </a:p>
        </p:txBody>
      </p:sp>
      <p:sp>
        <p:nvSpPr>
          <p:cNvPr id="9581" name="Google Shape;9581;p40"/>
          <p:cNvSpPr txBox="1">
            <a:spLocks noGrp="1"/>
          </p:cNvSpPr>
          <p:nvPr>
            <p:ph type="subTitle" idx="6"/>
          </p:nvPr>
        </p:nvSpPr>
        <p:spPr>
          <a:xfrm>
            <a:off x="5984068" y="3120537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 are a lot of viruses hidden in briefsight </a:t>
            </a:r>
            <a:endParaRPr dirty="0"/>
          </a:p>
        </p:txBody>
      </p:sp>
      <p:sp>
        <p:nvSpPr>
          <p:cNvPr id="9582" name="Google Shape;9582;p4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problem</a:t>
            </a:r>
            <a:endParaRPr dirty="0"/>
          </a:p>
        </p:txBody>
      </p:sp>
      <p:grpSp>
        <p:nvGrpSpPr>
          <p:cNvPr id="9583" name="Google Shape;9583;p40"/>
          <p:cNvGrpSpPr/>
          <p:nvPr/>
        </p:nvGrpSpPr>
        <p:grpSpPr>
          <a:xfrm>
            <a:off x="1836170" y="1946993"/>
            <a:ext cx="387325" cy="363425"/>
            <a:chOff x="5481625" y="3052825"/>
            <a:chExt cx="387325" cy="363425"/>
          </a:xfrm>
        </p:grpSpPr>
        <p:sp>
          <p:nvSpPr>
            <p:cNvPr id="9584" name="Google Shape;9584;p40"/>
            <p:cNvSpPr/>
            <p:nvPr/>
          </p:nvSpPr>
          <p:spPr>
            <a:xfrm>
              <a:off x="5650600" y="3095400"/>
              <a:ext cx="66375" cy="57000"/>
            </a:xfrm>
            <a:custGeom>
              <a:avLst/>
              <a:gdLst/>
              <a:ahLst/>
              <a:cxnLst/>
              <a:rect l="l" t="t" r="r" b="b"/>
              <a:pathLst>
                <a:path w="2655" h="2280" extrusionOk="0">
                  <a:moveTo>
                    <a:pt x="1142" y="582"/>
                  </a:moveTo>
                  <a:cubicBezTo>
                    <a:pt x="1636" y="582"/>
                    <a:pt x="1883" y="1168"/>
                    <a:pt x="1512" y="1538"/>
                  </a:cubicBezTo>
                  <a:cubicBezTo>
                    <a:pt x="1404" y="1657"/>
                    <a:pt x="1267" y="1709"/>
                    <a:pt x="1131" y="1709"/>
                  </a:cubicBezTo>
                  <a:cubicBezTo>
                    <a:pt x="841" y="1709"/>
                    <a:pt x="556" y="1473"/>
                    <a:pt x="556" y="1137"/>
                  </a:cubicBezTo>
                  <a:cubicBezTo>
                    <a:pt x="556" y="829"/>
                    <a:pt x="802" y="582"/>
                    <a:pt x="1142" y="582"/>
                  </a:cubicBezTo>
                  <a:close/>
                  <a:moveTo>
                    <a:pt x="1134" y="1"/>
                  </a:moveTo>
                  <a:cubicBezTo>
                    <a:pt x="549" y="1"/>
                    <a:pt x="0" y="449"/>
                    <a:pt x="0" y="1137"/>
                  </a:cubicBezTo>
                  <a:cubicBezTo>
                    <a:pt x="0" y="1754"/>
                    <a:pt x="494" y="2279"/>
                    <a:pt x="1142" y="2279"/>
                  </a:cubicBezTo>
                  <a:cubicBezTo>
                    <a:pt x="2130" y="2279"/>
                    <a:pt x="2654" y="1045"/>
                    <a:pt x="1944" y="335"/>
                  </a:cubicBezTo>
                  <a:cubicBezTo>
                    <a:pt x="1704" y="104"/>
                    <a:pt x="1415" y="1"/>
                    <a:pt x="1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5" name="Google Shape;9585;p40"/>
            <p:cNvSpPr/>
            <p:nvPr/>
          </p:nvSpPr>
          <p:spPr>
            <a:xfrm>
              <a:off x="5550300" y="3295250"/>
              <a:ext cx="66375" cy="56975"/>
            </a:xfrm>
            <a:custGeom>
              <a:avLst/>
              <a:gdLst/>
              <a:ahLst/>
              <a:cxnLst/>
              <a:rect l="l" t="t" r="r" b="b"/>
              <a:pathLst>
                <a:path w="2655" h="2279" extrusionOk="0">
                  <a:moveTo>
                    <a:pt x="1142" y="581"/>
                  </a:moveTo>
                  <a:cubicBezTo>
                    <a:pt x="1636" y="581"/>
                    <a:pt x="1913" y="1198"/>
                    <a:pt x="1543" y="1538"/>
                  </a:cubicBezTo>
                  <a:cubicBezTo>
                    <a:pt x="1421" y="1660"/>
                    <a:pt x="1272" y="1715"/>
                    <a:pt x="1127" y="1715"/>
                  </a:cubicBezTo>
                  <a:cubicBezTo>
                    <a:pt x="833" y="1715"/>
                    <a:pt x="556" y="1488"/>
                    <a:pt x="556" y="1136"/>
                  </a:cubicBezTo>
                  <a:cubicBezTo>
                    <a:pt x="556" y="828"/>
                    <a:pt x="833" y="581"/>
                    <a:pt x="1142" y="581"/>
                  </a:cubicBezTo>
                  <a:close/>
                  <a:moveTo>
                    <a:pt x="1147" y="0"/>
                  </a:moveTo>
                  <a:cubicBezTo>
                    <a:pt x="563" y="0"/>
                    <a:pt x="0" y="449"/>
                    <a:pt x="0" y="1136"/>
                  </a:cubicBezTo>
                  <a:cubicBezTo>
                    <a:pt x="0" y="1754"/>
                    <a:pt x="525" y="2278"/>
                    <a:pt x="1142" y="2278"/>
                  </a:cubicBezTo>
                  <a:cubicBezTo>
                    <a:pt x="2160" y="2278"/>
                    <a:pt x="2654" y="1044"/>
                    <a:pt x="1944" y="334"/>
                  </a:cubicBezTo>
                  <a:cubicBezTo>
                    <a:pt x="1714" y="104"/>
                    <a:pt x="1428" y="0"/>
                    <a:pt x="1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6" name="Google Shape;9586;p40"/>
            <p:cNvSpPr/>
            <p:nvPr/>
          </p:nvSpPr>
          <p:spPr>
            <a:xfrm>
              <a:off x="5481625" y="3059950"/>
              <a:ext cx="387325" cy="356300"/>
            </a:xfrm>
            <a:custGeom>
              <a:avLst/>
              <a:gdLst/>
              <a:ahLst/>
              <a:cxnLst/>
              <a:rect l="l" t="t" r="r" b="b"/>
              <a:pathLst>
                <a:path w="15493" h="14252" extrusionOk="0">
                  <a:moveTo>
                    <a:pt x="7901" y="4530"/>
                  </a:moveTo>
                  <a:cubicBezTo>
                    <a:pt x="8426" y="4530"/>
                    <a:pt x="8919" y="4870"/>
                    <a:pt x="9166" y="5364"/>
                  </a:cubicBezTo>
                  <a:cubicBezTo>
                    <a:pt x="8765" y="5580"/>
                    <a:pt x="8325" y="5688"/>
                    <a:pt x="7886" y="5688"/>
                  </a:cubicBezTo>
                  <a:cubicBezTo>
                    <a:pt x="7446" y="5688"/>
                    <a:pt x="7006" y="5580"/>
                    <a:pt x="6605" y="5364"/>
                  </a:cubicBezTo>
                  <a:cubicBezTo>
                    <a:pt x="6852" y="4870"/>
                    <a:pt x="7345" y="4530"/>
                    <a:pt x="7901" y="4530"/>
                  </a:cubicBezTo>
                  <a:close/>
                  <a:moveTo>
                    <a:pt x="3889" y="8296"/>
                  </a:moveTo>
                  <a:cubicBezTo>
                    <a:pt x="4630" y="8296"/>
                    <a:pt x="5339" y="8573"/>
                    <a:pt x="5833" y="9129"/>
                  </a:cubicBezTo>
                  <a:cubicBezTo>
                    <a:pt x="6882" y="10240"/>
                    <a:pt x="6790" y="12030"/>
                    <a:pt x="5648" y="13017"/>
                  </a:cubicBezTo>
                  <a:cubicBezTo>
                    <a:pt x="5262" y="12323"/>
                    <a:pt x="4568" y="11976"/>
                    <a:pt x="3877" y="11976"/>
                  </a:cubicBezTo>
                  <a:cubicBezTo>
                    <a:pt x="3187" y="11976"/>
                    <a:pt x="2500" y="12323"/>
                    <a:pt x="2130" y="13017"/>
                  </a:cubicBezTo>
                  <a:cubicBezTo>
                    <a:pt x="247" y="11382"/>
                    <a:pt x="1389" y="8296"/>
                    <a:pt x="3889" y="8296"/>
                  </a:cubicBezTo>
                  <a:close/>
                  <a:moveTo>
                    <a:pt x="11859" y="8306"/>
                  </a:moveTo>
                  <a:cubicBezTo>
                    <a:pt x="13233" y="8306"/>
                    <a:pt x="14546" y="9365"/>
                    <a:pt x="14567" y="10981"/>
                  </a:cubicBezTo>
                  <a:lnTo>
                    <a:pt x="14598" y="10981"/>
                  </a:lnTo>
                  <a:cubicBezTo>
                    <a:pt x="14567" y="11783"/>
                    <a:pt x="14228" y="12524"/>
                    <a:pt x="13641" y="13017"/>
                  </a:cubicBezTo>
                  <a:cubicBezTo>
                    <a:pt x="13271" y="12323"/>
                    <a:pt x="12584" y="11976"/>
                    <a:pt x="11894" y="11976"/>
                  </a:cubicBezTo>
                  <a:cubicBezTo>
                    <a:pt x="11203" y="11976"/>
                    <a:pt x="10509" y="12323"/>
                    <a:pt x="10123" y="13017"/>
                  </a:cubicBezTo>
                  <a:cubicBezTo>
                    <a:pt x="8950" y="12030"/>
                    <a:pt x="8889" y="10240"/>
                    <a:pt x="9938" y="9129"/>
                  </a:cubicBezTo>
                  <a:cubicBezTo>
                    <a:pt x="10496" y="8560"/>
                    <a:pt x="11185" y="8306"/>
                    <a:pt x="11859" y="8306"/>
                  </a:cubicBezTo>
                  <a:close/>
                  <a:moveTo>
                    <a:pt x="3904" y="12547"/>
                  </a:moveTo>
                  <a:cubicBezTo>
                    <a:pt x="4414" y="12547"/>
                    <a:pt x="4923" y="12817"/>
                    <a:pt x="5185" y="13357"/>
                  </a:cubicBezTo>
                  <a:cubicBezTo>
                    <a:pt x="4784" y="13573"/>
                    <a:pt x="4344" y="13681"/>
                    <a:pt x="3904" y="13681"/>
                  </a:cubicBezTo>
                  <a:cubicBezTo>
                    <a:pt x="3465" y="13681"/>
                    <a:pt x="3025" y="13573"/>
                    <a:pt x="2624" y="13357"/>
                  </a:cubicBezTo>
                  <a:cubicBezTo>
                    <a:pt x="2886" y="12817"/>
                    <a:pt x="3395" y="12547"/>
                    <a:pt x="3904" y="12547"/>
                  </a:cubicBezTo>
                  <a:close/>
                  <a:moveTo>
                    <a:pt x="11909" y="12547"/>
                  </a:moveTo>
                  <a:cubicBezTo>
                    <a:pt x="12422" y="12547"/>
                    <a:pt x="12931" y="12817"/>
                    <a:pt x="13178" y="13357"/>
                  </a:cubicBezTo>
                  <a:cubicBezTo>
                    <a:pt x="12777" y="13573"/>
                    <a:pt x="12337" y="13681"/>
                    <a:pt x="11898" y="13681"/>
                  </a:cubicBezTo>
                  <a:cubicBezTo>
                    <a:pt x="11458" y="13681"/>
                    <a:pt x="11018" y="13573"/>
                    <a:pt x="10617" y="13357"/>
                  </a:cubicBezTo>
                  <a:cubicBezTo>
                    <a:pt x="10879" y="12817"/>
                    <a:pt x="11396" y="12547"/>
                    <a:pt x="11909" y="12547"/>
                  </a:cubicBezTo>
                  <a:close/>
                  <a:moveTo>
                    <a:pt x="6621" y="0"/>
                  </a:moveTo>
                  <a:cubicBezTo>
                    <a:pt x="6583" y="0"/>
                    <a:pt x="6545" y="8"/>
                    <a:pt x="6512" y="25"/>
                  </a:cubicBezTo>
                  <a:cubicBezTo>
                    <a:pt x="3457" y="1413"/>
                    <a:pt x="4259" y="5950"/>
                    <a:pt x="7592" y="6228"/>
                  </a:cubicBezTo>
                  <a:lnTo>
                    <a:pt x="7592" y="7833"/>
                  </a:lnTo>
                  <a:lnTo>
                    <a:pt x="6111" y="8573"/>
                  </a:lnTo>
                  <a:cubicBezTo>
                    <a:pt x="5470" y="7991"/>
                    <a:pt x="4680" y="7716"/>
                    <a:pt x="3899" y="7716"/>
                  </a:cubicBezTo>
                  <a:cubicBezTo>
                    <a:pt x="2612" y="7716"/>
                    <a:pt x="1352" y="8463"/>
                    <a:pt x="834" y="9808"/>
                  </a:cubicBezTo>
                  <a:cubicBezTo>
                    <a:pt x="0" y="11937"/>
                    <a:pt x="1574" y="14252"/>
                    <a:pt x="3889" y="14252"/>
                  </a:cubicBezTo>
                  <a:cubicBezTo>
                    <a:pt x="5679" y="14252"/>
                    <a:pt x="7160" y="12801"/>
                    <a:pt x="7160" y="10981"/>
                  </a:cubicBezTo>
                  <a:cubicBezTo>
                    <a:pt x="7160" y="10271"/>
                    <a:pt x="6913" y="9592"/>
                    <a:pt x="6481" y="9005"/>
                  </a:cubicBezTo>
                  <a:lnTo>
                    <a:pt x="7901" y="8326"/>
                  </a:lnTo>
                  <a:lnTo>
                    <a:pt x="9290" y="9005"/>
                  </a:lnTo>
                  <a:cubicBezTo>
                    <a:pt x="8271" y="10425"/>
                    <a:pt x="8518" y="12400"/>
                    <a:pt x="9876" y="13480"/>
                  </a:cubicBezTo>
                  <a:cubicBezTo>
                    <a:pt x="10472" y="13954"/>
                    <a:pt x="11186" y="14184"/>
                    <a:pt x="11896" y="14184"/>
                  </a:cubicBezTo>
                  <a:cubicBezTo>
                    <a:pt x="12806" y="14184"/>
                    <a:pt x="13710" y="13807"/>
                    <a:pt x="14351" y="13079"/>
                  </a:cubicBezTo>
                  <a:cubicBezTo>
                    <a:pt x="15493" y="11783"/>
                    <a:pt x="15400" y="9808"/>
                    <a:pt x="14166" y="8604"/>
                  </a:cubicBezTo>
                  <a:cubicBezTo>
                    <a:pt x="13525" y="7995"/>
                    <a:pt x="12702" y="7686"/>
                    <a:pt x="11882" y="7686"/>
                  </a:cubicBezTo>
                  <a:cubicBezTo>
                    <a:pt x="11082" y="7686"/>
                    <a:pt x="10285" y="7979"/>
                    <a:pt x="9660" y="8573"/>
                  </a:cubicBezTo>
                  <a:lnTo>
                    <a:pt x="8179" y="7833"/>
                  </a:lnTo>
                  <a:lnTo>
                    <a:pt x="8179" y="6228"/>
                  </a:lnTo>
                  <a:cubicBezTo>
                    <a:pt x="11512" y="5950"/>
                    <a:pt x="12283" y="1413"/>
                    <a:pt x="9259" y="25"/>
                  </a:cubicBezTo>
                  <a:cubicBezTo>
                    <a:pt x="9218" y="8"/>
                    <a:pt x="9176" y="0"/>
                    <a:pt x="9136" y="0"/>
                  </a:cubicBezTo>
                  <a:cubicBezTo>
                    <a:pt x="9026" y="0"/>
                    <a:pt x="8925" y="58"/>
                    <a:pt x="8858" y="148"/>
                  </a:cubicBezTo>
                  <a:cubicBezTo>
                    <a:pt x="8796" y="302"/>
                    <a:pt x="8858" y="488"/>
                    <a:pt x="9012" y="549"/>
                  </a:cubicBezTo>
                  <a:cubicBezTo>
                    <a:pt x="10802" y="1383"/>
                    <a:pt x="11111" y="3759"/>
                    <a:pt x="9629" y="5055"/>
                  </a:cubicBezTo>
                  <a:cubicBezTo>
                    <a:pt x="9259" y="4345"/>
                    <a:pt x="8572" y="3990"/>
                    <a:pt x="7886" y="3990"/>
                  </a:cubicBezTo>
                  <a:cubicBezTo>
                    <a:pt x="7199" y="3990"/>
                    <a:pt x="6512" y="4345"/>
                    <a:pt x="6142" y="5055"/>
                  </a:cubicBezTo>
                  <a:cubicBezTo>
                    <a:pt x="4630" y="3759"/>
                    <a:pt x="4969" y="1383"/>
                    <a:pt x="6759" y="549"/>
                  </a:cubicBezTo>
                  <a:cubicBezTo>
                    <a:pt x="6913" y="488"/>
                    <a:pt x="6975" y="302"/>
                    <a:pt x="6882" y="148"/>
                  </a:cubicBezTo>
                  <a:cubicBezTo>
                    <a:pt x="6837" y="58"/>
                    <a:pt x="6726" y="0"/>
                    <a:pt x="6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7" name="Google Shape;9587;p40"/>
            <p:cNvSpPr/>
            <p:nvPr/>
          </p:nvSpPr>
          <p:spPr>
            <a:xfrm>
              <a:off x="5750125" y="3295250"/>
              <a:ext cx="66375" cy="56975"/>
            </a:xfrm>
            <a:custGeom>
              <a:avLst/>
              <a:gdLst/>
              <a:ahLst/>
              <a:cxnLst/>
              <a:rect l="l" t="t" r="r" b="b"/>
              <a:pathLst>
                <a:path w="2655" h="2279" extrusionOk="0">
                  <a:moveTo>
                    <a:pt x="1142" y="581"/>
                  </a:moveTo>
                  <a:cubicBezTo>
                    <a:pt x="1667" y="581"/>
                    <a:pt x="1914" y="1198"/>
                    <a:pt x="1543" y="1538"/>
                  </a:cubicBezTo>
                  <a:cubicBezTo>
                    <a:pt x="1431" y="1660"/>
                    <a:pt x="1289" y="1715"/>
                    <a:pt x="1149" y="1715"/>
                  </a:cubicBezTo>
                  <a:cubicBezTo>
                    <a:pt x="864" y="1715"/>
                    <a:pt x="587" y="1488"/>
                    <a:pt x="587" y="1136"/>
                  </a:cubicBezTo>
                  <a:cubicBezTo>
                    <a:pt x="587" y="828"/>
                    <a:pt x="833" y="581"/>
                    <a:pt x="1142" y="581"/>
                  </a:cubicBezTo>
                  <a:close/>
                  <a:moveTo>
                    <a:pt x="1148" y="0"/>
                  </a:moveTo>
                  <a:cubicBezTo>
                    <a:pt x="563" y="0"/>
                    <a:pt x="0" y="449"/>
                    <a:pt x="0" y="1136"/>
                  </a:cubicBezTo>
                  <a:cubicBezTo>
                    <a:pt x="0" y="1754"/>
                    <a:pt x="525" y="2278"/>
                    <a:pt x="1142" y="2278"/>
                  </a:cubicBezTo>
                  <a:cubicBezTo>
                    <a:pt x="2161" y="2278"/>
                    <a:pt x="2654" y="1044"/>
                    <a:pt x="1945" y="334"/>
                  </a:cubicBezTo>
                  <a:cubicBezTo>
                    <a:pt x="1714" y="104"/>
                    <a:pt x="1428" y="0"/>
                    <a:pt x="1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8" name="Google Shape;9588;p40"/>
            <p:cNvSpPr/>
            <p:nvPr/>
          </p:nvSpPr>
          <p:spPr>
            <a:xfrm>
              <a:off x="5669100" y="3052825"/>
              <a:ext cx="17000" cy="14425"/>
            </a:xfrm>
            <a:custGeom>
              <a:avLst/>
              <a:gdLst/>
              <a:ahLst/>
              <a:cxnLst/>
              <a:rect l="l" t="t" r="r" b="b"/>
              <a:pathLst>
                <a:path w="680" h="577" extrusionOk="0">
                  <a:moveTo>
                    <a:pt x="402" y="1"/>
                  </a:moveTo>
                  <a:cubicBezTo>
                    <a:pt x="124" y="1"/>
                    <a:pt x="1" y="310"/>
                    <a:pt x="186" y="495"/>
                  </a:cubicBezTo>
                  <a:cubicBezTo>
                    <a:pt x="243" y="552"/>
                    <a:pt x="311" y="576"/>
                    <a:pt x="379" y="576"/>
                  </a:cubicBezTo>
                  <a:cubicBezTo>
                    <a:pt x="531" y="576"/>
                    <a:pt x="680" y="450"/>
                    <a:pt x="680" y="279"/>
                  </a:cubicBezTo>
                  <a:cubicBezTo>
                    <a:pt x="680" y="124"/>
                    <a:pt x="556" y="1"/>
                    <a:pt x="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9" name="Google Shape;9589;p40"/>
          <p:cNvGrpSpPr/>
          <p:nvPr/>
        </p:nvGrpSpPr>
        <p:grpSpPr>
          <a:xfrm>
            <a:off x="4458175" y="1946981"/>
            <a:ext cx="227650" cy="363450"/>
            <a:chOff x="6311025" y="3602925"/>
            <a:chExt cx="227650" cy="363450"/>
          </a:xfrm>
        </p:grpSpPr>
        <p:sp>
          <p:nvSpPr>
            <p:cNvPr id="9590" name="Google Shape;9590;p40"/>
            <p:cNvSpPr/>
            <p:nvPr/>
          </p:nvSpPr>
          <p:spPr>
            <a:xfrm>
              <a:off x="6415200" y="3906925"/>
              <a:ext cx="16225" cy="14575"/>
            </a:xfrm>
            <a:custGeom>
              <a:avLst/>
              <a:gdLst/>
              <a:ahLst/>
              <a:cxnLst/>
              <a:rect l="l" t="t" r="r" b="b"/>
              <a:pathLst>
                <a:path w="649" h="583" extrusionOk="0">
                  <a:moveTo>
                    <a:pt x="370" y="1"/>
                  </a:moveTo>
                  <a:cubicBezTo>
                    <a:pt x="124" y="1"/>
                    <a:pt x="0" y="310"/>
                    <a:pt x="154" y="495"/>
                  </a:cubicBezTo>
                  <a:cubicBezTo>
                    <a:pt x="215" y="555"/>
                    <a:pt x="289" y="583"/>
                    <a:pt x="360" y="583"/>
                  </a:cubicBezTo>
                  <a:cubicBezTo>
                    <a:pt x="508" y="583"/>
                    <a:pt x="648" y="466"/>
                    <a:pt x="648" y="279"/>
                  </a:cubicBezTo>
                  <a:cubicBezTo>
                    <a:pt x="648" y="124"/>
                    <a:pt x="525" y="1"/>
                    <a:pt x="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1" name="Google Shape;9591;p40"/>
            <p:cNvSpPr/>
            <p:nvPr/>
          </p:nvSpPr>
          <p:spPr>
            <a:xfrm>
              <a:off x="6393600" y="3646925"/>
              <a:ext cx="61725" cy="14675"/>
            </a:xfrm>
            <a:custGeom>
              <a:avLst/>
              <a:gdLst/>
              <a:ahLst/>
              <a:cxnLst/>
              <a:rect l="l" t="t" r="r" b="b"/>
              <a:pathLst>
                <a:path w="2469" h="587" extrusionOk="0">
                  <a:moveTo>
                    <a:pt x="401" y="1"/>
                  </a:moveTo>
                  <a:cubicBezTo>
                    <a:pt x="0" y="1"/>
                    <a:pt x="0" y="587"/>
                    <a:pt x="401" y="587"/>
                  </a:cubicBezTo>
                  <a:lnTo>
                    <a:pt x="2099" y="587"/>
                  </a:lnTo>
                  <a:cubicBezTo>
                    <a:pt x="2469" y="587"/>
                    <a:pt x="2469" y="1"/>
                    <a:pt x="20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2" name="Google Shape;9592;p40"/>
            <p:cNvSpPr/>
            <p:nvPr/>
          </p:nvSpPr>
          <p:spPr>
            <a:xfrm>
              <a:off x="6311025" y="3602925"/>
              <a:ext cx="227650" cy="362675"/>
            </a:xfrm>
            <a:custGeom>
              <a:avLst/>
              <a:gdLst/>
              <a:ahLst/>
              <a:cxnLst/>
              <a:rect l="l" t="t" r="r" b="b"/>
              <a:pathLst>
                <a:path w="9106" h="14507" extrusionOk="0">
                  <a:moveTo>
                    <a:pt x="7099" y="557"/>
                  </a:moveTo>
                  <a:cubicBezTo>
                    <a:pt x="7408" y="557"/>
                    <a:pt x="7655" y="804"/>
                    <a:pt x="7655" y="1112"/>
                  </a:cubicBezTo>
                  <a:lnTo>
                    <a:pt x="7655" y="3551"/>
                  </a:lnTo>
                  <a:lnTo>
                    <a:pt x="1420" y="3551"/>
                  </a:lnTo>
                  <a:lnTo>
                    <a:pt x="1420" y="1112"/>
                  </a:lnTo>
                  <a:cubicBezTo>
                    <a:pt x="1420" y="804"/>
                    <a:pt x="1667" y="557"/>
                    <a:pt x="1976" y="557"/>
                  </a:cubicBezTo>
                  <a:close/>
                  <a:moveTo>
                    <a:pt x="6821" y="4137"/>
                  </a:moveTo>
                  <a:lnTo>
                    <a:pt x="6821" y="5279"/>
                  </a:lnTo>
                  <a:lnTo>
                    <a:pt x="556" y="5279"/>
                  </a:lnTo>
                  <a:lnTo>
                    <a:pt x="556" y="4415"/>
                  </a:lnTo>
                  <a:cubicBezTo>
                    <a:pt x="556" y="4260"/>
                    <a:pt x="680" y="4137"/>
                    <a:pt x="865" y="4137"/>
                  </a:cubicBezTo>
                  <a:close/>
                  <a:moveTo>
                    <a:pt x="8241" y="4137"/>
                  </a:moveTo>
                  <a:cubicBezTo>
                    <a:pt x="8395" y="4137"/>
                    <a:pt x="8519" y="4260"/>
                    <a:pt x="8519" y="4415"/>
                  </a:cubicBezTo>
                  <a:lnTo>
                    <a:pt x="8519" y="5279"/>
                  </a:lnTo>
                  <a:lnTo>
                    <a:pt x="7377" y="5279"/>
                  </a:lnTo>
                  <a:lnTo>
                    <a:pt x="7377" y="4137"/>
                  </a:lnTo>
                  <a:close/>
                  <a:moveTo>
                    <a:pt x="8519" y="5834"/>
                  </a:moveTo>
                  <a:lnTo>
                    <a:pt x="8519" y="10093"/>
                  </a:lnTo>
                  <a:cubicBezTo>
                    <a:pt x="8519" y="10248"/>
                    <a:pt x="8395" y="10371"/>
                    <a:pt x="8241" y="10371"/>
                  </a:cubicBezTo>
                  <a:lnTo>
                    <a:pt x="865" y="10371"/>
                  </a:lnTo>
                  <a:cubicBezTo>
                    <a:pt x="680" y="10371"/>
                    <a:pt x="556" y="10248"/>
                    <a:pt x="556" y="10093"/>
                  </a:cubicBezTo>
                  <a:lnTo>
                    <a:pt x="556" y="5834"/>
                  </a:lnTo>
                  <a:close/>
                  <a:moveTo>
                    <a:pt x="1924" y="0"/>
                  </a:moveTo>
                  <a:cubicBezTo>
                    <a:pt x="1330" y="0"/>
                    <a:pt x="834" y="513"/>
                    <a:pt x="834" y="1112"/>
                  </a:cubicBezTo>
                  <a:lnTo>
                    <a:pt x="865" y="1112"/>
                  </a:lnTo>
                  <a:lnTo>
                    <a:pt x="865" y="3551"/>
                  </a:lnTo>
                  <a:cubicBezTo>
                    <a:pt x="371" y="3551"/>
                    <a:pt x="1" y="3952"/>
                    <a:pt x="1" y="4415"/>
                  </a:cubicBezTo>
                  <a:lnTo>
                    <a:pt x="1" y="10093"/>
                  </a:lnTo>
                  <a:cubicBezTo>
                    <a:pt x="1" y="10556"/>
                    <a:pt x="371" y="10927"/>
                    <a:pt x="865" y="10957"/>
                  </a:cubicBezTo>
                  <a:lnTo>
                    <a:pt x="865" y="13395"/>
                  </a:lnTo>
                  <a:cubicBezTo>
                    <a:pt x="865" y="14013"/>
                    <a:pt x="1390" y="14506"/>
                    <a:pt x="2007" y="14506"/>
                  </a:cubicBezTo>
                  <a:lnTo>
                    <a:pt x="3272" y="14506"/>
                  </a:lnTo>
                  <a:cubicBezTo>
                    <a:pt x="3426" y="14506"/>
                    <a:pt x="3581" y="14383"/>
                    <a:pt x="3550" y="14229"/>
                  </a:cubicBezTo>
                  <a:cubicBezTo>
                    <a:pt x="3550" y="14074"/>
                    <a:pt x="3426" y="13951"/>
                    <a:pt x="3272" y="13951"/>
                  </a:cubicBezTo>
                  <a:lnTo>
                    <a:pt x="2007" y="13951"/>
                  </a:lnTo>
                  <a:cubicBezTo>
                    <a:pt x="1698" y="13951"/>
                    <a:pt x="1420" y="13704"/>
                    <a:pt x="1420" y="13395"/>
                  </a:cubicBezTo>
                  <a:lnTo>
                    <a:pt x="1420" y="10957"/>
                  </a:lnTo>
                  <a:lnTo>
                    <a:pt x="7685" y="10957"/>
                  </a:lnTo>
                  <a:lnTo>
                    <a:pt x="7685" y="13395"/>
                  </a:lnTo>
                  <a:cubicBezTo>
                    <a:pt x="7685" y="13704"/>
                    <a:pt x="7439" y="13951"/>
                    <a:pt x="7130" y="13951"/>
                  </a:cubicBezTo>
                  <a:lnTo>
                    <a:pt x="5834" y="13951"/>
                  </a:lnTo>
                  <a:cubicBezTo>
                    <a:pt x="5679" y="13951"/>
                    <a:pt x="5556" y="14074"/>
                    <a:pt x="5556" y="14229"/>
                  </a:cubicBezTo>
                  <a:cubicBezTo>
                    <a:pt x="5556" y="14383"/>
                    <a:pt x="5679" y="14506"/>
                    <a:pt x="5834" y="14506"/>
                  </a:cubicBezTo>
                  <a:lnTo>
                    <a:pt x="7130" y="14506"/>
                  </a:lnTo>
                  <a:cubicBezTo>
                    <a:pt x="7747" y="14506"/>
                    <a:pt x="8241" y="14013"/>
                    <a:pt x="8241" y="13395"/>
                  </a:cubicBezTo>
                  <a:lnTo>
                    <a:pt x="8241" y="10957"/>
                  </a:lnTo>
                  <a:cubicBezTo>
                    <a:pt x="8735" y="10957"/>
                    <a:pt x="9105" y="10556"/>
                    <a:pt x="9105" y="10093"/>
                  </a:cubicBezTo>
                  <a:lnTo>
                    <a:pt x="9105" y="4415"/>
                  </a:lnTo>
                  <a:cubicBezTo>
                    <a:pt x="9105" y="3952"/>
                    <a:pt x="8735" y="3551"/>
                    <a:pt x="8241" y="3551"/>
                  </a:cubicBezTo>
                  <a:lnTo>
                    <a:pt x="8241" y="1112"/>
                  </a:lnTo>
                  <a:cubicBezTo>
                    <a:pt x="8241" y="495"/>
                    <a:pt x="7747" y="1"/>
                    <a:pt x="7130" y="1"/>
                  </a:cubicBezTo>
                  <a:lnTo>
                    <a:pt x="1976" y="1"/>
                  </a:lnTo>
                  <a:cubicBezTo>
                    <a:pt x="1959" y="1"/>
                    <a:pt x="1941" y="0"/>
                    <a:pt x="1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3" name="Google Shape;9593;p40"/>
            <p:cNvSpPr/>
            <p:nvPr/>
          </p:nvSpPr>
          <p:spPr>
            <a:xfrm>
              <a:off x="6350800" y="3777225"/>
              <a:ext cx="146200" cy="14100"/>
            </a:xfrm>
            <a:custGeom>
              <a:avLst/>
              <a:gdLst/>
              <a:ahLst/>
              <a:cxnLst/>
              <a:rect l="l" t="t" r="r" b="b"/>
              <a:pathLst>
                <a:path w="5848" h="564" extrusionOk="0">
                  <a:moveTo>
                    <a:pt x="335" y="0"/>
                  </a:moveTo>
                  <a:cubicBezTo>
                    <a:pt x="0" y="0"/>
                    <a:pt x="0" y="564"/>
                    <a:pt x="335" y="564"/>
                  </a:cubicBezTo>
                  <a:cubicBezTo>
                    <a:pt x="351" y="564"/>
                    <a:pt x="367" y="562"/>
                    <a:pt x="385" y="560"/>
                  </a:cubicBezTo>
                  <a:lnTo>
                    <a:pt x="5508" y="560"/>
                  </a:lnTo>
                  <a:cubicBezTo>
                    <a:pt x="5848" y="529"/>
                    <a:pt x="5848" y="35"/>
                    <a:pt x="5508" y="4"/>
                  </a:cubicBezTo>
                  <a:lnTo>
                    <a:pt x="385" y="4"/>
                  </a:lnTo>
                  <a:cubicBezTo>
                    <a:pt x="367" y="2"/>
                    <a:pt x="351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4" name="Google Shape;9594;p40"/>
            <p:cNvSpPr/>
            <p:nvPr/>
          </p:nvSpPr>
          <p:spPr>
            <a:xfrm>
              <a:off x="6350800" y="3819650"/>
              <a:ext cx="146200" cy="14125"/>
            </a:xfrm>
            <a:custGeom>
              <a:avLst/>
              <a:gdLst/>
              <a:ahLst/>
              <a:cxnLst/>
              <a:rect l="l" t="t" r="r" b="b"/>
              <a:pathLst>
                <a:path w="5848" h="565" extrusionOk="0">
                  <a:moveTo>
                    <a:pt x="335" y="1"/>
                  </a:moveTo>
                  <a:cubicBezTo>
                    <a:pt x="0" y="1"/>
                    <a:pt x="0" y="564"/>
                    <a:pt x="335" y="564"/>
                  </a:cubicBezTo>
                  <a:cubicBezTo>
                    <a:pt x="351" y="564"/>
                    <a:pt x="367" y="563"/>
                    <a:pt x="385" y="560"/>
                  </a:cubicBezTo>
                  <a:lnTo>
                    <a:pt x="5508" y="560"/>
                  </a:lnTo>
                  <a:cubicBezTo>
                    <a:pt x="5848" y="529"/>
                    <a:pt x="5848" y="35"/>
                    <a:pt x="5508" y="5"/>
                  </a:cubicBezTo>
                  <a:lnTo>
                    <a:pt x="385" y="5"/>
                  </a:lnTo>
                  <a:cubicBezTo>
                    <a:pt x="367" y="2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5" name="Google Shape;9595;p40"/>
            <p:cNvSpPr/>
            <p:nvPr/>
          </p:nvSpPr>
          <p:spPr>
            <a:xfrm>
              <a:off x="6415200" y="3951675"/>
              <a:ext cx="19300" cy="14700"/>
            </a:xfrm>
            <a:custGeom>
              <a:avLst/>
              <a:gdLst/>
              <a:ahLst/>
              <a:cxnLst/>
              <a:rect l="l" t="t" r="r" b="b"/>
              <a:pathLst>
                <a:path w="772" h="588" extrusionOk="0">
                  <a:moveTo>
                    <a:pt x="386" y="1"/>
                  </a:moveTo>
                  <a:cubicBezTo>
                    <a:pt x="316" y="1"/>
                    <a:pt x="247" y="32"/>
                    <a:pt x="185" y="94"/>
                  </a:cubicBezTo>
                  <a:cubicBezTo>
                    <a:pt x="0" y="248"/>
                    <a:pt x="124" y="587"/>
                    <a:pt x="370" y="587"/>
                  </a:cubicBezTo>
                  <a:cubicBezTo>
                    <a:pt x="648" y="587"/>
                    <a:pt x="772" y="248"/>
                    <a:pt x="587" y="94"/>
                  </a:cubicBezTo>
                  <a:cubicBezTo>
                    <a:pt x="525" y="32"/>
                    <a:pt x="455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6" name="Google Shape;9596;p40"/>
          <p:cNvGrpSpPr/>
          <p:nvPr/>
        </p:nvGrpSpPr>
        <p:grpSpPr>
          <a:xfrm>
            <a:off x="6932843" y="1946993"/>
            <a:ext cx="362650" cy="363425"/>
            <a:chOff x="3247225" y="2485750"/>
            <a:chExt cx="362650" cy="363425"/>
          </a:xfrm>
        </p:grpSpPr>
        <p:sp>
          <p:nvSpPr>
            <p:cNvPr id="9597" name="Google Shape;9597;p40"/>
            <p:cNvSpPr/>
            <p:nvPr/>
          </p:nvSpPr>
          <p:spPr>
            <a:xfrm>
              <a:off x="3247225" y="2485750"/>
              <a:ext cx="98775" cy="99550"/>
            </a:xfrm>
            <a:custGeom>
              <a:avLst/>
              <a:gdLst/>
              <a:ahLst/>
              <a:cxnLst/>
              <a:rect l="l" t="t" r="r" b="b"/>
              <a:pathLst>
                <a:path w="3951" h="3982" extrusionOk="0">
                  <a:moveTo>
                    <a:pt x="3117" y="556"/>
                  </a:moveTo>
                  <a:cubicBezTo>
                    <a:pt x="3272" y="556"/>
                    <a:pt x="3395" y="710"/>
                    <a:pt x="3395" y="865"/>
                  </a:cubicBezTo>
                  <a:lnTo>
                    <a:pt x="3395" y="3118"/>
                  </a:lnTo>
                  <a:cubicBezTo>
                    <a:pt x="3395" y="3272"/>
                    <a:pt x="3272" y="3395"/>
                    <a:pt x="3117" y="3395"/>
                  </a:cubicBezTo>
                  <a:lnTo>
                    <a:pt x="864" y="3395"/>
                  </a:lnTo>
                  <a:cubicBezTo>
                    <a:pt x="710" y="3395"/>
                    <a:pt x="556" y="3272"/>
                    <a:pt x="587" y="3118"/>
                  </a:cubicBezTo>
                  <a:lnTo>
                    <a:pt x="587" y="865"/>
                  </a:lnTo>
                  <a:cubicBezTo>
                    <a:pt x="556" y="710"/>
                    <a:pt x="710" y="556"/>
                    <a:pt x="864" y="556"/>
                  </a:cubicBezTo>
                  <a:close/>
                  <a:moveTo>
                    <a:pt x="834" y="1"/>
                  </a:moveTo>
                  <a:cubicBezTo>
                    <a:pt x="371" y="1"/>
                    <a:pt x="0" y="371"/>
                    <a:pt x="0" y="865"/>
                  </a:cubicBezTo>
                  <a:lnTo>
                    <a:pt x="0" y="3118"/>
                  </a:lnTo>
                  <a:cubicBezTo>
                    <a:pt x="0" y="3581"/>
                    <a:pt x="371" y="3982"/>
                    <a:pt x="834" y="3982"/>
                  </a:cubicBezTo>
                  <a:lnTo>
                    <a:pt x="3117" y="3982"/>
                  </a:lnTo>
                  <a:cubicBezTo>
                    <a:pt x="3580" y="3982"/>
                    <a:pt x="3951" y="3581"/>
                    <a:pt x="3951" y="3118"/>
                  </a:cubicBezTo>
                  <a:lnTo>
                    <a:pt x="3951" y="865"/>
                  </a:lnTo>
                  <a:cubicBezTo>
                    <a:pt x="3951" y="371"/>
                    <a:pt x="3580" y="1"/>
                    <a:pt x="3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8" name="Google Shape;9598;p40"/>
            <p:cNvSpPr/>
            <p:nvPr/>
          </p:nvSpPr>
          <p:spPr>
            <a:xfrm>
              <a:off x="3379150" y="2485750"/>
              <a:ext cx="98800" cy="99550"/>
            </a:xfrm>
            <a:custGeom>
              <a:avLst/>
              <a:gdLst/>
              <a:ahLst/>
              <a:cxnLst/>
              <a:rect l="l" t="t" r="r" b="b"/>
              <a:pathLst>
                <a:path w="3952" h="3982" extrusionOk="0">
                  <a:moveTo>
                    <a:pt x="3118" y="556"/>
                  </a:moveTo>
                  <a:cubicBezTo>
                    <a:pt x="3272" y="556"/>
                    <a:pt x="3396" y="710"/>
                    <a:pt x="3396" y="865"/>
                  </a:cubicBezTo>
                  <a:lnTo>
                    <a:pt x="3396" y="3118"/>
                  </a:lnTo>
                  <a:cubicBezTo>
                    <a:pt x="3396" y="3272"/>
                    <a:pt x="3272" y="3395"/>
                    <a:pt x="3118" y="3395"/>
                  </a:cubicBezTo>
                  <a:lnTo>
                    <a:pt x="834" y="3395"/>
                  </a:lnTo>
                  <a:cubicBezTo>
                    <a:pt x="680" y="3395"/>
                    <a:pt x="556" y="3272"/>
                    <a:pt x="556" y="3118"/>
                  </a:cubicBezTo>
                  <a:lnTo>
                    <a:pt x="556" y="865"/>
                  </a:lnTo>
                  <a:cubicBezTo>
                    <a:pt x="556" y="710"/>
                    <a:pt x="680" y="556"/>
                    <a:pt x="834" y="556"/>
                  </a:cubicBezTo>
                  <a:close/>
                  <a:moveTo>
                    <a:pt x="834" y="1"/>
                  </a:moveTo>
                  <a:cubicBezTo>
                    <a:pt x="371" y="1"/>
                    <a:pt x="1" y="371"/>
                    <a:pt x="1" y="865"/>
                  </a:cubicBezTo>
                  <a:lnTo>
                    <a:pt x="1" y="3118"/>
                  </a:lnTo>
                  <a:cubicBezTo>
                    <a:pt x="1" y="3581"/>
                    <a:pt x="371" y="3982"/>
                    <a:pt x="834" y="3982"/>
                  </a:cubicBezTo>
                  <a:lnTo>
                    <a:pt x="3118" y="3982"/>
                  </a:lnTo>
                  <a:cubicBezTo>
                    <a:pt x="3581" y="3982"/>
                    <a:pt x="3951" y="3581"/>
                    <a:pt x="3951" y="3118"/>
                  </a:cubicBezTo>
                  <a:lnTo>
                    <a:pt x="3951" y="865"/>
                  </a:lnTo>
                  <a:cubicBezTo>
                    <a:pt x="3951" y="371"/>
                    <a:pt x="3581" y="1"/>
                    <a:pt x="3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9" name="Google Shape;9599;p40"/>
            <p:cNvSpPr/>
            <p:nvPr/>
          </p:nvSpPr>
          <p:spPr>
            <a:xfrm>
              <a:off x="3511100" y="2485750"/>
              <a:ext cx="98775" cy="99550"/>
            </a:xfrm>
            <a:custGeom>
              <a:avLst/>
              <a:gdLst/>
              <a:ahLst/>
              <a:cxnLst/>
              <a:rect l="l" t="t" r="r" b="b"/>
              <a:pathLst>
                <a:path w="3951" h="3982" extrusionOk="0">
                  <a:moveTo>
                    <a:pt x="3117" y="556"/>
                  </a:moveTo>
                  <a:cubicBezTo>
                    <a:pt x="3271" y="556"/>
                    <a:pt x="3395" y="710"/>
                    <a:pt x="3395" y="865"/>
                  </a:cubicBezTo>
                  <a:lnTo>
                    <a:pt x="3395" y="3118"/>
                  </a:lnTo>
                  <a:cubicBezTo>
                    <a:pt x="3395" y="3272"/>
                    <a:pt x="3271" y="3395"/>
                    <a:pt x="3117" y="3395"/>
                  </a:cubicBezTo>
                  <a:lnTo>
                    <a:pt x="833" y="3395"/>
                  </a:lnTo>
                  <a:cubicBezTo>
                    <a:pt x="679" y="3395"/>
                    <a:pt x="556" y="3272"/>
                    <a:pt x="556" y="3118"/>
                  </a:cubicBezTo>
                  <a:lnTo>
                    <a:pt x="556" y="865"/>
                  </a:lnTo>
                  <a:cubicBezTo>
                    <a:pt x="556" y="710"/>
                    <a:pt x="679" y="556"/>
                    <a:pt x="833" y="556"/>
                  </a:cubicBezTo>
                  <a:close/>
                  <a:moveTo>
                    <a:pt x="833" y="1"/>
                  </a:moveTo>
                  <a:cubicBezTo>
                    <a:pt x="370" y="1"/>
                    <a:pt x="0" y="371"/>
                    <a:pt x="0" y="865"/>
                  </a:cubicBezTo>
                  <a:lnTo>
                    <a:pt x="0" y="3118"/>
                  </a:lnTo>
                  <a:cubicBezTo>
                    <a:pt x="0" y="3581"/>
                    <a:pt x="370" y="3982"/>
                    <a:pt x="833" y="3982"/>
                  </a:cubicBezTo>
                  <a:lnTo>
                    <a:pt x="3117" y="3982"/>
                  </a:lnTo>
                  <a:cubicBezTo>
                    <a:pt x="3580" y="3982"/>
                    <a:pt x="3950" y="3581"/>
                    <a:pt x="3950" y="3118"/>
                  </a:cubicBezTo>
                  <a:lnTo>
                    <a:pt x="3950" y="865"/>
                  </a:lnTo>
                  <a:cubicBezTo>
                    <a:pt x="3950" y="371"/>
                    <a:pt x="3580" y="1"/>
                    <a:pt x="3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0" name="Google Shape;9600;p40"/>
            <p:cNvSpPr/>
            <p:nvPr/>
          </p:nvSpPr>
          <p:spPr>
            <a:xfrm>
              <a:off x="3511100" y="2617675"/>
              <a:ext cx="98775" cy="99575"/>
            </a:xfrm>
            <a:custGeom>
              <a:avLst/>
              <a:gdLst/>
              <a:ahLst/>
              <a:cxnLst/>
              <a:rect l="l" t="t" r="r" b="b"/>
              <a:pathLst>
                <a:path w="3951" h="3983" extrusionOk="0">
                  <a:moveTo>
                    <a:pt x="3117" y="556"/>
                  </a:moveTo>
                  <a:cubicBezTo>
                    <a:pt x="3271" y="556"/>
                    <a:pt x="3395" y="711"/>
                    <a:pt x="3395" y="865"/>
                  </a:cubicBezTo>
                  <a:lnTo>
                    <a:pt x="3395" y="3118"/>
                  </a:lnTo>
                  <a:cubicBezTo>
                    <a:pt x="3395" y="3272"/>
                    <a:pt x="3271" y="3396"/>
                    <a:pt x="3117" y="3396"/>
                  </a:cubicBezTo>
                  <a:lnTo>
                    <a:pt x="833" y="3396"/>
                  </a:lnTo>
                  <a:cubicBezTo>
                    <a:pt x="679" y="3396"/>
                    <a:pt x="556" y="3272"/>
                    <a:pt x="556" y="3118"/>
                  </a:cubicBezTo>
                  <a:lnTo>
                    <a:pt x="556" y="865"/>
                  </a:lnTo>
                  <a:cubicBezTo>
                    <a:pt x="556" y="711"/>
                    <a:pt x="679" y="556"/>
                    <a:pt x="833" y="556"/>
                  </a:cubicBezTo>
                  <a:close/>
                  <a:moveTo>
                    <a:pt x="833" y="1"/>
                  </a:moveTo>
                  <a:cubicBezTo>
                    <a:pt x="370" y="1"/>
                    <a:pt x="0" y="371"/>
                    <a:pt x="0" y="865"/>
                  </a:cubicBezTo>
                  <a:lnTo>
                    <a:pt x="0" y="3118"/>
                  </a:lnTo>
                  <a:cubicBezTo>
                    <a:pt x="0" y="3581"/>
                    <a:pt x="370" y="3982"/>
                    <a:pt x="833" y="3982"/>
                  </a:cubicBezTo>
                  <a:lnTo>
                    <a:pt x="3117" y="3982"/>
                  </a:lnTo>
                  <a:cubicBezTo>
                    <a:pt x="3580" y="3982"/>
                    <a:pt x="3950" y="3581"/>
                    <a:pt x="3950" y="3118"/>
                  </a:cubicBezTo>
                  <a:lnTo>
                    <a:pt x="3950" y="865"/>
                  </a:lnTo>
                  <a:cubicBezTo>
                    <a:pt x="3950" y="371"/>
                    <a:pt x="3580" y="1"/>
                    <a:pt x="3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1" name="Google Shape;9601;p40"/>
            <p:cNvSpPr/>
            <p:nvPr/>
          </p:nvSpPr>
          <p:spPr>
            <a:xfrm>
              <a:off x="3247225" y="2617675"/>
              <a:ext cx="98775" cy="99575"/>
            </a:xfrm>
            <a:custGeom>
              <a:avLst/>
              <a:gdLst/>
              <a:ahLst/>
              <a:cxnLst/>
              <a:rect l="l" t="t" r="r" b="b"/>
              <a:pathLst>
                <a:path w="3951" h="3983" extrusionOk="0">
                  <a:moveTo>
                    <a:pt x="3117" y="556"/>
                  </a:moveTo>
                  <a:cubicBezTo>
                    <a:pt x="3272" y="556"/>
                    <a:pt x="3395" y="711"/>
                    <a:pt x="3395" y="865"/>
                  </a:cubicBezTo>
                  <a:lnTo>
                    <a:pt x="3395" y="3118"/>
                  </a:lnTo>
                  <a:cubicBezTo>
                    <a:pt x="3395" y="3272"/>
                    <a:pt x="3272" y="3396"/>
                    <a:pt x="3117" y="3396"/>
                  </a:cubicBezTo>
                  <a:lnTo>
                    <a:pt x="864" y="3396"/>
                  </a:lnTo>
                  <a:cubicBezTo>
                    <a:pt x="710" y="3396"/>
                    <a:pt x="587" y="3272"/>
                    <a:pt x="587" y="3118"/>
                  </a:cubicBezTo>
                  <a:lnTo>
                    <a:pt x="587" y="865"/>
                  </a:lnTo>
                  <a:cubicBezTo>
                    <a:pt x="556" y="711"/>
                    <a:pt x="710" y="556"/>
                    <a:pt x="864" y="556"/>
                  </a:cubicBezTo>
                  <a:close/>
                  <a:moveTo>
                    <a:pt x="834" y="1"/>
                  </a:moveTo>
                  <a:cubicBezTo>
                    <a:pt x="371" y="1"/>
                    <a:pt x="0" y="371"/>
                    <a:pt x="0" y="865"/>
                  </a:cubicBezTo>
                  <a:lnTo>
                    <a:pt x="0" y="3118"/>
                  </a:lnTo>
                  <a:cubicBezTo>
                    <a:pt x="0" y="3581"/>
                    <a:pt x="371" y="3982"/>
                    <a:pt x="834" y="3982"/>
                  </a:cubicBezTo>
                  <a:lnTo>
                    <a:pt x="3117" y="3982"/>
                  </a:lnTo>
                  <a:cubicBezTo>
                    <a:pt x="3580" y="3982"/>
                    <a:pt x="3951" y="3581"/>
                    <a:pt x="3951" y="3118"/>
                  </a:cubicBezTo>
                  <a:lnTo>
                    <a:pt x="3951" y="865"/>
                  </a:lnTo>
                  <a:cubicBezTo>
                    <a:pt x="3951" y="371"/>
                    <a:pt x="3580" y="1"/>
                    <a:pt x="3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2" name="Google Shape;9602;p40"/>
            <p:cNvSpPr/>
            <p:nvPr/>
          </p:nvSpPr>
          <p:spPr>
            <a:xfrm>
              <a:off x="3247225" y="2749625"/>
              <a:ext cx="98775" cy="99550"/>
            </a:xfrm>
            <a:custGeom>
              <a:avLst/>
              <a:gdLst/>
              <a:ahLst/>
              <a:cxnLst/>
              <a:rect l="l" t="t" r="r" b="b"/>
              <a:pathLst>
                <a:path w="3951" h="3982" extrusionOk="0">
                  <a:moveTo>
                    <a:pt x="3157" y="583"/>
                  </a:moveTo>
                  <a:cubicBezTo>
                    <a:pt x="3292" y="583"/>
                    <a:pt x="3395" y="724"/>
                    <a:pt x="3395" y="864"/>
                  </a:cubicBezTo>
                  <a:lnTo>
                    <a:pt x="3395" y="3117"/>
                  </a:lnTo>
                  <a:cubicBezTo>
                    <a:pt x="3395" y="3272"/>
                    <a:pt x="3272" y="3395"/>
                    <a:pt x="3117" y="3426"/>
                  </a:cubicBezTo>
                  <a:lnTo>
                    <a:pt x="834" y="3426"/>
                  </a:lnTo>
                  <a:cubicBezTo>
                    <a:pt x="679" y="3395"/>
                    <a:pt x="556" y="3272"/>
                    <a:pt x="556" y="3117"/>
                  </a:cubicBezTo>
                  <a:lnTo>
                    <a:pt x="556" y="864"/>
                  </a:lnTo>
                  <a:cubicBezTo>
                    <a:pt x="556" y="710"/>
                    <a:pt x="679" y="587"/>
                    <a:pt x="834" y="587"/>
                  </a:cubicBezTo>
                  <a:lnTo>
                    <a:pt x="3117" y="587"/>
                  </a:lnTo>
                  <a:cubicBezTo>
                    <a:pt x="3131" y="584"/>
                    <a:pt x="3144" y="583"/>
                    <a:pt x="3157" y="583"/>
                  </a:cubicBezTo>
                  <a:close/>
                  <a:moveTo>
                    <a:pt x="834" y="0"/>
                  </a:moveTo>
                  <a:cubicBezTo>
                    <a:pt x="371" y="0"/>
                    <a:pt x="0" y="371"/>
                    <a:pt x="0" y="864"/>
                  </a:cubicBezTo>
                  <a:lnTo>
                    <a:pt x="0" y="3117"/>
                  </a:lnTo>
                  <a:cubicBezTo>
                    <a:pt x="0" y="3611"/>
                    <a:pt x="371" y="3981"/>
                    <a:pt x="834" y="3981"/>
                  </a:cubicBezTo>
                  <a:lnTo>
                    <a:pt x="3117" y="3981"/>
                  </a:lnTo>
                  <a:cubicBezTo>
                    <a:pt x="3580" y="3981"/>
                    <a:pt x="3951" y="3580"/>
                    <a:pt x="3951" y="3117"/>
                  </a:cubicBezTo>
                  <a:lnTo>
                    <a:pt x="3951" y="864"/>
                  </a:lnTo>
                  <a:cubicBezTo>
                    <a:pt x="3951" y="371"/>
                    <a:pt x="3580" y="0"/>
                    <a:pt x="3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3" name="Google Shape;9603;p40"/>
            <p:cNvSpPr/>
            <p:nvPr/>
          </p:nvSpPr>
          <p:spPr>
            <a:xfrm>
              <a:off x="3379150" y="2749625"/>
              <a:ext cx="98800" cy="99550"/>
            </a:xfrm>
            <a:custGeom>
              <a:avLst/>
              <a:gdLst/>
              <a:ahLst/>
              <a:cxnLst/>
              <a:rect l="l" t="t" r="r" b="b"/>
              <a:pathLst>
                <a:path w="3952" h="3982" extrusionOk="0">
                  <a:moveTo>
                    <a:pt x="3157" y="583"/>
                  </a:moveTo>
                  <a:cubicBezTo>
                    <a:pt x="3293" y="583"/>
                    <a:pt x="3396" y="724"/>
                    <a:pt x="3396" y="864"/>
                  </a:cubicBezTo>
                  <a:lnTo>
                    <a:pt x="3396" y="3117"/>
                  </a:lnTo>
                  <a:cubicBezTo>
                    <a:pt x="3396" y="3272"/>
                    <a:pt x="3272" y="3426"/>
                    <a:pt x="3118" y="3426"/>
                  </a:cubicBezTo>
                  <a:lnTo>
                    <a:pt x="834" y="3426"/>
                  </a:lnTo>
                  <a:cubicBezTo>
                    <a:pt x="680" y="3395"/>
                    <a:pt x="556" y="3272"/>
                    <a:pt x="556" y="3117"/>
                  </a:cubicBezTo>
                  <a:lnTo>
                    <a:pt x="556" y="864"/>
                  </a:lnTo>
                  <a:cubicBezTo>
                    <a:pt x="556" y="710"/>
                    <a:pt x="680" y="587"/>
                    <a:pt x="834" y="587"/>
                  </a:cubicBezTo>
                  <a:lnTo>
                    <a:pt x="3118" y="587"/>
                  </a:lnTo>
                  <a:cubicBezTo>
                    <a:pt x="3131" y="584"/>
                    <a:pt x="3144" y="583"/>
                    <a:pt x="3157" y="583"/>
                  </a:cubicBezTo>
                  <a:close/>
                  <a:moveTo>
                    <a:pt x="834" y="0"/>
                  </a:moveTo>
                  <a:cubicBezTo>
                    <a:pt x="371" y="0"/>
                    <a:pt x="1" y="371"/>
                    <a:pt x="1" y="864"/>
                  </a:cubicBezTo>
                  <a:lnTo>
                    <a:pt x="1" y="3117"/>
                  </a:lnTo>
                  <a:cubicBezTo>
                    <a:pt x="1" y="3580"/>
                    <a:pt x="371" y="3981"/>
                    <a:pt x="834" y="3981"/>
                  </a:cubicBezTo>
                  <a:lnTo>
                    <a:pt x="3118" y="3981"/>
                  </a:lnTo>
                  <a:cubicBezTo>
                    <a:pt x="3581" y="3981"/>
                    <a:pt x="3951" y="3611"/>
                    <a:pt x="3951" y="3117"/>
                  </a:cubicBezTo>
                  <a:lnTo>
                    <a:pt x="3951" y="864"/>
                  </a:lnTo>
                  <a:cubicBezTo>
                    <a:pt x="3951" y="371"/>
                    <a:pt x="3581" y="0"/>
                    <a:pt x="3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4" name="Google Shape;9604;p40"/>
            <p:cNvSpPr/>
            <p:nvPr/>
          </p:nvSpPr>
          <p:spPr>
            <a:xfrm>
              <a:off x="3511100" y="2749625"/>
              <a:ext cx="98775" cy="99550"/>
            </a:xfrm>
            <a:custGeom>
              <a:avLst/>
              <a:gdLst/>
              <a:ahLst/>
              <a:cxnLst/>
              <a:rect l="l" t="t" r="r" b="b"/>
              <a:pathLst>
                <a:path w="3951" h="3982" extrusionOk="0">
                  <a:moveTo>
                    <a:pt x="3157" y="583"/>
                  </a:moveTo>
                  <a:cubicBezTo>
                    <a:pt x="3292" y="583"/>
                    <a:pt x="3395" y="724"/>
                    <a:pt x="3395" y="864"/>
                  </a:cubicBezTo>
                  <a:lnTo>
                    <a:pt x="3395" y="3117"/>
                  </a:lnTo>
                  <a:cubicBezTo>
                    <a:pt x="3395" y="3272"/>
                    <a:pt x="3271" y="3426"/>
                    <a:pt x="3117" y="3426"/>
                  </a:cubicBezTo>
                  <a:lnTo>
                    <a:pt x="833" y="3426"/>
                  </a:lnTo>
                  <a:cubicBezTo>
                    <a:pt x="679" y="3426"/>
                    <a:pt x="556" y="3272"/>
                    <a:pt x="556" y="3117"/>
                  </a:cubicBezTo>
                  <a:lnTo>
                    <a:pt x="556" y="864"/>
                  </a:lnTo>
                  <a:cubicBezTo>
                    <a:pt x="556" y="724"/>
                    <a:pt x="658" y="583"/>
                    <a:pt x="794" y="583"/>
                  </a:cubicBezTo>
                  <a:cubicBezTo>
                    <a:pt x="807" y="583"/>
                    <a:pt x="820" y="584"/>
                    <a:pt x="833" y="587"/>
                  </a:cubicBezTo>
                  <a:lnTo>
                    <a:pt x="3117" y="587"/>
                  </a:lnTo>
                  <a:cubicBezTo>
                    <a:pt x="3131" y="584"/>
                    <a:pt x="3144" y="583"/>
                    <a:pt x="3157" y="583"/>
                  </a:cubicBezTo>
                  <a:close/>
                  <a:moveTo>
                    <a:pt x="833" y="0"/>
                  </a:moveTo>
                  <a:cubicBezTo>
                    <a:pt x="370" y="0"/>
                    <a:pt x="0" y="371"/>
                    <a:pt x="0" y="864"/>
                  </a:cubicBezTo>
                  <a:lnTo>
                    <a:pt x="0" y="3117"/>
                  </a:lnTo>
                  <a:cubicBezTo>
                    <a:pt x="0" y="3611"/>
                    <a:pt x="370" y="3981"/>
                    <a:pt x="833" y="3981"/>
                  </a:cubicBezTo>
                  <a:lnTo>
                    <a:pt x="3117" y="3981"/>
                  </a:lnTo>
                  <a:cubicBezTo>
                    <a:pt x="3580" y="3981"/>
                    <a:pt x="3950" y="3611"/>
                    <a:pt x="3950" y="3117"/>
                  </a:cubicBezTo>
                  <a:lnTo>
                    <a:pt x="3950" y="864"/>
                  </a:lnTo>
                  <a:cubicBezTo>
                    <a:pt x="3950" y="371"/>
                    <a:pt x="3580" y="0"/>
                    <a:pt x="3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5" name="Google Shape;9605;p40"/>
            <p:cNvSpPr/>
            <p:nvPr/>
          </p:nvSpPr>
          <p:spPr>
            <a:xfrm>
              <a:off x="3419600" y="2702800"/>
              <a:ext cx="16675" cy="13900"/>
            </a:xfrm>
            <a:custGeom>
              <a:avLst/>
              <a:gdLst/>
              <a:ahLst/>
              <a:cxnLst/>
              <a:rect l="l" t="t" r="r" b="b"/>
              <a:pathLst>
                <a:path w="667" h="556" extrusionOk="0">
                  <a:moveTo>
                    <a:pt x="364" y="1"/>
                  </a:moveTo>
                  <a:cubicBezTo>
                    <a:pt x="266" y="1"/>
                    <a:pt x="167" y="48"/>
                    <a:pt x="111" y="145"/>
                  </a:cubicBezTo>
                  <a:cubicBezTo>
                    <a:pt x="1" y="338"/>
                    <a:pt x="137" y="556"/>
                    <a:pt x="343" y="556"/>
                  </a:cubicBezTo>
                  <a:cubicBezTo>
                    <a:pt x="368" y="556"/>
                    <a:pt x="393" y="553"/>
                    <a:pt x="420" y="546"/>
                  </a:cubicBezTo>
                  <a:cubicBezTo>
                    <a:pt x="574" y="515"/>
                    <a:pt x="666" y="361"/>
                    <a:pt x="636" y="207"/>
                  </a:cubicBezTo>
                  <a:cubicBezTo>
                    <a:pt x="602" y="71"/>
                    <a:pt x="484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6" name="Google Shape;9606;p40"/>
            <p:cNvSpPr/>
            <p:nvPr/>
          </p:nvSpPr>
          <p:spPr>
            <a:xfrm>
              <a:off x="3379150" y="2617675"/>
              <a:ext cx="98800" cy="99050"/>
            </a:xfrm>
            <a:custGeom>
              <a:avLst/>
              <a:gdLst/>
              <a:ahLst/>
              <a:cxnLst/>
              <a:rect l="l" t="t" r="r" b="b"/>
              <a:pathLst>
                <a:path w="3952" h="3962" extrusionOk="0">
                  <a:moveTo>
                    <a:pt x="834" y="1"/>
                  </a:moveTo>
                  <a:cubicBezTo>
                    <a:pt x="371" y="1"/>
                    <a:pt x="1" y="371"/>
                    <a:pt x="1" y="865"/>
                  </a:cubicBezTo>
                  <a:lnTo>
                    <a:pt x="1" y="3118"/>
                  </a:lnTo>
                  <a:cubicBezTo>
                    <a:pt x="1" y="3519"/>
                    <a:pt x="248" y="3859"/>
                    <a:pt x="618" y="3951"/>
                  </a:cubicBezTo>
                  <a:lnTo>
                    <a:pt x="711" y="3951"/>
                  </a:lnTo>
                  <a:cubicBezTo>
                    <a:pt x="1019" y="3920"/>
                    <a:pt x="1081" y="3488"/>
                    <a:pt x="772" y="3396"/>
                  </a:cubicBezTo>
                  <a:cubicBezTo>
                    <a:pt x="649" y="3365"/>
                    <a:pt x="556" y="3241"/>
                    <a:pt x="556" y="3118"/>
                  </a:cubicBezTo>
                  <a:lnTo>
                    <a:pt x="556" y="865"/>
                  </a:lnTo>
                  <a:cubicBezTo>
                    <a:pt x="556" y="711"/>
                    <a:pt x="680" y="556"/>
                    <a:pt x="834" y="556"/>
                  </a:cubicBezTo>
                  <a:lnTo>
                    <a:pt x="3118" y="556"/>
                  </a:lnTo>
                  <a:cubicBezTo>
                    <a:pt x="3272" y="556"/>
                    <a:pt x="3396" y="711"/>
                    <a:pt x="3396" y="865"/>
                  </a:cubicBezTo>
                  <a:lnTo>
                    <a:pt x="3396" y="3118"/>
                  </a:lnTo>
                  <a:cubicBezTo>
                    <a:pt x="3396" y="3241"/>
                    <a:pt x="3303" y="3365"/>
                    <a:pt x="3179" y="3396"/>
                  </a:cubicBezTo>
                  <a:cubicBezTo>
                    <a:pt x="2837" y="3481"/>
                    <a:pt x="2943" y="3962"/>
                    <a:pt x="3253" y="3962"/>
                  </a:cubicBezTo>
                  <a:cubicBezTo>
                    <a:pt x="3278" y="3962"/>
                    <a:pt x="3305" y="3958"/>
                    <a:pt x="3334" y="3951"/>
                  </a:cubicBezTo>
                  <a:cubicBezTo>
                    <a:pt x="3704" y="3859"/>
                    <a:pt x="3951" y="3519"/>
                    <a:pt x="3951" y="3118"/>
                  </a:cubicBezTo>
                  <a:lnTo>
                    <a:pt x="3951" y="865"/>
                  </a:lnTo>
                  <a:cubicBezTo>
                    <a:pt x="3951" y="371"/>
                    <a:pt x="3581" y="1"/>
                    <a:pt x="3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3" grpId="0" animBg="1"/>
      <p:bldP spid="9574" grpId="0" animBg="1"/>
      <p:bldP spid="9575" grpId="0" animBg="1"/>
      <p:bldP spid="9576" grpId="0" build="p"/>
      <p:bldP spid="9577" grpId="0" build="p"/>
      <p:bldP spid="9578" grpId="0" build="p"/>
      <p:bldP spid="9579" grpId="0" build="p"/>
      <p:bldP spid="9580" grpId="0" build="p"/>
      <p:bldP spid="9581" grpId="0" build="p"/>
      <p:bldP spid="95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9" name="Google Shape;9559;p38"/>
          <p:cNvSpPr txBox="1">
            <a:spLocks noGrp="1"/>
          </p:cNvSpPr>
          <p:nvPr>
            <p:ph type="title" idx="2"/>
          </p:nvPr>
        </p:nvSpPr>
        <p:spPr>
          <a:xfrm>
            <a:off x="1972099" y="890092"/>
            <a:ext cx="5777346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Rubik Glitch"/>
                <a:cs typeface="Rubik Glitch"/>
              </a:rPr>
              <a:t>Our</a:t>
            </a:r>
            <a:r>
              <a:rPr lang="en-US" sz="4800" dirty="0"/>
              <a:t> </a:t>
            </a:r>
            <a:r>
              <a:rPr lang="en-US" sz="4800" dirty="0">
                <a:latin typeface="Rubik Glitch"/>
                <a:cs typeface="Rubik Glitch"/>
                <a:sym typeface="Rubik Glitch"/>
              </a:rPr>
              <a:t>Solution</a:t>
            </a:r>
          </a:p>
        </p:txBody>
      </p:sp>
      <p:pic>
        <p:nvPicPr>
          <p:cNvPr id="4102" name="Picture 6" descr="Solution - Free business and finance icons">
            <a:extLst>
              <a:ext uri="{FF2B5EF4-FFF2-40B4-BE49-F238E27FC236}">
                <a16:creationId xmlns:a16="http://schemas.microsoft.com/office/drawing/2014/main" id="{3ECE6EAA-C69D-61FE-3879-CCDAE709A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828" y="1755537"/>
            <a:ext cx="3142343" cy="314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9" name="Google Shape;10119;p6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 Technologies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120" name="Google Shape;10120;p62"/>
          <p:cNvSpPr txBox="1">
            <a:spLocks noGrp="1"/>
          </p:cNvSpPr>
          <p:nvPr>
            <p:ph type="subTitle" idx="4294967295"/>
          </p:nvPr>
        </p:nvSpPr>
        <p:spPr>
          <a:xfrm flipH="1">
            <a:off x="832155" y="1714516"/>
            <a:ext cx="2294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Rubik Black"/>
                <a:ea typeface="Rubik Black"/>
                <a:cs typeface="Rubik Black"/>
                <a:sym typeface="Rubik Black"/>
              </a:rPr>
              <a:t>HTML</a:t>
            </a:r>
            <a:endParaRPr sz="2200" dirty="0"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10122" name="Google Shape;10122;p62"/>
          <p:cNvSpPr txBox="1">
            <a:spLocks noGrp="1"/>
          </p:cNvSpPr>
          <p:nvPr>
            <p:ph type="subTitle" idx="4294967295"/>
          </p:nvPr>
        </p:nvSpPr>
        <p:spPr>
          <a:xfrm>
            <a:off x="6011157" y="1737006"/>
            <a:ext cx="2294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Rubik Black"/>
                <a:ea typeface="Rubik Black"/>
                <a:cs typeface="Rubik Black"/>
                <a:sym typeface="Rubik Black"/>
              </a:rPr>
              <a:t>CSS</a:t>
            </a:r>
            <a:endParaRPr sz="2200" dirty="0"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10124" name="Google Shape;10124;p62"/>
          <p:cNvSpPr txBox="1">
            <a:spLocks noGrp="1"/>
          </p:cNvSpPr>
          <p:nvPr>
            <p:ph type="subTitle" idx="4294967295"/>
          </p:nvPr>
        </p:nvSpPr>
        <p:spPr>
          <a:xfrm flipH="1">
            <a:off x="823627" y="3575471"/>
            <a:ext cx="2294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Rubik Black"/>
                <a:ea typeface="Rubik Black"/>
                <a:cs typeface="Rubik Black"/>
                <a:sym typeface="Rubik Black"/>
              </a:rPr>
              <a:t>Bootstrap 5</a:t>
            </a:r>
            <a:endParaRPr sz="2200" dirty="0"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10126" name="Google Shape;10126;p62"/>
          <p:cNvSpPr txBox="1">
            <a:spLocks noGrp="1"/>
          </p:cNvSpPr>
          <p:nvPr>
            <p:ph type="subTitle" idx="4294967295"/>
          </p:nvPr>
        </p:nvSpPr>
        <p:spPr>
          <a:xfrm>
            <a:off x="6129600" y="3561271"/>
            <a:ext cx="2294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Rubik Black"/>
                <a:ea typeface="Rubik Black"/>
                <a:cs typeface="Rubik Black"/>
                <a:sym typeface="Rubik Black"/>
              </a:rPr>
              <a:t>JavaScript</a:t>
            </a:r>
            <a:endParaRPr sz="2200" dirty="0"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10128" name="Google Shape;10128;p62"/>
          <p:cNvSpPr/>
          <p:nvPr/>
        </p:nvSpPr>
        <p:spPr>
          <a:xfrm>
            <a:off x="3240000" y="1614396"/>
            <a:ext cx="807300" cy="8073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29" name="Google Shape;10129;p62"/>
          <p:cNvSpPr/>
          <p:nvPr/>
        </p:nvSpPr>
        <p:spPr>
          <a:xfrm>
            <a:off x="5203857" y="1588739"/>
            <a:ext cx="807300" cy="8073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30" name="Google Shape;10130;p62"/>
          <p:cNvSpPr/>
          <p:nvPr/>
        </p:nvSpPr>
        <p:spPr>
          <a:xfrm>
            <a:off x="3240000" y="3453721"/>
            <a:ext cx="807300" cy="8073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31" name="Google Shape;10131;p62"/>
          <p:cNvSpPr/>
          <p:nvPr/>
        </p:nvSpPr>
        <p:spPr>
          <a:xfrm>
            <a:off x="5215143" y="3439521"/>
            <a:ext cx="807300" cy="8073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8" name="Picture 4" descr="Html icon - Free download on Iconfinder">
            <a:extLst>
              <a:ext uri="{FF2B5EF4-FFF2-40B4-BE49-F238E27FC236}">
                <a16:creationId xmlns:a16="http://schemas.microsoft.com/office/drawing/2014/main" id="{ED71B463-CBDB-7D29-C755-3E2865D1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065" y="1656018"/>
            <a:ext cx="727413" cy="72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52C1FE7D-CE93-67A6-D4B5-AE25B78C5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45" y="1636727"/>
            <a:ext cx="518523" cy="730958"/>
          </a:xfrm>
          <a:prstGeom prst="rect">
            <a:avLst/>
          </a:prstGeom>
        </p:spPr>
      </p:pic>
      <p:sp>
        <p:nvSpPr>
          <p:cNvPr id="6" name="AutoShape 12" descr="Brand guidelines · Bootstrap v5.0">
            <a:extLst>
              <a:ext uri="{FF2B5EF4-FFF2-40B4-BE49-F238E27FC236}">
                <a16:creationId xmlns:a16="http://schemas.microsoft.com/office/drawing/2014/main" id="{46FF1A45-E17F-14E9-6D7F-4C4060E3B3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0C1D967-7CA1-B6BA-016A-123F12099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9194" y="3561271"/>
            <a:ext cx="743153" cy="592200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id="{1897AC11-AB2D-77EC-8CC0-2A75FA31CC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7337" y="3511715"/>
            <a:ext cx="662911" cy="66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87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9" name="Google Shape;10119;p6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 Technologies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120" name="Google Shape;10120;p62"/>
          <p:cNvSpPr txBox="1">
            <a:spLocks noGrp="1"/>
          </p:cNvSpPr>
          <p:nvPr>
            <p:ph type="subTitle" idx="4294967295"/>
          </p:nvPr>
        </p:nvSpPr>
        <p:spPr>
          <a:xfrm flipH="1">
            <a:off x="832155" y="1714516"/>
            <a:ext cx="2294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Rubik Black"/>
                <a:ea typeface="Rubik Black"/>
                <a:cs typeface="Rubik Black"/>
                <a:sym typeface="Rubik Black"/>
              </a:rPr>
              <a:t>Python</a:t>
            </a:r>
            <a:endParaRPr sz="2200" dirty="0"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10122" name="Google Shape;10122;p62"/>
          <p:cNvSpPr txBox="1">
            <a:spLocks noGrp="1"/>
          </p:cNvSpPr>
          <p:nvPr>
            <p:ph type="subTitle" idx="4294967295"/>
          </p:nvPr>
        </p:nvSpPr>
        <p:spPr>
          <a:xfrm>
            <a:off x="6011157" y="1737006"/>
            <a:ext cx="2294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Rubik Black"/>
                <a:ea typeface="Rubik Black"/>
                <a:cs typeface="Rubik Black"/>
                <a:sym typeface="Rubik Black"/>
              </a:rPr>
              <a:t>Flask</a:t>
            </a:r>
            <a:endParaRPr sz="2200" dirty="0"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10124" name="Google Shape;10124;p62"/>
          <p:cNvSpPr txBox="1">
            <a:spLocks noGrp="1"/>
          </p:cNvSpPr>
          <p:nvPr>
            <p:ph type="subTitle" idx="4294967295"/>
          </p:nvPr>
        </p:nvSpPr>
        <p:spPr>
          <a:xfrm flipH="1">
            <a:off x="3293378" y="2869983"/>
            <a:ext cx="2294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Rubik Black"/>
                <a:ea typeface="Rubik Black"/>
                <a:cs typeface="Rubik Black"/>
                <a:sym typeface="Rubik Black"/>
              </a:rPr>
              <a:t>SQL Alchemy</a:t>
            </a:r>
            <a:endParaRPr sz="2200" dirty="0"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10128" name="Google Shape;10128;p62"/>
          <p:cNvSpPr/>
          <p:nvPr/>
        </p:nvSpPr>
        <p:spPr>
          <a:xfrm>
            <a:off x="3240000" y="1614396"/>
            <a:ext cx="807300" cy="8073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29" name="Google Shape;10129;p62"/>
          <p:cNvSpPr/>
          <p:nvPr/>
        </p:nvSpPr>
        <p:spPr>
          <a:xfrm>
            <a:off x="5096700" y="1614396"/>
            <a:ext cx="807300" cy="8073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30" name="Google Shape;10130;p62"/>
          <p:cNvSpPr/>
          <p:nvPr/>
        </p:nvSpPr>
        <p:spPr>
          <a:xfrm>
            <a:off x="4168350" y="3453720"/>
            <a:ext cx="807300" cy="8073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3A33BB5B-7E39-34E5-4B51-EFB44AFAD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234" y="1675889"/>
            <a:ext cx="678832" cy="678832"/>
          </a:xfrm>
          <a:prstGeom prst="rect">
            <a:avLst/>
          </a:prstGeom>
        </p:spPr>
      </p:pic>
      <p:pic>
        <p:nvPicPr>
          <p:cNvPr id="9" name="Picture 8" descr="A picture containing black, electronics, camera lens, dark&#10;&#10;Description automatically generated">
            <a:extLst>
              <a:ext uri="{FF2B5EF4-FFF2-40B4-BE49-F238E27FC236}">
                <a16:creationId xmlns:a16="http://schemas.microsoft.com/office/drawing/2014/main" id="{8AA468A2-29B8-506E-3504-347B7785E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300" y="3497205"/>
            <a:ext cx="1035473" cy="720329"/>
          </a:xfrm>
          <a:prstGeom prst="rect">
            <a:avLst/>
          </a:prstGeom>
        </p:spPr>
      </p:pic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1343B82A-03FF-C21F-6294-FDB639DDD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733" y="1639071"/>
            <a:ext cx="718265" cy="752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" name="Google Shape;9871;p5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9872" name="Google Shape;9872;p56"/>
          <p:cNvSpPr txBox="1">
            <a:spLocks noGrp="1"/>
          </p:cNvSpPr>
          <p:nvPr>
            <p:ph type="subTitle" idx="4294967295"/>
          </p:nvPr>
        </p:nvSpPr>
        <p:spPr>
          <a:xfrm flipH="1">
            <a:off x="823383" y="2980180"/>
            <a:ext cx="1680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Rubik Black"/>
                <a:ea typeface="Rubik Black"/>
                <a:cs typeface="Rubik Black"/>
                <a:sym typeface="Rubik Black"/>
              </a:rPr>
              <a:t>Idea</a:t>
            </a:r>
            <a:endParaRPr sz="2200" dirty="0"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9874" name="Google Shape;9874;p56"/>
          <p:cNvSpPr txBox="1">
            <a:spLocks noGrp="1"/>
          </p:cNvSpPr>
          <p:nvPr>
            <p:ph type="subTitle" idx="4294967295"/>
          </p:nvPr>
        </p:nvSpPr>
        <p:spPr>
          <a:xfrm flipH="1">
            <a:off x="4701241" y="2980180"/>
            <a:ext cx="1680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Rubik Black"/>
                <a:ea typeface="Rubik Black"/>
                <a:cs typeface="Rubik Black"/>
                <a:sym typeface="Rubik Black"/>
              </a:rPr>
              <a:t>Design</a:t>
            </a:r>
            <a:endParaRPr sz="2200" dirty="0"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9876" name="Google Shape;9876;p56"/>
          <p:cNvSpPr txBox="1">
            <a:spLocks noGrp="1"/>
          </p:cNvSpPr>
          <p:nvPr>
            <p:ph type="subTitle" idx="4294967295"/>
          </p:nvPr>
        </p:nvSpPr>
        <p:spPr>
          <a:xfrm flipH="1">
            <a:off x="2762312" y="2980180"/>
            <a:ext cx="1680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Rubik Black"/>
                <a:ea typeface="Rubik Black"/>
                <a:cs typeface="Rubik Black"/>
                <a:sym typeface="Rubik Black"/>
              </a:rPr>
              <a:t>Base</a:t>
            </a:r>
            <a:endParaRPr sz="2200" dirty="0"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9878" name="Google Shape;9878;p56"/>
          <p:cNvSpPr txBox="1">
            <a:spLocks noGrp="1"/>
          </p:cNvSpPr>
          <p:nvPr>
            <p:ph type="subTitle" idx="4294967295"/>
          </p:nvPr>
        </p:nvSpPr>
        <p:spPr>
          <a:xfrm flipH="1">
            <a:off x="6421220" y="2980180"/>
            <a:ext cx="2226739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Rubik Black"/>
                <a:ea typeface="Rubik Black"/>
                <a:cs typeface="Rubik Black"/>
                <a:sym typeface="Rubik Black"/>
              </a:rPr>
              <a:t>Presentation</a:t>
            </a:r>
            <a:endParaRPr sz="2200" dirty="0">
              <a:latin typeface="Rubik Black"/>
              <a:ea typeface="Rubik Black"/>
              <a:cs typeface="Rubik Black"/>
              <a:sym typeface="Rubik Black"/>
            </a:endParaRPr>
          </a:p>
        </p:txBody>
      </p:sp>
      <p:cxnSp>
        <p:nvCxnSpPr>
          <p:cNvPr id="9880" name="Google Shape;9880;p56"/>
          <p:cNvCxnSpPr>
            <a:cxnSpLocks/>
            <a:stCxn id="9881" idx="3"/>
            <a:endCxn id="9882" idx="1"/>
          </p:cNvCxnSpPr>
          <p:nvPr/>
        </p:nvCxnSpPr>
        <p:spPr>
          <a:xfrm>
            <a:off x="2072583" y="2493159"/>
            <a:ext cx="11208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81" name="Google Shape;9881;p56"/>
          <p:cNvSpPr/>
          <p:nvPr/>
        </p:nvSpPr>
        <p:spPr>
          <a:xfrm>
            <a:off x="1254483" y="2084109"/>
            <a:ext cx="818100" cy="8181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82" name="Google Shape;9882;p56"/>
          <p:cNvSpPr/>
          <p:nvPr/>
        </p:nvSpPr>
        <p:spPr>
          <a:xfrm>
            <a:off x="3193412" y="2084109"/>
            <a:ext cx="818100" cy="8181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3" name="Google Shape;9883;p56"/>
          <p:cNvSpPr/>
          <p:nvPr/>
        </p:nvSpPr>
        <p:spPr>
          <a:xfrm>
            <a:off x="5132341" y="2084109"/>
            <a:ext cx="818100" cy="8181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84" name="Google Shape;9884;p56"/>
          <p:cNvSpPr/>
          <p:nvPr/>
        </p:nvSpPr>
        <p:spPr>
          <a:xfrm>
            <a:off x="7071270" y="2084109"/>
            <a:ext cx="818100" cy="8181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5" name="Google Shape;9885;p56"/>
          <p:cNvSpPr txBox="1">
            <a:spLocks noGrp="1"/>
          </p:cNvSpPr>
          <p:nvPr>
            <p:ph type="subTitle" idx="4294967295"/>
          </p:nvPr>
        </p:nvSpPr>
        <p:spPr>
          <a:xfrm flipH="1">
            <a:off x="823383" y="1539000"/>
            <a:ext cx="1680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Rubik Black"/>
                <a:ea typeface="Rubik Black"/>
                <a:cs typeface="Rubik Black"/>
                <a:sym typeface="Rubik Black"/>
              </a:rPr>
              <a:t>MAR 08</a:t>
            </a:r>
            <a:endParaRPr sz="2200" dirty="0"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9886" name="Google Shape;9886;p56"/>
          <p:cNvSpPr txBox="1">
            <a:spLocks noGrp="1"/>
          </p:cNvSpPr>
          <p:nvPr>
            <p:ph type="subTitle" idx="4294967295"/>
          </p:nvPr>
        </p:nvSpPr>
        <p:spPr>
          <a:xfrm flipH="1">
            <a:off x="4701241" y="1539000"/>
            <a:ext cx="1680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Rubik Black"/>
                <a:ea typeface="Rubik Black"/>
                <a:cs typeface="Rubik Black"/>
                <a:sym typeface="Rubik Black"/>
              </a:rPr>
              <a:t>MAR 10</a:t>
            </a:r>
            <a:endParaRPr sz="2200" dirty="0"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9887" name="Google Shape;9887;p56"/>
          <p:cNvSpPr txBox="1">
            <a:spLocks noGrp="1"/>
          </p:cNvSpPr>
          <p:nvPr>
            <p:ph type="subTitle" idx="4294967295"/>
          </p:nvPr>
        </p:nvSpPr>
        <p:spPr>
          <a:xfrm flipH="1">
            <a:off x="2762312" y="1539000"/>
            <a:ext cx="1680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Rubik Black"/>
                <a:ea typeface="Rubik Black"/>
                <a:cs typeface="Rubik Black"/>
                <a:sym typeface="Rubik Black"/>
              </a:rPr>
              <a:t>MAR 09</a:t>
            </a:r>
            <a:endParaRPr sz="2200" dirty="0"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9888" name="Google Shape;9888;p56"/>
          <p:cNvSpPr txBox="1">
            <a:spLocks noGrp="1"/>
          </p:cNvSpPr>
          <p:nvPr>
            <p:ph type="subTitle" idx="4294967295"/>
          </p:nvPr>
        </p:nvSpPr>
        <p:spPr>
          <a:xfrm flipH="1">
            <a:off x="6640170" y="1539000"/>
            <a:ext cx="1680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Rubik Black"/>
                <a:ea typeface="Rubik Black"/>
                <a:cs typeface="Rubik Black"/>
                <a:sym typeface="Rubik Black"/>
              </a:rPr>
              <a:t>MAR 11</a:t>
            </a:r>
            <a:endParaRPr sz="2200" dirty="0">
              <a:latin typeface="Rubik Black"/>
              <a:ea typeface="Rubik Black"/>
              <a:cs typeface="Rubik Black"/>
              <a:sym typeface="Rubik Black"/>
            </a:endParaRPr>
          </a:p>
        </p:txBody>
      </p:sp>
      <p:cxnSp>
        <p:nvCxnSpPr>
          <p:cNvPr id="9889" name="Google Shape;9889;p56"/>
          <p:cNvCxnSpPr>
            <a:stCxn id="9882" idx="3"/>
            <a:endCxn id="9883" idx="1"/>
          </p:cNvCxnSpPr>
          <p:nvPr/>
        </p:nvCxnSpPr>
        <p:spPr>
          <a:xfrm>
            <a:off x="4011512" y="2493159"/>
            <a:ext cx="11208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90" name="Google Shape;9890;p56"/>
          <p:cNvCxnSpPr>
            <a:stCxn id="9883" idx="3"/>
            <a:endCxn id="9884" idx="1"/>
          </p:cNvCxnSpPr>
          <p:nvPr/>
        </p:nvCxnSpPr>
        <p:spPr>
          <a:xfrm>
            <a:off x="5950441" y="2493159"/>
            <a:ext cx="11208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E36AA03-B043-18A1-4466-35959FE92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677" y="2039015"/>
            <a:ext cx="838778" cy="838778"/>
          </a:xfrm>
          <a:prstGeom prst="rect">
            <a:avLst/>
          </a:prstGeom>
        </p:spPr>
      </p:pic>
      <p:pic>
        <p:nvPicPr>
          <p:cNvPr id="3076" name="Picture 4" descr="Computer - Free computer icons">
            <a:extLst>
              <a:ext uri="{FF2B5EF4-FFF2-40B4-BE49-F238E27FC236}">
                <a16:creationId xmlns:a16="http://schemas.microsoft.com/office/drawing/2014/main" id="{1E4EBEF9-533C-EAB5-BB6D-317EF7733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444" y="2136194"/>
            <a:ext cx="684036" cy="68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eb design - Free computer icons">
            <a:extLst>
              <a:ext uri="{FF2B5EF4-FFF2-40B4-BE49-F238E27FC236}">
                <a16:creationId xmlns:a16="http://schemas.microsoft.com/office/drawing/2014/main" id="{125EDDE7-E740-E552-4BCC-F957BD802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035" y="2155244"/>
            <a:ext cx="628712" cy="62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resentation - Free education icons">
            <a:extLst>
              <a:ext uri="{FF2B5EF4-FFF2-40B4-BE49-F238E27FC236}">
                <a16:creationId xmlns:a16="http://schemas.microsoft.com/office/drawing/2014/main" id="{2D1CF4B0-897F-278E-B018-CAA0C809A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35" y="2194001"/>
            <a:ext cx="628712" cy="62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1" name="Google Shape;9751;p50"/>
          <p:cNvSpPr txBox="1">
            <a:spLocks noGrp="1"/>
          </p:cNvSpPr>
          <p:nvPr>
            <p:ph type="title"/>
          </p:nvPr>
        </p:nvSpPr>
        <p:spPr>
          <a:xfrm>
            <a:off x="719999" y="2454850"/>
            <a:ext cx="3467372" cy="218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Live Demonstration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gital Scam Awareness Newsletter by Slidesgo">
  <a:themeElements>
    <a:clrScheme name="Simple Light">
      <a:dk1>
        <a:srgbClr val="E4FAFF"/>
      </a:dk1>
      <a:lt1>
        <a:srgbClr val="28373C"/>
      </a:lt1>
      <a:dk2>
        <a:srgbClr val="4E6872"/>
      </a:dk2>
      <a:lt2>
        <a:srgbClr val="1DB2C5"/>
      </a:lt2>
      <a:accent1>
        <a:srgbClr val="3FE6FF"/>
      </a:accent1>
      <a:accent2>
        <a:srgbClr val="93EFF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4F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156</Words>
  <Application>Microsoft Office PowerPoint</Application>
  <PresentationFormat>On-screen Show (16:9)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Fredoka One</vt:lpstr>
      <vt:lpstr>Google Sans</vt:lpstr>
      <vt:lpstr>Rubik Black</vt:lpstr>
      <vt:lpstr>Arial</vt:lpstr>
      <vt:lpstr>Rubik Glitch</vt:lpstr>
      <vt:lpstr>Azonix</vt:lpstr>
      <vt:lpstr>Rubik</vt:lpstr>
      <vt:lpstr>Digital Scam Awareness Newsletter by Slidesgo</vt:lpstr>
      <vt:lpstr>Data Exotica</vt:lpstr>
      <vt:lpstr>OUR TEAM</vt:lpstr>
      <vt:lpstr>Our Goal</vt:lpstr>
      <vt:lpstr>The problem</vt:lpstr>
      <vt:lpstr>Our Solution</vt:lpstr>
      <vt:lpstr>Frontend Technologies</vt:lpstr>
      <vt:lpstr>Backend Technologies</vt:lpstr>
      <vt:lpstr>Timeline</vt:lpstr>
      <vt:lpstr>Live Demonstration</vt:lpstr>
      <vt:lpstr>Thanks!!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Exotica</dc:title>
  <dc:creator>Aleksandar Haralampiev</dc:creator>
  <cp:lastModifiedBy>Aleksandar Haralampiev</cp:lastModifiedBy>
  <cp:revision>5</cp:revision>
  <dcterms:modified xsi:type="dcterms:W3CDTF">2023-03-10T15:47:03Z</dcterms:modified>
</cp:coreProperties>
</file>