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4"/>
    <p:sldMasterId id="2147483851" r:id="rId5"/>
  </p:sldMasterIdLst>
  <p:notesMasterIdLst>
    <p:notesMasterId r:id="rId21"/>
  </p:notesMasterIdLst>
  <p:sldIdLst>
    <p:sldId id="256" r:id="rId6"/>
    <p:sldId id="257" r:id="rId7"/>
    <p:sldId id="344" r:id="rId8"/>
    <p:sldId id="345" r:id="rId9"/>
    <p:sldId id="346" r:id="rId10"/>
    <p:sldId id="349" r:id="rId11"/>
    <p:sldId id="359" r:id="rId12"/>
    <p:sldId id="351" r:id="rId13"/>
    <p:sldId id="357" r:id="rId14"/>
    <p:sldId id="365" r:id="rId15"/>
    <p:sldId id="366" r:id="rId16"/>
    <p:sldId id="362" r:id="rId17"/>
    <p:sldId id="368" r:id="rId18"/>
    <p:sldId id="361" r:id="rId19"/>
    <p:sldId id="367" r:id="rId20"/>
  </p:sldIdLst>
  <p:sldSz cx="9144000" cy="514508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6721A95B-F9F9-5A44-85C1-64675E26832C}">
          <p14:sldIdLst>
            <p14:sldId id="256"/>
            <p14:sldId id="257"/>
            <p14:sldId id="344"/>
            <p14:sldId id="345"/>
            <p14:sldId id="346"/>
            <p14:sldId id="349"/>
            <p14:sldId id="359"/>
            <p14:sldId id="351"/>
            <p14:sldId id="357"/>
            <p14:sldId id="365"/>
            <p14:sldId id="366"/>
          </p14:sldIdLst>
        </p14:section>
        <p14:section name="Backup" id="{CC80454B-601A-C144-8F19-B7345B2DC6A3}">
          <p14:sldIdLst>
            <p14:sldId id="362"/>
            <p14:sldId id="368"/>
            <p14:sldId id="361"/>
            <p14:sldId id="367"/>
          </p14:sldIdLst>
        </p14:section>
        <p14:section name="Standardabschnitt" id="{ED8D9D83-379C-4245-B7DB-2D4A2C725E6C}">
          <p14:sldIdLst/>
        </p14:section>
      </p14:sectionLst>
    </p:ext>
    <p:ext uri="{EFAFB233-063F-42B5-8137-9DF3F51BA10A}">
      <p15:sldGuideLst xmlns:p15="http://schemas.microsoft.com/office/powerpoint/2012/main">
        <p15:guide id="1" orient="horz" pos="1620">
          <p15:clr>
            <a:srgbClr val="A4A3A4"/>
          </p15:clr>
        </p15:guide>
        <p15:guide id="2" pos="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9E8E"/>
    <a:srgbClr val="219E8D"/>
    <a:srgbClr val="009682"/>
    <a:srgbClr val="64B5F6"/>
    <a:srgbClr val="F5F5F5"/>
    <a:srgbClr val="A3A3A3"/>
    <a:srgbClr val="3749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9003BB-B571-A443-8496-C030FA7E1204}" v="1071" dt="2023-07-18T16:51:45.399"/>
    <p1510:client id="{5785F800-DD27-46E2-9E96-B1531FE72318}" v="98" dt="2023-07-18T17:08:31.467"/>
    <p1510:client id="{6B529D0B-EA6F-425E-91AC-5CCDC23BDEBD}" v="217" vWet="219" dt="2023-07-18T17:49:01.994"/>
    <p1510:client id="{82404F2E-771F-480D-A4DA-98E5ED4F4C72}" v="7" dt="2023-07-17T21:07:54.919"/>
    <p1510:client id="{836098B4-6255-411F-B95B-8C9566A24963}" v="73" dt="2023-07-18T14:59:14.398"/>
    <p1510:client id="{84D18B4D-79D7-43A3-BB26-1CA550E13F47}" v="113" dt="2023-07-18T18:36:02.255"/>
    <p1510:client id="{950018EC-CEE7-4C1B-AC36-1DA572910C83}" v="8" dt="2023-07-18T08:34:06.502"/>
    <p1510:client id="{A499CE83-7585-4C8A-A3DC-46CD48B90843}" v="17" dt="2023-07-18T16:54:02.563"/>
    <p1510:client id="{AB397809-D397-4790-97E9-375AFE9C498D}" v="3" dt="2023-07-18T15:37:52.787"/>
    <p1510:client id="{B7777B8A-B834-440F-B5BC-82132BBFFB29}" v="11" dt="2023-07-18T08:46:49.245"/>
    <p1510:client id="{CB7C3481-B3FF-7F4A-BF4A-25C9DB0CED60}" v="1699" dt="2023-07-18T18:04:33.794"/>
    <p1510:client id="{D6C921B5-B945-486C-B524-9C56E613627B}" v="36" dt="2023-07-18T15:22:43.062"/>
    <p1510:client id="{E4A08D60-9775-4D3E-90E1-BC41B592A10B}" v="482" dt="2023-07-18T17:19:51.881"/>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68"/>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ener, Moritz Maximilian" userId="S::ulngy@student.kit.edu::404199fe-8757-4fed-af1c-fcaa71279d6b" providerId="AD" clId="Web-{1B9B8F8A-4C70-4942-929D-1B20941D0316}"/>
    <pc:docChg chg="addSld delSld modSld sldOrd">
      <pc:chgData name="Diener, Moritz Maximilian" userId="S::ulngy@student.kit.edu::404199fe-8757-4fed-af1c-fcaa71279d6b" providerId="AD" clId="Web-{1B9B8F8A-4C70-4942-929D-1B20941D0316}" dt="2023-07-03T16:26:48.077" v="64" actId="1076"/>
      <pc:docMkLst>
        <pc:docMk/>
      </pc:docMkLst>
      <pc:sldChg chg="addSp modSp">
        <pc:chgData name="Diener, Moritz Maximilian" userId="S::ulngy@student.kit.edu::404199fe-8757-4fed-af1c-fcaa71279d6b" providerId="AD" clId="Web-{1B9B8F8A-4C70-4942-929D-1B20941D0316}" dt="2023-07-03T16:26:20.654" v="61" actId="14100"/>
        <pc:sldMkLst>
          <pc:docMk/>
          <pc:sldMk cId="2063268606" sldId="263"/>
        </pc:sldMkLst>
        <pc:graphicFrameChg chg="mod modGraphic">
          <ac:chgData name="Diener, Moritz Maximilian" userId="S::ulngy@student.kit.edu::404199fe-8757-4fed-af1c-fcaa71279d6b" providerId="AD" clId="Web-{1B9B8F8A-4C70-4942-929D-1B20941D0316}" dt="2023-07-03T16:26:12.420" v="58" actId="1076"/>
          <ac:graphicFrameMkLst>
            <pc:docMk/>
            <pc:sldMk cId="2063268606" sldId="263"/>
            <ac:graphicFrameMk id="6" creationId="{9EF155E3-9EBB-8B51-B467-1FAFB2E7A272}"/>
          </ac:graphicFrameMkLst>
        </pc:graphicFrameChg>
        <pc:picChg chg="add mod">
          <ac:chgData name="Diener, Moritz Maximilian" userId="S::ulngy@student.kit.edu::404199fe-8757-4fed-af1c-fcaa71279d6b" providerId="AD" clId="Web-{1B9B8F8A-4C70-4942-929D-1B20941D0316}" dt="2023-07-03T16:26:20.654" v="61" actId="14100"/>
          <ac:picMkLst>
            <pc:docMk/>
            <pc:sldMk cId="2063268606" sldId="263"/>
            <ac:picMk id="8" creationId="{B73BE71A-0286-6A51-4E0C-0C8AEC1118FE}"/>
          </ac:picMkLst>
        </pc:picChg>
      </pc:sldChg>
      <pc:sldChg chg="addSp modSp new">
        <pc:chgData name="Diener, Moritz Maximilian" userId="S::ulngy@student.kit.edu::404199fe-8757-4fed-af1c-fcaa71279d6b" providerId="AD" clId="Web-{1B9B8F8A-4C70-4942-929D-1B20941D0316}" dt="2023-07-03T16:26:48.077" v="64" actId="1076"/>
        <pc:sldMkLst>
          <pc:docMk/>
          <pc:sldMk cId="90609948" sldId="264"/>
        </pc:sldMkLst>
        <pc:spChg chg="mod">
          <ac:chgData name="Diener, Moritz Maximilian" userId="S::ulngy@student.kit.edu::404199fe-8757-4fed-af1c-fcaa71279d6b" providerId="AD" clId="Web-{1B9B8F8A-4C70-4942-929D-1B20941D0316}" dt="2023-07-03T16:01:59.416" v="14" actId="20577"/>
          <ac:spMkLst>
            <pc:docMk/>
            <pc:sldMk cId="90609948" sldId="264"/>
            <ac:spMk id="2" creationId="{770FB23C-6615-8979-C029-FE56385B3E8B}"/>
          </ac:spMkLst>
        </pc:spChg>
        <pc:spChg chg="mod">
          <ac:chgData name="Diener, Moritz Maximilian" userId="S::ulngy@student.kit.edu::404199fe-8757-4fed-af1c-fcaa71279d6b" providerId="AD" clId="Web-{1B9B8F8A-4C70-4942-929D-1B20941D0316}" dt="2023-07-03T16:01:44.431" v="2" actId="20577"/>
          <ac:spMkLst>
            <pc:docMk/>
            <pc:sldMk cId="90609948" sldId="264"/>
            <ac:spMk id="5" creationId="{2D5A6E2F-A136-83FD-6891-ACE9CC9D7992}"/>
          </ac:spMkLst>
        </pc:spChg>
        <pc:spChg chg="add mod">
          <ac:chgData name="Diener, Moritz Maximilian" userId="S::ulngy@student.kit.edu::404199fe-8757-4fed-af1c-fcaa71279d6b" providerId="AD" clId="Web-{1B9B8F8A-4C70-4942-929D-1B20941D0316}" dt="2023-07-03T16:26:43.827" v="63" actId="14100"/>
          <ac:spMkLst>
            <pc:docMk/>
            <pc:sldMk cId="90609948" sldId="264"/>
            <ac:spMk id="8" creationId="{AA9C6304-068A-2E23-6B92-F800DE0FBAB2}"/>
          </ac:spMkLst>
        </pc:spChg>
        <pc:graphicFrameChg chg="add mod modGraphic">
          <ac:chgData name="Diener, Moritz Maximilian" userId="S::ulngy@student.kit.edu::404199fe-8757-4fed-af1c-fcaa71279d6b" providerId="AD" clId="Web-{1B9B8F8A-4C70-4942-929D-1B20941D0316}" dt="2023-07-03T16:26:48.077" v="64" actId="1076"/>
          <ac:graphicFrameMkLst>
            <pc:docMk/>
            <pc:sldMk cId="90609948" sldId="264"/>
            <ac:graphicFrameMk id="7" creationId="{2E858DC7-4BDB-B6F0-1427-E1E5B419838D}"/>
          </ac:graphicFrameMkLst>
        </pc:graphicFrameChg>
      </pc:sldChg>
      <pc:sldChg chg="addSp delSp modSp new del ord">
        <pc:chgData name="Diener, Moritz Maximilian" userId="S::ulngy@student.kit.edu::404199fe-8757-4fed-af1c-fcaa71279d6b" providerId="AD" clId="Web-{1B9B8F8A-4C70-4942-929D-1B20941D0316}" dt="2023-07-03T16:26:37.077" v="62"/>
        <pc:sldMkLst>
          <pc:docMk/>
          <pc:sldMk cId="614557067" sldId="265"/>
        </pc:sldMkLst>
        <pc:spChg chg="del">
          <ac:chgData name="Diener, Moritz Maximilian" userId="S::ulngy@student.kit.edu::404199fe-8757-4fed-af1c-fcaa71279d6b" providerId="AD" clId="Web-{1B9B8F8A-4C70-4942-929D-1B20941D0316}" dt="2023-07-03T16:25:49.591" v="50"/>
          <ac:spMkLst>
            <pc:docMk/>
            <pc:sldMk cId="614557067" sldId="265"/>
            <ac:spMk id="2" creationId="{34FB96D2-B271-B820-7402-D1464FBF4256}"/>
          </ac:spMkLst>
        </pc:spChg>
        <pc:picChg chg="add mod ord">
          <ac:chgData name="Diener, Moritz Maximilian" userId="S::ulngy@student.kit.edu::404199fe-8757-4fed-af1c-fcaa71279d6b" providerId="AD" clId="Web-{1B9B8F8A-4C70-4942-929D-1B20941D0316}" dt="2023-07-03T16:25:57.341" v="53" actId="14100"/>
          <ac:picMkLst>
            <pc:docMk/>
            <pc:sldMk cId="614557067" sldId="265"/>
            <ac:picMk id="6" creationId="{0E1E0CCF-67A6-6F6D-D4C0-5DDA81C55FF5}"/>
          </ac:picMkLst>
        </pc:picChg>
      </pc:sldChg>
    </pc:docChg>
  </pc:docChgLst>
  <pc:docChgLst>
    <pc:chgData name="Duraki, Meriton" userId="9cdb539e-4316-4418-a554-877252b448a5" providerId="ADAL" clId="{84D18B4D-79D7-43A3-BB26-1CA550E13F47}"/>
    <pc:docChg chg="undo custSel addSld delSld modSld sldOrd delSection modSection">
      <pc:chgData name="Duraki, Meriton" userId="9cdb539e-4316-4418-a554-877252b448a5" providerId="ADAL" clId="{84D18B4D-79D7-43A3-BB26-1CA550E13F47}" dt="2023-07-18T18:36:02.255" v="1346" actId="14100"/>
      <pc:docMkLst>
        <pc:docMk/>
      </pc:docMkLst>
      <pc:sldChg chg="del ord">
        <pc:chgData name="Duraki, Meriton" userId="9cdb539e-4316-4418-a554-877252b448a5" providerId="ADAL" clId="{84D18B4D-79D7-43A3-BB26-1CA550E13F47}" dt="2023-07-18T18:00:55.134" v="1322" actId="18676"/>
        <pc:sldMkLst>
          <pc:docMk/>
          <pc:sldMk cId="0" sldId="328"/>
        </pc:sldMkLst>
      </pc:sldChg>
      <pc:sldChg chg="del">
        <pc:chgData name="Duraki, Meriton" userId="9cdb539e-4316-4418-a554-877252b448a5" providerId="ADAL" clId="{84D18B4D-79D7-43A3-BB26-1CA550E13F47}" dt="2023-07-18T18:00:55.134" v="1322" actId="18676"/>
        <pc:sldMkLst>
          <pc:docMk/>
          <pc:sldMk cId="0" sldId="329"/>
        </pc:sldMkLst>
      </pc:sldChg>
      <pc:sldChg chg="del">
        <pc:chgData name="Duraki, Meriton" userId="9cdb539e-4316-4418-a554-877252b448a5" providerId="ADAL" clId="{84D18B4D-79D7-43A3-BB26-1CA550E13F47}" dt="2023-07-18T18:00:55.134" v="1322" actId="18676"/>
        <pc:sldMkLst>
          <pc:docMk/>
          <pc:sldMk cId="0" sldId="330"/>
        </pc:sldMkLst>
      </pc:sldChg>
      <pc:sldChg chg="del">
        <pc:chgData name="Duraki, Meriton" userId="9cdb539e-4316-4418-a554-877252b448a5" providerId="ADAL" clId="{84D18B4D-79D7-43A3-BB26-1CA550E13F47}" dt="2023-07-18T18:00:55.134" v="1322" actId="18676"/>
        <pc:sldMkLst>
          <pc:docMk/>
          <pc:sldMk cId="0" sldId="331"/>
        </pc:sldMkLst>
      </pc:sldChg>
      <pc:sldChg chg="del">
        <pc:chgData name="Duraki, Meriton" userId="9cdb539e-4316-4418-a554-877252b448a5" providerId="ADAL" clId="{84D18B4D-79D7-43A3-BB26-1CA550E13F47}" dt="2023-07-18T18:00:55.134" v="1322" actId="18676"/>
        <pc:sldMkLst>
          <pc:docMk/>
          <pc:sldMk cId="0" sldId="332"/>
        </pc:sldMkLst>
      </pc:sldChg>
      <pc:sldChg chg="del">
        <pc:chgData name="Duraki, Meriton" userId="9cdb539e-4316-4418-a554-877252b448a5" providerId="ADAL" clId="{84D18B4D-79D7-43A3-BB26-1CA550E13F47}" dt="2023-07-18T18:00:55.134" v="1322" actId="18676"/>
        <pc:sldMkLst>
          <pc:docMk/>
          <pc:sldMk cId="0" sldId="333"/>
        </pc:sldMkLst>
      </pc:sldChg>
      <pc:sldChg chg="del">
        <pc:chgData name="Duraki, Meriton" userId="9cdb539e-4316-4418-a554-877252b448a5" providerId="ADAL" clId="{84D18B4D-79D7-43A3-BB26-1CA550E13F47}" dt="2023-07-18T18:00:55.134" v="1322" actId="18676"/>
        <pc:sldMkLst>
          <pc:docMk/>
          <pc:sldMk cId="0" sldId="334"/>
        </pc:sldMkLst>
      </pc:sldChg>
      <pc:sldChg chg="del">
        <pc:chgData name="Duraki, Meriton" userId="9cdb539e-4316-4418-a554-877252b448a5" providerId="ADAL" clId="{84D18B4D-79D7-43A3-BB26-1CA550E13F47}" dt="2023-07-18T18:00:55.134" v="1322" actId="18676"/>
        <pc:sldMkLst>
          <pc:docMk/>
          <pc:sldMk cId="0" sldId="335"/>
        </pc:sldMkLst>
      </pc:sldChg>
      <pc:sldChg chg="del">
        <pc:chgData name="Duraki, Meriton" userId="9cdb539e-4316-4418-a554-877252b448a5" providerId="ADAL" clId="{84D18B4D-79D7-43A3-BB26-1CA550E13F47}" dt="2023-07-18T18:00:55.134" v="1322" actId="18676"/>
        <pc:sldMkLst>
          <pc:docMk/>
          <pc:sldMk cId="0" sldId="336"/>
        </pc:sldMkLst>
      </pc:sldChg>
      <pc:sldChg chg="del">
        <pc:chgData name="Duraki, Meriton" userId="9cdb539e-4316-4418-a554-877252b448a5" providerId="ADAL" clId="{84D18B4D-79D7-43A3-BB26-1CA550E13F47}" dt="2023-07-18T18:00:55.134" v="1322" actId="18676"/>
        <pc:sldMkLst>
          <pc:docMk/>
          <pc:sldMk cId="0" sldId="337"/>
        </pc:sldMkLst>
      </pc:sldChg>
      <pc:sldChg chg="del">
        <pc:chgData name="Duraki, Meriton" userId="9cdb539e-4316-4418-a554-877252b448a5" providerId="ADAL" clId="{84D18B4D-79D7-43A3-BB26-1CA550E13F47}" dt="2023-07-18T18:00:55.134" v="1322" actId="18676"/>
        <pc:sldMkLst>
          <pc:docMk/>
          <pc:sldMk cId="0" sldId="338"/>
        </pc:sldMkLst>
      </pc:sldChg>
      <pc:sldChg chg="del">
        <pc:chgData name="Duraki, Meriton" userId="9cdb539e-4316-4418-a554-877252b448a5" providerId="ADAL" clId="{84D18B4D-79D7-43A3-BB26-1CA550E13F47}" dt="2023-07-18T18:00:55.134" v="1322" actId="18676"/>
        <pc:sldMkLst>
          <pc:docMk/>
          <pc:sldMk cId="0" sldId="339"/>
        </pc:sldMkLst>
      </pc:sldChg>
      <pc:sldChg chg="del">
        <pc:chgData name="Duraki, Meriton" userId="9cdb539e-4316-4418-a554-877252b448a5" providerId="ADAL" clId="{84D18B4D-79D7-43A3-BB26-1CA550E13F47}" dt="2023-07-18T18:00:55.134" v="1322" actId="18676"/>
        <pc:sldMkLst>
          <pc:docMk/>
          <pc:sldMk cId="0" sldId="340"/>
        </pc:sldMkLst>
      </pc:sldChg>
      <pc:sldChg chg="addSp delSp modSp mod">
        <pc:chgData name="Duraki, Meriton" userId="9cdb539e-4316-4418-a554-877252b448a5" providerId="ADAL" clId="{84D18B4D-79D7-43A3-BB26-1CA550E13F47}" dt="2023-07-18T16:55:39.247" v="1310" actId="478"/>
        <pc:sldMkLst>
          <pc:docMk/>
          <pc:sldMk cId="4125811210" sldId="346"/>
        </pc:sldMkLst>
        <pc:spChg chg="del mod">
          <ac:chgData name="Duraki, Meriton" userId="9cdb539e-4316-4418-a554-877252b448a5" providerId="ADAL" clId="{84D18B4D-79D7-43A3-BB26-1CA550E13F47}" dt="2023-07-17T12:10:30.694" v="655" actId="478"/>
          <ac:spMkLst>
            <pc:docMk/>
            <pc:sldMk cId="4125811210" sldId="346"/>
            <ac:spMk id="5" creationId="{57CA8307-8300-03C1-C58A-7EB0D9C9A46B}"/>
          </ac:spMkLst>
        </pc:spChg>
        <pc:spChg chg="mod">
          <ac:chgData name="Duraki, Meriton" userId="9cdb539e-4316-4418-a554-877252b448a5" providerId="ADAL" clId="{84D18B4D-79D7-43A3-BB26-1CA550E13F47}" dt="2023-07-17T12:44:32.853" v="921" actId="20577"/>
          <ac:spMkLst>
            <pc:docMk/>
            <pc:sldMk cId="4125811210" sldId="346"/>
            <ac:spMk id="6" creationId="{A547D57B-40EA-CE70-4F2C-74DC1AF475BA}"/>
          </ac:spMkLst>
        </pc:spChg>
        <pc:spChg chg="add mod">
          <ac:chgData name="Duraki, Meriton" userId="9cdb539e-4316-4418-a554-877252b448a5" providerId="ADAL" clId="{84D18B4D-79D7-43A3-BB26-1CA550E13F47}" dt="2023-07-17T12:04:35.824" v="572" actId="1076"/>
          <ac:spMkLst>
            <pc:docMk/>
            <pc:sldMk cId="4125811210" sldId="346"/>
            <ac:spMk id="11" creationId="{7D2E38BF-87DB-E770-3ADD-FE44E836CEED}"/>
          </ac:spMkLst>
        </pc:spChg>
        <pc:spChg chg="add del mod">
          <ac:chgData name="Duraki, Meriton" userId="9cdb539e-4316-4418-a554-877252b448a5" providerId="ADAL" clId="{84D18B4D-79D7-43A3-BB26-1CA550E13F47}" dt="2023-07-17T11:31:09.370" v="346" actId="478"/>
          <ac:spMkLst>
            <pc:docMk/>
            <pc:sldMk cId="4125811210" sldId="346"/>
            <ac:spMk id="12" creationId="{550B6185-B93F-C176-1237-A95DFEFA2048}"/>
          </ac:spMkLst>
        </pc:spChg>
        <pc:spChg chg="add del mod">
          <ac:chgData name="Duraki, Meriton" userId="9cdb539e-4316-4418-a554-877252b448a5" providerId="ADAL" clId="{84D18B4D-79D7-43A3-BB26-1CA550E13F47}" dt="2023-07-17T12:44:35.535" v="922" actId="478"/>
          <ac:spMkLst>
            <pc:docMk/>
            <pc:sldMk cId="4125811210" sldId="346"/>
            <ac:spMk id="13" creationId="{A16A4BC6-B31B-5D5F-34F1-07DAB2DD6F5B}"/>
          </ac:spMkLst>
        </pc:spChg>
        <pc:spChg chg="mod topLvl">
          <ac:chgData name="Duraki, Meriton" userId="9cdb539e-4316-4418-a554-877252b448a5" providerId="ADAL" clId="{84D18B4D-79D7-43A3-BB26-1CA550E13F47}" dt="2023-07-17T11:28:25.690" v="314" actId="164"/>
          <ac:spMkLst>
            <pc:docMk/>
            <pc:sldMk cId="4125811210" sldId="346"/>
            <ac:spMk id="15" creationId="{C1521FC3-CEE7-597A-FAFC-10EBD7205830}"/>
          </ac:spMkLst>
        </pc:spChg>
        <pc:spChg chg="mod topLvl">
          <ac:chgData name="Duraki, Meriton" userId="9cdb539e-4316-4418-a554-877252b448a5" providerId="ADAL" clId="{84D18B4D-79D7-43A3-BB26-1CA550E13F47}" dt="2023-07-17T11:28:25.690" v="314" actId="164"/>
          <ac:spMkLst>
            <pc:docMk/>
            <pc:sldMk cId="4125811210" sldId="346"/>
            <ac:spMk id="16" creationId="{020DFF46-D3B3-0A3F-D54D-7D5EE6AA3603}"/>
          </ac:spMkLst>
        </pc:spChg>
        <pc:spChg chg="mod topLvl">
          <ac:chgData name="Duraki, Meriton" userId="9cdb539e-4316-4418-a554-877252b448a5" providerId="ADAL" clId="{84D18B4D-79D7-43A3-BB26-1CA550E13F47}" dt="2023-07-17T11:28:25.690" v="314" actId="164"/>
          <ac:spMkLst>
            <pc:docMk/>
            <pc:sldMk cId="4125811210" sldId="346"/>
            <ac:spMk id="17" creationId="{A2ED7613-56CE-99F9-E7CE-D1FD3235CB1F}"/>
          </ac:spMkLst>
        </pc:spChg>
        <pc:spChg chg="mod topLvl">
          <ac:chgData name="Duraki, Meriton" userId="9cdb539e-4316-4418-a554-877252b448a5" providerId="ADAL" clId="{84D18B4D-79D7-43A3-BB26-1CA550E13F47}" dt="2023-07-17T11:28:25.690" v="314" actId="164"/>
          <ac:spMkLst>
            <pc:docMk/>
            <pc:sldMk cId="4125811210" sldId="346"/>
            <ac:spMk id="18" creationId="{FC94942C-919D-12F7-BC88-DB3CEE680B26}"/>
          </ac:spMkLst>
        </pc:spChg>
        <pc:spChg chg="add mod ord">
          <ac:chgData name="Duraki, Meriton" userId="9cdb539e-4316-4418-a554-877252b448a5" providerId="ADAL" clId="{84D18B4D-79D7-43A3-BB26-1CA550E13F47}" dt="2023-07-17T12:33:10.558" v="797" actId="1076"/>
          <ac:spMkLst>
            <pc:docMk/>
            <pc:sldMk cId="4125811210" sldId="346"/>
            <ac:spMk id="24" creationId="{DCD53BC0-6CAB-F15F-97C7-94E872243426}"/>
          </ac:spMkLst>
        </pc:spChg>
        <pc:spChg chg="add del mod">
          <ac:chgData name="Duraki, Meriton" userId="9cdb539e-4316-4418-a554-877252b448a5" providerId="ADAL" clId="{84D18B4D-79D7-43A3-BB26-1CA550E13F47}" dt="2023-07-17T11:43:38.255" v="462" actId="478"/>
          <ac:spMkLst>
            <pc:docMk/>
            <pc:sldMk cId="4125811210" sldId="346"/>
            <ac:spMk id="25" creationId="{221AA24D-6E70-4250-7BEF-41050A82F286}"/>
          </ac:spMkLst>
        </pc:spChg>
        <pc:spChg chg="add del mod">
          <ac:chgData name="Duraki, Meriton" userId="9cdb539e-4316-4418-a554-877252b448a5" providerId="ADAL" clId="{84D18B4D-79D7-43A3-BB26-1CA550E13F47}" dt="2023-07-17T11:43:40.165" v="463" actId="478"/>
          <ac:spMkLst>
            <pc:docMk/>
            <pc:sldMk cId="4125811210" sldId="346"/>
            <ac:spMk id="26" creationId="{0A67303A-9950-63C8-5664-FD1A5940FE07}"/>
          </ac:spMkLst>
        </pc:spChg>
        <pc:spChg chg="add del mod">
          <ac:chgData name="Duraki, Meriton" userId="9cdb539e-4316-4418-a554-877252b448a5" providerId="ADAL" clId="{84D18B4D-79D7-43A3-BB26-1CA550E13F47}" dt="2023-07-17T11:43:35.551" v="460" actId="478"/>
          <ac:spMkLst>
            <pc:docMk/>
            <pc:sldMk cId="4125811210" sldId="346"/>
            <ac:spMk id="27" creationId="{BE6863B6-188B-2950-D52D-F2F052481F71}"/>
          </ac:spMkLst>
        </pc:spChg>
        <pc:spChg chg="add del mod">
          <ac:chgData name="Duraki, Meriton" userId="9cdb539e-4316-4418-a554-877252b448a5" providerId="ADAL" clId="{84D18B4D-79D7-43A3-BB26-1CA550E13F47}" dt="2023-07-17T12:09:14.778" v="644" actId="478"/>
          <ac:spMkLst>
            <pc:docMk/>
            <pc:sldMk cId="4125811210" sldId="346"/>
            <ac:spMk id="29" creationId="{48215F71-81EA-DB14-7B2B-7E6C51A1356A}"/>
          </ac:spMkLst>
        </pc:spChg>
        <pc:spChg chg="del mod">
          <ac:chgData name="Duraki, Meriton" userId="9cdb539e-4316-4418-a554-877252b448a5" providerId="ADAL" clId="{84D18B4D-79D7-43A3-BB26-1CA550E13F47}" dt="2023-07-17T12:15:56.224" v="662" actId="478"/>
          <ac:spMkLst>
            <pc:docMk/>
            <pc:sldMk cId="4125811210" sldId="346"/>
            <ac:spMk id="30" creationId="{47327F1E-E5B3-EB77-77D4-27B224F81FA2}"/>
          </ac:spMkLst>
        </pc:spChg>
        <pc:spChg chg="add mod">
          <ac:chgData name="Duraki, Meriton" userId="9cdb539e-4316-4418-a554-877252b448a5" providerId="ADAL" clId="{84D18B4D-79D7-43A3-BB26-1CA550E13F47}" dt="2023-07-17T11:52:42.139" v="557" actId="20577"/>
          <ac:spMkLst>
            <pc:docMk/>
            <pc:sldMk cId="4125811210" sldId="346"/>
            <ac:spMk id="31" creationId="{2AB05233-B89D-2B39-6C97-3094B1BBBBB9}"/>
          </ac:spMkLst>
        </pc:spChg>
        <pc:spChg chg="add del">
          <ac:chgData name="Duraki, Meriton" userId="9cdb539e-4316-4418-a554-877252b448a5" providerId="ADAL" clId="{84D18B4D-79D7-43A3-BB26-1CA550E13F47}" dt="2023-07-18T16:55:37.967" v="1307" actId="478"/>
          <ac:spMkLst>
            <pc:docMk/>
            <pc:sldMk cId="4125811210" sldId="346"/>
            <ac:spMk id="31" creationId="{3FDB09AC-3795-8CF4-172A-404C9B8DF971}"/>
          </ac:spMkLst>
        </pc:spChg>
        <pc:spChg chg="add mod">
          <ac:chgData name="Duraki, Meriton" userId="9cdb539e-4316-4418-a554-877252b448a5" providerId="ADAL" clId="{84D18B4D-79D7-43A3-BB26-1CA550E13F47}" dt="2023-07-17T12:38:02.461" v="818" actId="1076"/>
          <ac:spMkLst>
            <pc:docMk/>
            <pc:sldMk cId="4125811210" sldId="346"/>
            <ac:spMk id="32" creationId="{FB3FB43E-2674-5513-5F7B-3FC099E65E5A}"/>
          </ac:spMkLst>
        </pc:spChg>
        <pc:spChg chg="add del mod">
          <ac:chgData name="Duraki, Meriton" userId="9cdb539e-4316-4418-a554-877252b448a5" providerId="ADAL" clId="{84D18B4D-79D7-43A3-BB26-1CA550E13F47}" dt="2023-07-17T12:32:50.648" v="796" actId="478"/>
          <ac:spMkLst>
            <pc:docMk/>
            <pc:sldMk cId="4125811210" sldId="346"/>
            <ac:spMk id="33" creationId="{0E841EEF-B854-7077-6021-11AEA973D984}"/>
          </ac:spMkLst>
        </pc:spChg>
        <pc:spChg chg="add mod ord">
          <ac:chgData name="Duraki, Meriton" userId="9cdb539e-4316-4418-a554-877252b448a5" providerId="ADAL" clId="{84D18B4D-79D7-43A3-BB26-1CA550E13F47}" dt="2023-07-17T12:32:24.239" v="793" actId="1076"/>
          <ac:spMkLst>
            <pc:docMk/>
            <pc:sldMk cId="4125811210" sldId="346"/>
            <ac:spMk id="35" creationId="{427E8C0C-99DA-E60F-AD91-0564415305B6}"/>
          </ac:spMkLst>
        </pc:spChg>
        <pc:spChg chg="add del mod">
          <ac:chgData name="Duraki, Meriton" userId="9cdb539e-4316-4418-a554-877252b448a5" providerId="ADAL" clId="{84D18B4D-79D7-43A3-BB26-1CA550E13F47}" dt="2023-07-18T16:55:39.247" v="1310" actId="478"/>
          <ac:spMkLst>
            <pc:docMk/>
            <pc:sldMk cId="4125811210" sldId="346"/>
            <ac:spMk id="36" creationId="{D3E068BE-79BF-BA29-AFCC-F7F74C397687}"/>
          </ac:spMkLst>
        </pc:spChg>
        <pc:spChg chg="add del mod">
          <ac:chgData name="Duraki, Meriton" userId="9cdb539e-4316-4418-a554-877252b448a5" providerId="ADAL" clId="{84D18B4D-79D7-43A3-BB26-1CA550E13F47}" dt="2023-07-18T16:55:38.300" v="1308" actId="478"/>
          <ac:spMkLst>
            <pc:docMk/>
            <pc:sldMk cId="4125811210" sldId="346"/>
            <ac:spMk id="37" creationId="{99CD90E9-63A1-06C3-A8E4-E213A1DF3E10}"/>
          </ac:spMkLst>
        </pc:spChg>
        <pc:spChg chg="add mod">
          <ac:chgData name="Duraki, Meriton" userId="9cdb539e-4316-4418-a554-877252b448a5" providerId="ADAL" clId="{84D18B4D-79D7-43A3-BB26-1CA550E13F47}" dt="2023-07-18T16:55:38.879" v="1309" actId="478"/>
          <ac:spMkLst>
            <pc:docMk/>
            <pc:sldMk cId="4125811210" sldId="346"/>
            <ac:spMk id="38" creationId="{B640A8F7-A83F-D251-FD8A-95442E4BACA3}"/>
          </ac:spMkLst>
        </pc:spChg>
        <pc:spChg chg="add del mod">
          <ac:chgData name="Duraki, Meriton" userId="9cdb539e-4316-4418-a554-877252b448a5" providerId="ADAL" clId="{84D18B4D-79D7-43A3-BB26-1CA550E13F47}" dt="2023-07-17T12:26:11.208" v="697" actId="767"/>
          <ac:spMkLst>
            <pc:docMk/>
            <pc:sldMk cId="4125811210" sldId="346"/>
            <ac:spMk id="40" creationId="{1319E726-3BE3-548A-8B88-3DE5C2DD9DD4}"/>
          </ac:spMkLst>
        </pc:spChg>
        <pc:spChg chg="add del">
          <ac:chgData name="Duraki, Meriton" userId="9cdb539e-4316-4418-a554-877252b448a5" providerId="ADAL" clId="{84D18B4D-79D7-43A3-BB26-1CA550E13F47}" dt="2023-07-18T16:55:37.686" v="1306" actId="11529"/>
          <ac:spMkLst>
            <pc:docMk/>
            <pc:sldMk cId="4125811210" sldId="346"/>
            <ac:spMk id="40" creationId="{515836E3-A731-2ACD-2126-65628C5FD73C}"/>
          </ac:spMkLst>
        </pc:spChg>
        <pc:spChg chg="add mod">
          <ac:chgData name="Duraki, Meriton" userId="9cdb539e-4316-4418-a554-877252b448a5" providerId="ADAL" clId="{84D18B4D-79D7-43A3-BB26-1CA550E13F47}" dt="2023-07-17T12:26:51.774" v="702" actId="164"/>
          <ac:spMkLst>
            <pc:docMk/>
            <pc:sldMk cId="4125811210" sldId="346"/>
            <ac:spMk id="41" creationId="{E136A691-4261-D027-E4F8-EFB94BDFD0E2}"/>
          </ac:spMkLst>
        </pc:spChg>
        <pc:spChg chg="add mod">
          <ac:chgData name="Duraki, Meriton" userId="9cdb539e-4316-4418-a554-877252b448a5" providerId="ADAL" clId="{84D18B4D-79D7-43A3-BB26-1CA550E13F47}" dt="2023-07-17T12:27:55.794" v="730" actId="113"/>
          <ac:spMkLst>
            <pc:docMk/>
            <pc:sldMk cId="4125811210" sldId="346"/>
            <ac:spMk id="43" creationId="{0E825856-EDC5-17E7-2FC5-9F6CF8505108}"/>
          </ac:spMkLst>
        </pc:spChg>
        <pc:spChg chg="mod">
          <ac:chgData name="Duraki, Meriton" userId="9cdb539e-4316-4418-a554-877252b448a5" providerId="ADAL" clId="{84D18B4D-79D7-43A3-BB26-1CA550E13F47}" dt="2023-07-17T12:40:11.140" v="824" actId="1076"/>
          <ac:spMkLst>
            <pc:docMk/>
            <pc:sldMk cId="4125811210" sldId="346"/>
            <ac:spMk id="47" creationId="{2C193DC6-8889-7F63-D1D6-493C151DB29E}"/>
          </ac:spMkLst>
        </pc:spChg>
        <pc:spChg chg="mod">
          <ac:chgData name="Duraki, Meriton" userId="9cdb539e-4316-4418-a554-877252b448a5" providerId="ADAL" clId="{84D18B4D-79D7-43A3-BB26-1CA550E13F47}" dt="2023-07-17T12:29:16.434" v="757"/>
          <ac:spMkLst>
            <pc:docMk/>
            <pc:sldMk cId="4125811210" sldId="346"/>
            <ac:spMk id="49" creationId="{F162D833-2F16-6D77-33D1-6EC0382DC4BB}"/>
          </ac:spMkLst>
        </pc:spChg>
        <pc:spChg chg="mod">
          <ac:chgData name="Duraki, Meriton" userId="9cdb539e-4316-4418-a554-877252b448a5" providerId="ADAL" clId="{84D18B4D-79D7-43A3-BB26-1CA550E13F47}" dt="2023-07-17T12:36:58.520" v="815" actId="20577"/>
          <ac:spMkLst>
            <pc:docMk/>
            <pc:sldMk cId="4125811210" sldId="346"/>
            <ac:spMk id="52" creationId="{9B5DF608-0EEE-145B-53C0-DC02635438EC}"/>
          </ac:spMkLst>
        </pc:spChg>
        <pc:spChg chg="mod">
          <ac:chgData name="Duraki, Meriton" userId="9cdb539e-4316-4418-a554-877252b448a5" providerId="ADAL" clId="{84D18B4D-79D7-43A3-BB26-1CA550E13F47}" dt="2023-07-17T12:36:51.533" v="803"/>
          <ac:spMkLst>
            <pc:docMk/>
            <pc:sldMk cId="4125811210" sldId="346"/>
            <ac:spMk id="54" creationId="{6B1D7A48-42C9-47CB-60A0-B10BCC59D446}"/>
          </ac:spMkLst>
        </pc:spChg>
        <pc:spChg chg="add mod">
          <ac:chgData name="Duraki, Meriton" userId="9cdb539e-4316-4418-a554-877252b448a5" providerId="ADAL" clId="{84D18B4D-79D7-43A3-BB26-1CA550E13F47}" dt="2023-07-17T12:53:38.642" v="945" actId="1076"/>
          <ac:spMkLst>
            <pc:docMk/>
            <pc:sldMk cId="4125811210" sldId="346"/>
            <ac:spMk id="57" creationId="{CFC644AB-3BA1-79C0-D3A4-850E84B0FC81}"/>
          </ac:spMkLst>
        </pc:spChg>
        <pc:grpChg chg="add del mod ord">
          <ac:chgData name="Duraki, Meriton" userId="9cdb539e-4316-4418-a554-877252b448a5" providerId="ADAL" clId="{84D18B4D-79D7-43A3-BB26-1CA550E13F47}" dt="2023-07-17T11:25:10.957" v="302" actId="165"/>
          <ac:grpSpMkLst>
            <pc:docMk/>
            <pc:sldMk cId="4125811210" sldId="346"/>
            <ac:grpSpMk id="14" creationId="{31CC170C-CB9A-9FD2-5B74-16D804438A26}"/>
          </ac:grpSpMkLst>
        </pc:grpChg>
        <pc:grpChg chg="add mod">
          <ac:chgData name="Duraki, Meriton" userId="9cdb539e-4316-4418-a554-877252b448a5" providerId="ADAL" clId="{84D18B4D-79D7-43A3-BB26-1CA550E13F47}" dt="2023-07-17T11:45:17.979" v="491" actId="1076"/>
          <ac:grpSpMkLst>
            <pc:docMk/>
            <pc:sldMk cId="4125811210" sldId="346"/>
            <ac:grpSpMk id="20" creationId="{FA1C94D4-80DE-E428-3367-73FD499FA2FC}"/>
          </ac:grpSpMkLst>
        </pc:grpChg>
        <pc:grpChg chg="add mod">
          <ac:chgData name="Duraki, Meriton" userId="9cdb539e-4316-4418-a554-877252b448a5" providerId="ADAL" clId="{84D18B4D-79D7-43A3-BB26-1CA550E13F47}" dt="2023-07-17T12:27:41.021" v="727" actId="164"/>
          <ac:grpSpMkLst>
            <pc:docMk/>
            <pc:sldMk cId="4125811210" sldId="346"/>
            <ac:grpSpMk id="42" creationId="{F2358FF2-D2EC-9027-CF96-417469AE671F}"/>
          </ac:grpSpMkLst>
        </pc:grpChg>
        <pc:grpChg chg="add mod">
          <ac:chgData name="Duraki, Meriton" userId="9cdb539e-4316-4418-a554-877252b448a5" providerId="ADAL" clId="{84D18B4D-79D7-43A3-BB26-1CA550E13F47}" dt="2023-07-17T12:29:09.271" v="756" actId="1076"/>
          <ac:grpSpMkLst>
            <pc:docMk/>
            <pc:sldMk cId="4125811210" sldId="346"/>
            <ac:grpSpMk id="44" creationId="{0FBAB7F9-1CD8-9A6F-9519-E9F13410EF2C}"/>
          </ac:grpSpMkLst>
        </pc:grpChg>
        <pc:grpChg chg="add mod">
          <ac:chgData name="Duraki, Meriton" userId="9cdb539e-4316-4418-a554-877252b448a5" providerId="ADAL" clId="{84D18B4D-79D7-43A3-BB26-1CA550E13F47}" dt="2023-07-17T12:37:55.198" v="817" actId="1076"/>
          <ac:grpSpMkLst>
            <pc:docMk/>
            <pc:sldMk cId="4125811210" sldId="346"/>
            <ac:grpSpMk id="45" creationId="{B04AC8D5-B68A-D4ED-E37C-2E3E8F1967F5}"/>
          </ac:grpSpMkLst>
        </pc:grpChg>
        <pc:grpChg chg="mod">
          <ac:chgData name="Duraki, Meriton" userId="9cdb539e-4316-4418-a554-877252b448a5" providerId="ADAL" clId="{84D18B4D-79D7-43A3-BB26-1CA550E13F47}" dt="2023-07-17T12:29:16.434" v="757"/>
          <ac:grpSpMkLst>
            <pc:docMk/>
            <pc:sldMk cId="4125811210" sldId="346"/>
            <ac:grpSpMk id="46" creationId="{3F39BAB3-4D03-FBE9-CB87-62A82B1D3D97}"/>
          </ac:grpSpMkLst>
        </pc:grpChg>
        <pc:grpChg chg="add del mod">
          <ac:chgData name="Duraki, Meriton" userId="9cdb539e-4316-4418-a554-877252b448a5" providerId="ADAL" clId="{84D18B4D-79D7-43A3-BB26-1CA550E13F47}" dt="2023-07-17T12:38:04.876" v="819" actId="478"/>
          <ac:grpSpMkLst>
            <pc:docMk/>
            <pc:sldMk cId="4125811210" sldId="346"/>
            <ac:grpSpMk id="50" creationId="{38C6E71D-8C8E-D1E8-417F-CC7BAE1745FD}"/>
          </ac:grpSpMkLst>
        </pc:grpChg>
        <pc:grpChg chg="mod">
          <ac:chgData name="Duraki, Meriton" userId="9cdb539e-4316-4418-a554-877252b448a5" providerId="ADAL" clId="{84D18B4D-79D7-43A3-BB26-1CA550E13F47}" dt="2023-07-17T12:36:51.533" v="803"/>
          <ac:grpSpMkLst>
            <pc:docMk/>
            <pc:sldMk cId="4125811210" sldId="346"/>
            <ac:grpSpMk id="51" creationId="{6BDC1748-0300-74EE-1A9D-93C9391074AA}"/>
          </ac:grpSpMkLst>
        </pc:grpChg>
        <pc:picChg chg="add mod">
          <ac:chgData name="Duraki, Meriton" userId="9cdb539e-4316-4418-a554-877252b448a5" providerId="ADAL" clId="{84D18B4D-79D7-43A3-BB26-1CA550E13F47}" dt="2023-07-17T11:45:40.602" v="500" actId="688"/>
          <ac:picMkLst>
            <pc:docMk/>
            <pc:sldMk cId="4125811210" sldId="346"/>
            <ac:picMk id="8" creationId="{05A85272-FC4C-15B2-3938-60A4F56494CD}"/>
          </ac:picMkLst>
        </pc:picChg>
        <pc:picChg chg="add del mod">
          <ac:chgData name="Duraki, Meriton" userId="9cdb539e-4316-4418-a554-877252b448a5" providerId="ADAL" clId="{84D18B4D-79D7-43A3-BB26-1CA550E13F47}" dt="2023-07-17T11:43:36.764" v="461" actId="478"/>
          <ac:picMkLst>
            <pc:docMk/>
            <pc:sldMk cId="4125811210" sldId="346"/>
            <ac:picMk id="10" creationId="{155278BE-A8CA-258E-1375-6934993A7578}"/>
          </ac:picMkLst>
        </pc:picChg>
        <pc:picChg chg="add mod">
          <ac:chgData name="Duraki, Meriton" userId="9cdb539e-4316-4418-a554-877252b448a5" providerId="ADAL" clId="{84D18B4D-79D7-43A3-BB26-1CA550E13F47}" dt="2023-07-17T12:28:27.960" v="743" actId="1076"/>
          <ac:picMkLst>
            <pc:docMk/>
            <pc:sldMk cId="4125811210" sldId="346"/>
            <ac:picMk id="28" creationId="{86BAFE37-7575-D2B5-0890-09FD4059541B}"/>
          </ac:picMkLst>
        </pc:picChg>
        <pc:picChg chg="add mod">
          <ac:chgData name="Duraki, Meriton" userId="9cdb539e-4316-4418-a554-877252b448a5" providerId="ADAL" clId="{84D18B4D-79D7-43A3-BB26-1CA550E13F47}" dt="2023-07-17T12:38:47.623" v="822" actId="1076"/>
          <ac:picMkLst>
            <pc:docMk/>
            <pc:sldMk cId="4125811210" sldId="346"/>
            <ac:picMk id="34" creationId="{358F91EA-1F13-89A8-BA8D-37AFD24076AB}"/>
          </ac:picMkLst>
        </pc:picChg>
        <pc:picChg chg="add del mod ord modCrop">
          <ac:chgData name="Duraki, Meriton" userId="9cdb539e-4316-4418-a554-877252b448a5" providerId="ADAL" clId="{84D18B4D-79D7-43A3-BB26-1CA550E13F47}" dt="2023-07-17T12:38:05.879" v="820" actId="478"/>
          <ac:picMkLst>
            <pc:docMk/>
            <pc:sldMk cId="4125811210" sldId="346"/>
            <ac:picMk id="37" creationId="{1E475E23-32BB-0980-769C-43703752A443}"/>
          </ac:picMkLst>
        </pc:picChg>
        <pc:picChg chg="add del mod modCrop">
          <ac:chgData name="Duraki, Meriton" userId="9cdb539e-4316-4418-a554-877252b448a5" providerId="ADAL" clId="{84D18B4D-79D7-43A3-BB26-1CA550E13F47}" dt="2023-07-17T12:37:48.122" v="816" actId="478"/>
          <ac:picMkLst>
            <pc:docMk/>
            <pc:sldMk cId="4125811210" sldId="346"/>
            <ac:picMk id="38" creationId="{8823F181-B27C-C3E5-908F-50C4B80FC384}"/>
          </ac:picMkLst>
        </pc:picChg>
        <pc:picChg chg="add mod modCrop">
          <ac:chgData name="Duraki, Meriton" userId="9cdb539e-4316-4418-a554-877252b448a5" providerId="ADAL" clId="{84D18B4D-79D7-43A3-BB26-1CA550E13F47}" dt="2023-07-17T12:28:57.039" v="751" actId="1076"/>
          <ac:picMkLst>
            <pc:docMk/>
            <pc:sldMk cId="4125811210" sldId="346"/>
            <ac:picMk id="39" creationId="{A49CBE86-101D-53F4-6287-5F0046C6395F}"/>
          </ac:picMkLst>
        </pc:picChg>
        <pc:picChg chg="mod">
          <ac:chgData name="Duraki, Meriton" userId="9cdb539e-4316-4418-a554-877252b448a5" providerId="ADAL" clId="{84D18B4D-79D7-43A3-BB26-1CA550E13F47}" dt="2023-07-17T12:40:22.901" v="827" actId="1035"/>
          <ac:picMkLst>
            <pc:docMk/>
            <pc:sldMk cId="4125811210" sldId="346"/>
            <ac:picMk id="48" creationId="{C1E8063F-EC2B-7FD4-5F3D-856C7B5906A2}"/>
          </ac:picMkLst>
        </pc:picChg>
        <pc:picChg chg="mod">
          <ac:chgData name="Duraki, Meriton" userId="9cdb539e-4316-4418-a554-877252b448a5" providerId="ADAL" clId="{84D18B4D-79D7-43A3-BB26-1CA550E13F47}" dt="2023-07-17T12:36:51.533" v="803"/>
          <ac:picMkLst>
            <pc:docMk/>
            <pc:sldMk cId="4125811210" sldId="346"/>
            <ac:picMk id="53" creationId="{A335108C-91AA-C57D-8C36-DBACDF256774}"/>
          </ac:picMkLst>
        </pc:picChg>
        <pc:picChg chg="add mod ord">
          <ac:chgData name="Duraki, Meriton" userId="9cdb539e-4316-4418-a554-877252b448a5" providerId="ADAL" clId="{84D18B4D-79D7-43A3-BB26-1CA550E13F47}" dt="2023-07-17T12:47:16.230" v="926" actId="1076"/>
          <ac:picMkLst>
            <pc:docMk/>
            <pc:sldMk cId="4125811210" sldId="346"/>
            <ac:picMk id="55" creationId="{41AB6420-0BA1-54BB-2EA3-6C465DEE47AC}"/>
          </ac:picMkLst>
        </pc:picChg>
        <pc:picChg chg="add mod">
          <ac:chgData name="Duraki, Meriton" userId="9cdb539e-4316-4418-a554-877252b448a5" providerId="ADAL" clId="{84D18B4D-79D7-43A3-BB26-1CA550E13F47}" dt="2023-07-17T12:47:17.636" v="927" actId="1076"/>
          <ac:picMkLst>
            <pc:docMk/>
            <pc:sldMk cId="4125811210" sldId="346"/>
            <ac:picMk id="56" creationId="{11E88E4A-22BA-04CF-6F81-11E80E218DFE}"/>
          </ac:picMkLst>
        </pc:picChg>
        <pc:picChg chg="add del">
          <ac:chgData name="Duraki, Meriton" userId="9cdb539e-4316-4418-a554-877252b448a5" providerId="ADAL" clId="{84D18B4D-79D7-43A3-BB26-1CA550E13F47}" dt="2023-07-18T16:43:05.235" v="1251"/>
          <ac:picMkLst>
            <pc:docMk/>
            <pc:sldMk cId="4125811210" sldId="346"/>
            <ac:picMk id="1026" creationId="{4E1CBC1E-130C-9E07-1D96-2D54D2D31A3E}"/>
          </ac:picMkLst>
        </pc:picChg>
        <pc:picChg chg="add del mod">
          <ac:chgData name="Duraki, Meriton" userId="9cdb539e-4316-4418-a554-877252b448a5" providerId="ADAL" clId="{84D18B4D-79D7-43A3-BB26-1CA550E13F47}" dt="2023-07-17T11:53:36.651" v="569" actId="478"/>
          <ac:picMkLst>
            <pc:docMk/>
            <pc:sldMk cId="4125811210" sldId="346"/>
            <ac:picMk id="1026" creationId="{535BF276-0761-4C02-C489-687A01D8869B}"/>
          </ac:picMkLst>
        </pc:picChg>
        <pc:picChg chg="add del">
          <ac:chgData name="Duraki, Meriton" userId="9cdb539e-4316-4418-a554-877252b448a5" providerId="ADAL" clId="{84D18B4D-79D7-43A3-BB26-1CA550E13F47}" dt="2023-07-18T16:43:10.087" v="1253"/>
          <ac:picMkLst>
            <pc:docMk/>
            <pc:sldMk cId="4125811210" sldId="346"/>
            <ac:picMk id="1028" creationId="{EE0AE31E-E3D0-EE24-F4E7-888F97761B09}"/>
          </ac:picMkLst>
        </pc:picChg>
        <pc:picChg chg="add del mod">
          <ac:chgData name="Duraki, Meriton" userId="9cdb539e-4316-4418-a554-877252b448a5" providerId="ADAL" clId="{84D18B4D-79D7-43A3-BB26-1CA550E13F47}" dt="2023-07-18T16:47:41.757" v="1258"/>
          <ac:picMkLst>
            <pc:docMk/>
            <pc:sldMk cId="4125811210" sldId="346"/>
            <ac:picMk id="1030" creationId="{28D1DAB0-C554-2423-D00E-3D6BDBDA3B91}"/>
          </ac:picMkLst>
        </pc:picChg>
        <pc:picChg chg="add del mod">
          <ac:chgData name="Duraki, Meriton" userId="9cdb539e-4316-4418-a554-877252b448a5" providerId="ADAL" clId="{84D18B4D-79D7-43A3-BB26-1CA550E13F47}" dt="2023-07-18T16:51:38.097" v="1269" actId="478"/>
          <ac:picMkLst>
            <pc:docMk/>
            <pc:sldMk cId="4125811210" sldId="346"/>
            <ac:picMk id="1032" creationId="{9B6D2B50-7915-1424-7676-C32B779BBA99}"/>
          </ac:picMkLst>
        </pc:picChg>
      </pc:sldChg>
      <pc:sldChg chg="addSp delSp modSp del mod ord">
        <pc:chgData name="Duraki, Meriton" userId="9cdb539e-4316-4418-a554-877252b448a5" providerId="ADAL" clId="{84D18B4D-79D7-43A3-BB26-1CA550E13F47}" dt="2023-07-17T12:56:28.249" v="946" actId="47"/>
        <pc:sldMkLst>
          <pc:docMk/>
          <pc:sldMk cId="3346722537" sldId="347"/>
        </pc:sldMkLst>
        <pc:spChg chg="del mod">
          <ac:chgData name="Duraki, Meriton" userId="9cdb539e-4316-4418-a554-877252b448a5" providerId="ADAL" clId="{84D18B4D-79D7-43A3-BB26-1CA550E13F47}" dt="2023-07-17T11:12:24.039" v="212" actId="478"/>
          <ac:spMkLst>
            <pc:docMk/>
            <pc:sldMk cId="3346722537" sldId="347"/>
            <ac:spMk id="2" creationId="{0502F390-FE89-0C23-089D-06777D77B8C7}"/>
          </ac:spMkLst>
        </pc:spChg>
        <pc:spChg chg="mod">
          <ac:chgData name="Duraki, Meriton" userId="9cdb539e-4316-4418-a554-877252b448a5" providerId="ADAL" clId="{84D18B4D-79D7-43A3-BB26-1CA550E13F47}" dt="2023-07-17T11:00:30.609" v="15"/>
          <ac:spMkLst>
            <pc:docMk/>
            <pc:sldMk cId="3346722537" sldId="347"/>
            <ac:spMk id="11" creationId="{5169C311-1CAC-5A24-88A0-EB5BE3440F98}"/>
          </ac:spMkLst>
        </pc:spChg>
        <pc:spChg chg="mod">
          <ac:chgData name="Duraki, Meriton" userId="9cdb539e-4316-4418-a554-877252b448a5" providerId="ADAL" clId="{84D18B4D-79D7-43A3-BB26-1CA550E13F47}" dt="2023-07-17T11:00:30.609" v="15"/>
          <ac:spMkLst>
            <pc:docMk/>
            <pc:sldMk cId="3346722537" sldId="347"/>
            <ac:spMk id="14" creationId="{2F6FEABE-641A-A89E-7F6F-8743863BAED5}"/>
          </ac:spMkLst>
        </pc:spChg>
        <pc:spChg chg="mod">
          <ac:chgData name="Duraki, Meriton" userId="9cdb539e-4316-4418-a554-877252b448a5" providerId="ADAL" clId="{84D18B4D-79D7-43A3-BB26-1CA550E13F47}" dt="2023-07-17T11:00:30.609" v="15"/>
          <ac:spMkLst>
            <pc:docMk/>
            <pc:sldMk cId="3346722537" sldId="347"/>
            <ac:spMk id="15" creationId="{201FAA2C-8AEE-C4D5-3DB6-EB74374D9376}"/>
          </ac:spMkLst>
        </pc:spChg>
        <pc:spChg chg="mod">
          <ac:chgData name="Duraki, Meriton" userId="9cdb539e-4316-4418-a554-877252b448a5" providerId="ADAL" clId="{84D18B4D-79D7-43A3-BB26-1CA550E13F47}" dt="2023-07-17T11:00:30.609" v="15"/>
          <ac:spMkLst>
            <pc:docMk/>
            <pc:sldMk cId="3346722537" sldId="347"/>
            <ac:spMk id="18" creationId="{258EBB99-6CAC-C4F8-288A-8B47C1B28550}"/>
          </ac:spMkLst>
        </pc:spChg>
        <pc:spChg chg="mod">
          <ac:chgData name="Duraki, Meriton" userId="9cdb539e-4316-4418-a554-877252b448a5" providerId="ADAL" clId="{84D18B4D-79D7-43A3-BB26-1CA550E13F47}" dt="2023-07-17T11:00:30.609" v="15"/>
          <ac:spMkLst>
            <pc:docMk/>
            <pc:sldMk cId="3346722537" sldId="347"/>
            <ac:spMk id="19" creationId="{C250AEFC-4A9F-5102-117C-DE37F9840E00}"/>
          </ac:spMkLst>
        </pc:spChg>
        <pc:spChg chg="mod">
          <ac:chgData name="Duraki, Meriton" userId="9cdb539e-4316-4418-a554-877252b448a5" providerId="ADAL" clId="{84D18B4D-79D7-43A3-BB26-1CA550E13F47}" dt="2023-07-17T11:00:30.609" v="15"/>
          <ac:spMkLst>
            <pc:docMk/>
            <pc:sldMk cId="3346722537" sldId="347"/>
            <ac:spMk id="22" creationId="{2D81258E-1DC6-F1D3-89CC-F9157880D398}"/>
          </ac:spMkLst>
        </pc:spChg>
        <pc:spChg chg="mod">
          <ac:chgData name="Duraki, Meriton" userId="9cdb539e-4316-4418-a554-877252b448a5" providerId="ADAL" clId="{84D18B4D-79D7-43A3-BB26-1CA550E13F47}" dt="2023-07-17T11:00:30.609" v="15"/>
          <ac:spMkLst>
            <pc:docMk/>
            <pc:sldMk cId="3346722537" sldId="347"/>
            <ac:spMk id="23" creationId="{EDD57457-FFFE-ABEC-B7DD-3A5EB24069BE}"/>
          </ac:spMkLst>
        </pc:spChg>
        <pc:spChg chg="mod">
          <ac:chgData name="Duraki, Meriton" userId="9cdb539e-4316-4418-a554-877252b448a5" providerId="ADAL" clId="{84D18B4D-79D7-43A3-BB26-1CA550E13F47}" dt="2023-07-17T11:00:30.609" v="15"/>
          <ac:spMkLst>
            <pc:docMk/>
            <pc:sldMk cId="3346722537" sldId="347"/>
            <ac:spMk id="26" creationId="{405CBD71-4E38-F683-F7DA-B02A2E741B5E}"/>
          </ac:spMkLst>
        </pc:spChg>
        <pc:spChg chg="add del mod">
          <ac:chgData name="Duraki, Meriton" userId="9cdb539e-4316-4418-a554-877252b448a5" providerId="ADAL" clId="{84D18B4D-79D7-43A3-BB26-1CA550E13F47}" dt="2023-07-17T11:11:54.347" v="200" actId="478"/>
          <ac:spMkLst>
            <pc:docMk/>
            <pc:sldMk cId="3346722537" sldId="347"/>
            <ac:spMk id="31" creationId="{3C4D4903-C0F1-3BF0-9C7C-EE104A899A55}"/>
          </ac:spMkLst>
        </pc:spChg>
        <pc:spChg chg="add mod">
          <ac:chgData name="Duraki, Meriton" userId="9cdb539e-4316-4418-a554-877252b448a5" providerId="ADAL" clId="{84D18B4D-79D7-43A3-BB26-1CA550E13F47}" dt="2023-07-17T11:15:47.640" v="237" actId="1076"/>
          <ac:spMkLst>
            <pc:docMk/>
            <pc:sldMk cId="3346722537" sldId="347"/>
            <ac:spMk id="32" creationId="{1EB3B638-D5BC-9921-2EDD-7104C3E53341}"/>
          </ac:spMkLst>
        </pc:spChg>
        <pc:spChg chg="add mod">
          <ac:chgData name="Duraki, Meriton" userId="9cdb539e-4316-4418-a554-877252b448a5" providerId="ADAL" clId="{84D18B4D-79D7-43A3-BB26-1CA550E13F47}" dt="2023-07-17T11:15:37.882" v="236" actId="1076"/>
          <ac:spMkLst>
            <pc:docMk/>
            <pc:sldMk cId="3346722537" sldId="347"/>
            <ac:spMk id="33" creationId="{36C518E6-5C98-704D-2789-CB823D329320}"/>
          </ac:spMkLst>
        </pc:spChg>
        <pc:spChg chg="add mod">
          <ac:chgData name="Duraki, Meriton" userId="9cdb539e-4316-4418-a554-877252b448a5" providerId="ADAL" clId="{84D18B4D-79D7-43A3-BB26-1CA550E13F47}" dt="2023-07-17T11:14:21.787" v="224" actId="1076"/>
          <ac:spMkLst>
            <pc:docMk/>
            <pc:sldMk cId="3346722537" sldId="347"/>
            <ac:spMk id="34" creationId="{9DEE0D84-97BE-C296-2574-4B4D92CEB595}"/>
          </ac:spMkLst>
        </pc:spChg>
        <pc:grpChg chg="add del mod">
          <ac:chgData name="Duraki, Meriton" userId="9cdb539e-4316-4418-a554-877252b448a5" providerId="ADAL" clId="{84D18B4D-79D7-43A3-BB26-1CA550E13F47}" dt="2023-07-17T11:10:57.847" v="149" actId="478"/>
          <ac:grpSpMkLst>
            <pc:docMk/>
            <pc:sldMk cId="3346722537" sldId="347"/>
            <ac:grpSpMk id="6" creationId="{FC26AB43-268D-57D1-F3F9-1766D0DC2650}"/>
          </ac:grpSpMkLst>
        </pc:grpChg>
        <pc:grpChg chg="mod">
          <ac:chgData name="Duraki, Meriton" userId="9cdb539e-4316-4418-a554-877252b448a5" providerId="ADAL" clId="{84D18B4D-79D7-43A3-BB26-1CA550E13F47}" dt="2023-07-17T11:00:30.609" v="15"/>
          <ac:grpSpMkLst>
            <pc:docMk/>
            <pc:sldMk cId="3346722537" sldId="347"/>
            <ac:grpSpMk id="7" creationId="{445D68D3-863A-26C7-270D-7A5572428C1D}"/>
          </ac:grpSpMkLst>
        </pc:grpChg>
        <pc:grpChg chg="mod">
          <ac:chgData name="Duraki, Meriton" userId="9cdb539e-4316-4418-a554-877252b448a5" providerId="ADAL" clId="{84D18B4D-79D7-43A3-BB26-1CA550E13F47}" dt="2023-07-17T11:00:30.609" v="15"/>
          <ac:grpSpMkLst>
            <pc:docMk/>
            <pc:sldMk cId="3346722537" sldId="347"/>
            <ac:grpSpMk id="8" creationId="{791FBBE2-7012-DF6D-204A-111709A20EED}"/>
          </ac:grpSpMkLst>
        </pc:grpChg>
        <pc:grpChg chg="mod">
          <ac:chgData name="Duraki, Meriton" userId="9cdb539e-4316-4418-a554-877252b448a5" providerId="ADAL" clId="{84D18B4D-79D7-43A3-BB26-1CA550E13F47}" dt="2023-07-17T11:00:30.609" v="15"/>
          <ac:grpSpMkLst>
            <pc:docMk/>
            <pc:sldMk cId="3346722537" sldId="347"/>
            <ac:grpSpMk id="9" creationId="{930DF416-B4CE-DC0A-B90E-392E4ACE5565}"/>
          </ac:grpSpMkLst>
        </pc:grpChg>
        <pc:grpChg chg="mod">
          <ac:chgData name="Duraki, Meriton" userId="9cdb539e-4316-4418-a554-877252b448a5" providerId="ADAL" clId="{84D18B4D-79D7-43A3-BB26-1CA550E13F47}" dt="2023-07-17T11:00:30.609" v="15"/>
          <ac:grpSpMkLst>
            <pc:docMk/>
            <pc:sldMk cId="3346722537" sldId="347"/>
            <ac:grpSpMk id="10" creationId="{9A4B4361-1DF4-24C4-C144-9E2956FEB74D}"/>
          </ac:grpSpMkLst>
        </pc:grpChg>
        <pc:grpChg chg="mod">
          <ac:chgData name="Duraki, Meriton" userId="9cdb539e-4316-4418-a554-877252b448a5" providerId="ADAL" clId="{84D18B4D-79D7-43A3-BB26-1CA550E13F47}" dt="2023-07-17T11:00:30.609" v="15"/>
          <ac:grpSpMkLst>
            <pc:docMk/>
            <pc:sldMk cId="3346722537" sldId="347"/>
            <ac:grpSpMk id="12" creationId="{D856EEA7-5CEF-1D63-A534-4F515C1F4B2A}"/>
          </ac:grpSpMkLst>
        </pc:grpChg>
        <pc:grpChg chg="mod">
          <ac:chgData name="Duraki, Meriton" userId="9cdb539e-4316-4418-a554-877252b448a5" providerId="ADAL" clId="{84D18B4D-79D7-43A3-BB26-1CA550E13F47}" dt="2023-07-17T11:00:30.609" v="15"/>
          <ac:grpSpMkLst>
            <pc:docMk/>
            <pc:sldMk cId="3346722537" sldId="347"/>
            <ac:grpSpMk id="16" creationId="{88103238-30B6-FA97-ADE4-474F5AF8DBC2}"/>
          </ac:grpSpMkLst>
        </pc:grpChg>
        <pc:grpChg chg="mod">
          <ac:chgData name="Duraki, Meriton" userId="9cdb539e-4316-4418-a554-877252b448a5" providerId="ADAL" clId="{84D18B4D-79D7-43A3-BB26-1CA550E13F47}" dt="2023-07-17T11:00:30.609" v="15"/>
          <ac:grpSpMkLst>
            <pc:docMk/>
            <pc:sldMk cId="3346722537" sldId="347"/>
            <ac:grpSpMk id="20" creationId="{5B7CB1F9-A919-6001-6B0F-DE8956EB0110}"/>
          </ac:grpSpMkLst>
        </pc:grpChg>
        <pc:grpChg chg="mod">
          <ac:chgData name="Duraki, Meriton" userId="9cdb539e-4316-4418-a554-877252b448a5" providerId="ADAL" clId="{84D18B4D-79D7-43A3-BB26-1CA550E13F47}" dt="2023-07-17T11:00:30.609" v="15"/>
          <ac:grpSpMkLst>
            <pc:docMk/>
            <pc:sldMk cId="3346722537" sldId="347"/>
            <ac:grpSpMk id="24" creationId="{51182DB7-E82D-4F30-2727-ADB31C121DFF}"/>
          </ac:grpSpMkLst>
        </pc:grpChg>
        <pc:picChg chg="add del mod">
          <ac:chgData name="Duraki, Meriton" userId="9cdb539e-4316-4418-a554-877252b448a5" providerId="ADAL" clId="{84D18B4D-79D7-43A3-BB26-1CA550E13F47}" dt="2023-07-17T11:12:36.321" v="218" actId="478"/>
          <ac:picMkLst>
            <pc:docMk/>
            <pc:sldMk cId="3346722537" sldId="347"/>
            <ac:picMk id="27" creationId="{69E9A07C-BA47-904A-CAB5-B4DE3A5E11D6}"/>
          </ac:picMkLst>
        </pc:picChg>
        <pc:picChg chg="add del mod">
          <ac:chgData name="Duraki, Meriton" userId="9cdb539e-4316-4418-a554-877252b448a5" providerId="ADAL" clId="{84D18B4D-79D7-43A3-BB26-1CA550E13F47}" dt="2023-07-17T11:14:12.565" v="222" actId="1076"/>
          <ac:picMkLst>
            <pc:docMk/>
            <pc:sldMk cId="3346722537" sldId="347"/>
            <ac:picMk id="28" creationId="{B839052F-041C-5A1E-F124-88D4093651ED}"/>
          </ac:picMkLst>
        </pc:picChg>
        <pc:picChg chg="add del mod">
          <ac:chgData name="Duraki, Meriton" userId="9cdb539e-4316-4418-a554-877252b448a5" providerId="ADAL" clId="{84D18B4D-79D7-43A3-BB26-1CA550E13F47}" dt="2023-07-17T11:12:30.398" v="215" actId="478"/>
          <ac:picMkLst>
            <pc:docMk/>
            <pc:sldMk cId="3346722537" sldId="347"/>
            <ac:picMk id="29" creationId="{7752A0EA-5F76-CA39-5DE2-7AD98F373683}"/>
          </ac:picMkLst>
        </pc:picChg>
        <pc:picChg chg="add mod">
          <ac:chgData name="Duraki, Meriton" userId="9cdb539e-4316-4418-a554-877252b448a5" providerId="ADAL" clId="{84D18B4D-79D7-43A3-BB26-1CA550E13F47}" dt="2023-07-17T11:12:44.232" v="221" actId="1076"/>
          <ac:picMkLst>
            <pc:docMk/>
            <pc:sldMk cId="3346722537" sldId="347"/>
            <ac:picMk id="30" creationId="{A591864D-B804-68CE-488B-9E49BB9B6D69}"/>
          </ac:picMkLst>
        </pc:picChg>
        <pc:picChg chg="add mod">
          <ac:chgData name="Duraki, Meriton" userId="9cdb539e-4316-4418-a554-877252b448a5" providerId="ADAL" clId="{84D18B4D-79D7-43A3-BB26-1CA550E13F47}" dt="2023-07-17T11:15:09.365" v="230" actId="1076"/>
          <ac:picMkLst>
            <pc:docMk/>
            <pc:sldMk cId="3346722537" sldId="347"/>
            <ac:picMk id="35" creationId="{24D5D7E3-1A04-1DE1-372A-BC82E93D5EEF}"/>
          </ac:picMkLst>
        </pc:picChg>
        <pc:picChg chg="add del mod">
          <ac:chgData name="Duraki, Meriton" userId="9cdb539e-4316-4418-a554-877252b448a5" providerId="ADAL" clId="{84D18B4D-79D7-43A3-BB26-1CA550E13F47}" dt="2023-07-17T11:15:30.576" v="233" actId="478"/>
          <ac:picMkLst>
            <pc:docMk/>
            <pc:sldMk cId="3346722537" sldId="347"/>
            <ac:picMk id="36" creationId="{7F5DE142-E40B-FBFE-8D8D-3BACCEC05093}"/>
          </ac:picMkLst>
        </pc:picChg>
        <pc:picChg chg="add del mod">
          <ac:chgData name="Duraki, Meriton" userId="9cdb539e-4316-4418-a554-877252b448a5" providerId="ADAL" clId="{84D18B4D-79D7-43A3-BB26-1CA550E13F47}" dt="2023-07-17T11:15:31.200" v="234" actId="478"/>
          <ac:picMkLst>
            <pc:docMk/>
            <pc:sldMk cId="3346722537" sldId="347"/>
            <ac:picMk id="37" creationId="{9BE4AAFB-F6C0-5ECA-29BB-48D21029A9B6}"/>
          </ac:picMkLst>
        </pc:picChg>
        <pc:picChg chg="add del mod">
          <ac:chgData name="Duraki, Meriton" userId="9cdb539e-4316-4418-a554-877252b448a5" providerId="ADAL" clId="{84D18B4D-79D7-43A3-BB26-1CA550E13F47}" dt="2023-07-17T11:15:31.631" v="235" actId="478"/>
          <ac:picMkLst>
            <pc:docMk/>
            <pc:sldMk cId="3346722537" sldId="347"/>
            <ac:picMk id="38" creationId="{F7A6EDD0-EC3F-5023-02C1-FC51B21F8453}"/>
          </ac:picMkLst>
        </pc:picChg>
        <pc:picChg chg="add mod">
          <ac:chgData name="Duraki, Meriton" userId="9cdb539e-4316-4418-a554-877252b448a5" providerId="ADAL" clId="{84D18B4D-79D7-43A3-BB26-1CA550E13F47}" dt="2023-07-17T11:15:27.678" v="232" actId="571"/>
          <ac:picMkLst>
            <pc:docMk/>
            <pc:sldMk cId="3346722537" sldId="347"/>
            <ac:picMk id="39" creationId="{1C106041-91D2-61BE-A62F-FD2200268D28}"/>
          </ac:picMkLst>
        </pc:picChg>
        <pc:picChg chg="add mod">
          <ac:chgData name="Duraki, Meriton" userId="9cdb539e-4316-4418-a554-877252b448a5" providerId="ADAL" clId="{84D18B4D-79D7-43A3-BB26-1CA550E13F47}" dt="2023-07-17T11:15:27.678" v="232" actId="571"/>
          <ac:picMkLst>
            <pc:docMk/>
            <pc:sldMk cId="3346722537" sldId="347"/>
            <ac:picMk id="40" creationId="{E73F8F01-BEE8-6D4C-198C-25BB260CABE9}"/>
          </ac:picMkLst>
        </pc:picChg>
        <pc:picChg chg="add mod">
          <ac:chgData name="Duraki, Meriton" userId="9cdb539e-4316-4418-a554-877252b448a5" providerId="ADAL" clId="{84D18B4D-79D7-43A3-BB26-1CA550E13F47}" dt="2023-07-17T11:15:27.678" v="232" actId="571"/>
          <ac:picMkLst>
            <pc:docMk/>
            <pc:sldMk cId="3346722537" sldId="347"/>
            <ac:picMk id="41" creationId="{7970EE3F-599F-88EA-E595-C9A133D649BA}"/>
          </ac:picMkLst>
        </pc:picChg>
        <pc:cxnChg chg="mod">
          <ac:chgData name="Duraki, Meriton" userId="9cdb539e-4316-4418-a554-877252b448a5" providerId="ADAL" clId="{84D18B4D-79D7-43A3-BB26-1CA550E13F47}" dt="2023-07-17T11:00:30.609" v="15"/>
          <ac:cxnSpMkLst>
            <pc:docMk/>
            <pc:sldMk cId="3346722537" sldId="347"/>
            <ac:cxnSpMk id="13" creationId="{76C87FC6-DFC0-0079-1E42-29C68443DDB3}"/>
          </ac:cxnSpMkLst>
        </pc:cxnChg>
        <pc:cxnChg chg="mod">
          <ac:chgData name="Duraki, Meriton" userId="9cdb539e-4316-4418-a554-877252b448a5" providerId="ADAL" clId="{84D18B4D-79D7-43A3-BB26-1CA550E13F47}" dt="2023-07-17T11:00:30.609" v="15"/>
          <ac:cxnSpMkLst>
            <pc:docMk/>
            <pc:sldMk cId="3346722537" sldId="347"/>
            <ac:cxnSpMk id="17" creationId="{4EC1D5DB-25F1-F644-BB6E-FBFAAEF7984A}"/>
          </ac:cxnSpMkLst>
        </pc:cxnChg>
        <pc:cxnChg chg="mod">
          <ac:chgData name="Duraki, Meriton" userId="9cdb539e-4316-4418-a554-877252b448a5" providerId="ADAL" clId="{84D18B4D-79D7-43A3-BB26-1CA550E13F47}" dt="2023-07-17T11:00:30.609" v="15"/>
          <ac:cxnSpMkLst>
            <pc:docMk/>
            <pc:sldMk cId="3346722537" sldId="347"/>
            <ac:cxnSpMk id="21" creationId="{76FCC6ED-CC1C-D892-2FC6-00DEE8AF3095}"/>
          </ac:cxnSpMkLst>
        </pc:cxnChg>
        <pc:cxnChg chg="mod">
          <ac:chgData name="Duraki, Meriton" userId="9cdb539e-4316-4418-a554-877252b448a5" providerId="ADAL" clId="{84D18B4D-79D7-43A3-BB26-1CA550E13F47}" dt="2023-07-17T11:00:30.609" v="15"/>
          <ac:cxnSpMkLst>
            <pc:docMk/>
            <pc:sldMk cId="3346722537" sldId="347"/>
            <ac:cxnSpMk id="25" creationId="{0B7EB1B3-6388-9731-3E7F-9BFD312CCEB5}"/>
          </ac:cxnSpMkLst>
        </pc:cxnChg>
      </pc:sldChg>
      <pc:sldChg chg="modSp add mod">
        <pc:chgData name="Duraki, Meriton" userId="9cdb539e-4316-4418-a554-877252b448a5" providerId="ADAL" clId="{84D18B4D-79D7-43A3-BB26-1CA550E13F47}" dt="2023-07-17T10:56:00.706" v="14" actId="20577"/>
        <pc:sldMkLst>
          <pc:docMk/>
          <pc:sldMk cId="2368388259" sldId="348"/>
        </pc:sldMkLst>
        <pc:spChg chg="mod">
          <ac:chgData name="Duraki, Meriton" userId="9cdb539e-4316-4418-a554-877252b448a5" providerId="ADAL" clId="{84D18B4D-79D7-43A3-BB26-1CA550E13F47}" dt="2023-07-17T10:56:00.706" v="14" actId="20577"/>
          <ac:spMkLst>
            <pc:docMk/>
            <pc:sldMk cId="2368388259" sldId="348"/>
            <ac:spMk id="2" creationId="{0502F390-FE89-0C23-089D-06777D77B8C7}"/>
          </ac:spMkLst>
        </pc:spChg>
        <pc:spChg chg="mod">
          <ac:chgData name="Duraki, Meriton" userId="9cdb539e-4316-4418-a554-877252b448a5" providerId="ADAL" clId="{84D18B4D-79D7-43A3-BB26-1CA550E13F47}" dt="2023-07-17T10:55:34.566" v="4" actId="20577"/>
          <ac:spMkLst>
            <pc:docMk/>
            <pc:sldMk cId="2368388259" sldId="348"/>
            <ac:spMk id="5" creationId="{202466B0-D8ED-9C30-E227-148D1D67E492}"/>
          </ac:spMkLst>
        </pc:spChg>
      </pc:sldChg>
      <pc:sldChg chg="add">
        <pc:chgData name="Duraki, Meriton" userId="9cdb539e-4316-4418-a554-877252b448a5" providerId="ADAL" clId="{84D18B4D-79D7-43A3-BB26-1CA550E13F47}" dt="2023-07-17T10:55:27.049" v="1" actId="2890"/>
        <pc:sldMkLst>
          <pc:docMk/>
          <pc:sldMk cId="4092783070" sldId="349"/>
        </pc:sldMkLst>
      </pc:sldChg>
      <pc:sldChg chg="modSp add mod">
        <pc:chgData name="Duraki, Meriton" userId="9cdb539e-4316-4418-a554-877252b448a5" providerId="ADAL" clId="{84D18B4D-79D7-43A3-BB26-1CA550E13F47}" dt="2023-07-17T11:02:48.016" v="31" actId="20577"/>
        <pc:sldMkLst>
          <pc:docMk/>
          <pc:sldMk cId="2985875898" sldId="350"/>
        </pc:sldMkLst>
        <pc:spChg chg="mod">
          <ac:chgData name="Duraki, Meriton" userId="9cdb539e-4316-4418-a554-877252b448a5" providerId="ADAL" clId="{84D18B4D-79D7-43A3-BB26-1CA550E13F47}" dt="2023-07-17T11:02:48.016" v="31" actId="20577"/>
          <ac:spMkLst>
            <pc:docMk/>
            <pc:sldMk cId="2985875898" sldId="350"/>
            <ac:spMk id="5" creationId="{202466B0-D8ED-9C30-E227-148D1D67E492}"/>
          </ac:spMkLst>
        </pc:spChg>
      </pc:sldChg>
      <pc:sldChg chg="modSp add mod">
        <pc:chgData name="Duraki, Meriton" userId="9cdb539e-4316-4418-a554-877252b448a5" providerId="ADAL" clId="{84D18B4D-79D7-43A3-BB26-1CA550E13F47}" dt="2023-07-17T12:47:51.636" v="929" actId="2711"/>
        <pc:sldMkLst>
          <pc:docMk/>
          <pc:sldMk cId="170638447" sldId="351"/>
        </pc:sldMkLst>
        <pc:spChg chg="mod">
          <ac:chgData name="Duraki, Meriton" userId="9cdb539e-4316-4418-a554-877252b448a5" providerId="ADAL" clId="{84D18B4D-79D7-43A3-BB26-1CA550E13F47}" dt="2023-07-17T12:47:51.636" v="929" actId="2711"/>
          <ac:spMkLst>
            <pc:docMk/>
            <pc:sldMk cId="170638447" sldId="351"/>
            <ac:spMk id="5" creationId="{202466B0-D8ED-9C30-E227-148D1D67E492}"/>
          </ac:spMkLst>
        </pc:spChg>
      </pc:sldChg>
      <pc:sldChg chg="modSp mod">
        <pc:chgData name="Duraki, Meriton" userId="9cdb539e-4316-4418-a554-877252b448a5" providerId="ADAL" clId="{84D18B4D-79D7-43A3-BB26-1CA550E13F47}" dt="2023-07-17T12:48:39.406" v="935" actId="166"/>
        <pc:sldMkLst>
          <pc:docMk/>
          <pc:sldMk cId="2671171212" sldId="352"/>
        </pc:sldMkLst>
        <pc:spChg chg="mod">
          <ac:chgData name="Duraki, Meriton" userId="9cdb539e-4316-4418-a554-877252b448a5" providerId="ADAL" clId="{84D18B4D-79D7-43A3-BB26-1CA550E13F47}" dt="2023-07-17T12:48:34.721" v="933" actId="2711"/>
          <ac:spMkLst>
            <pc:docMk/>
            <pc:sldMk cId="2671171212" sldId="352"/>
            <ac:spMk id="5" creationId="{202466B0-D8ED-9C30-E227-148D1D67E492}"/>
          </ac:spMkLst>
        </pc:spChg>
        <pc:spChg chg="ord">
          <ac:chgData name="Duraki, Meriton" userId="9cdb539e-4316-4418-a554-877252b448a5" providerId="ADAL" clId="{84D18B4D-79D7-43A3-BB26-1CA550E13F47}" dt="2023-07-17T12:48:39.406" v="935" actId="166"/>
          <ac:spMkLst>
            <pc:docMk/>
            <pc:sldMk cId="2671171212" sldId="352"/>
            <ac:spMk id="12" creationId="{3F9B29B1-3CEB-776A-583F-F30868F2D8C4}"/>
          </ac:spMkLst>
        </pc:spChg>
      </pc:sldChg>
      <pc:sldChg chg="modSp mod">
        <pc:chgData name="Duraki, Meriton" userId="9cdb539e-4316-4418-a554-877252b448a5" providerId="ADAL" clId="{84D18B4D-79D7-43A3-BB26-1CA550E13F47}" dt="2023-07-17T12:49:03.735" v="940" actId="166"/>
        <pc:sldMkLst>
          <pc:docMk/>
          <pc:sldMk cId="1140281212" sldId="357"/>
        </pc:sldMkLst>
        <pc:spChg chg="mod">
          <ac:chgData name="Duraki, Meriton" userId="9cdb539e-4316-4418-a554-877252b448a5" providerId="ADAL" clId="{84D18B4D-79D7-43A3-BB26-1CA550E13F47}" dt="2023-07-17T12:48:58.939" v="939" actId="2711"/>
          <ac:spMkLst>
            <pc:docMk/>
            <pc:sldMk cId="1140281212" sldId="357"/>
            <ac:spMk id="5" creationId="{202466B0-D8ED-9C30-E227-148D1D67E492}"/>
          </ac:spMkLst>
        </pc:spChg>
        <pc:spChg chg="mod ord">
          <ac:chgData name="Duraki, Meriton" userId="9cdb539e-4316-4418-a554-877252b448a5" providerId="ADAL" clId="{84D18B4D-79D7-43A3-BB26-1CA550E13F47}" dt="2023-07-17T12:49:03.735" v="940" actId="166"/>
          <ac:spMkLst>
            <pc:docMk/>
            <pc:sldMk cId="1140281212" sldId="357"/>
            <ac:spMk id="10" creationId="{308B3AAD-B702-832E-F4F9-F7ECD634EFED}"/>
          </ac:spMkLst>
        </pc:spChg>
      </pc:sldChg>
      <pc:sldChg chg="modSp mod">
        <pc:chgData name="Duraki, Meriton" userId="9cdb539e-4316-4418-a554-877252b448a5" providerId="ADAL" clId="{84D18B4D-79D7-43A3-BB26-1CA550E13F47}" dt="2023-07-17T13:06:16.031" v="1088" actId="255"/>
        <pc:sldMkLst>
          <pc:docMk/>
          <pc:sldMk cId="223241312" sldId="359"/>
        </pc:sldMkLst>
        <pc:spChg chg="mod">
          <ac:chgData name="Duraki, Meriton" userId="9cdb539e-4316-4418-a554-877252b448a5" providerId="ADAL" clId="{84D18B4D-79D7-43A3-BB26-1CA550E13F47}" dt="2023-07-17T13:06:16.031" v="1088" actId="255"/>
          <ac:spMkLst>
            <pc:docMk/>
            <pc:sldMk cId="223241312" sldId="359"/>
            <ac:spMk id="5" creationId="{202466B0-D8ED-9C30-E227-148D1D67E492}"/>
          </ac:spMkLst>
        </pc:spChg>
        <pc:spChg chg="ord">
          <ac:chgData name="Duraki, Meriton" userId="9cdb539e-4316-4418-a554-877252b448a5" providerId="ADAL" clId="{84D18B4D-79D7-43A3-BB26-1CA550E13F47}" dt="2023-07-17T12:49:18.337" v="944" actId="166"/>
          <ac:spMkLst>
            <pc:docMk/>
            <pc:sldMk cId="223241312" sldId="359"/>
            <ac:spMk id="13" creationId="{200FC208-6098-ED54-C465-5BB241050357}"/>
          </ac:spMkLst>
        </pc:spChg>
      </pc:sldChg>
      <pc:sldChg chg="ord">
        <pc:chgData name="Duraki, Meriton" userId="9cdb539e-4316-4418-a554-877252b448a5" providerId="ADAL" clId="{84D18B4D-79D7-43A3-BB26-1CA550E13F47}" dt="2023-07-17T12:56:38.142" v="948"/>
        <pc:sldMkLst>
          <pc:docMk/>
          <pc:sldMk cId="3183060979" sldId="360"/>
        </pc:sldMkLst>
      </pc:sldChg>
      <pc:sldChg chg="new del">
        <pc:chgData name="Duraki, Meriton" userId="9cdb539e-4316-4418-a554-877252b448a5" providerId="ADAL" clId="{84D18B4D-79D7-43A3-BB26-1CA550E13F47}" dt="2023-07-17T13:12:13.601" v="1090" actId="47"/>
        <pc:sldMkLst>
          <pc:docMk/>
          <pc:sldMk cId="1536217201" sldId="361"/>
        </pc:sldMkLst>
      </pc:sldChg>
      <pc:sldChg chg="add del">
        <pc:chgData name="Duraki, Meriton" userId="9cdb539e-4316-4418-a554-877252b448a5" providerId="ADAL" clId="{84D18B4D-79D7-43A3-BB26-1CA550E13F47}" dt="2023-07-17T13:12:57.487" v="1097"/>
        <pc:sldMkLst>
          <pc:docMk/>
          <pc:sldMk cId="2974023766" sldId="361"/>
        </pc:sldMkLst>
      </pc:sldChg>
      <pc:sldChg chg="new del">
        <pc:chgData name="Duraki, Meriton" userId="9cdb539e-4316-4418-a554-877252b448a5" providerId="ADAL" clId="{84D18B4D-79D7-43A3-BB26-1CA550E13F47}" dt="2023-07-17T13:12:53.877" v="1095" actId="47"/>
        <pc:sldMkLst>
          <pc:docMk/>
          <pc:sldMk cId="3331429978" sldId="361"/>
        </pc:sldMkLst>
      </pc:sldChg>
      <pc:sldChg chg="addSp delSp modSp new mod">
        <pc:chgData name="Duraki, Meriton" userId="9cdb539e-4316-4418-a554-877252b448a5" providerId="ADAL" clId="{84D18B4D-79D7-43A3-BB26-1CA550E13F47}" dt="2023-07-17T13:18:42.052" v="1196" actId="1076"/>
        <pc:sldMkLst>
          <pc:docMk/>
          <pc:sldMk cId="3586400436" sldId="361"/>
        </pc:sldMkLst>
        <pc:spChg chg="del">
          <ac:chgData name="Duraki, Meriton" userId="9cdb539e-4316-4418-a554-877252b448a5" providerId="ADAL" clId="{84D18B4D-79D7-43A3-BB26-1CA550E13F47}" dt="2023-07-17T13:14:01.100" v="1154"/>
          <ac:spMkLst>
            <pc:docMk/>
            <pc:sldMk cId="3586400436" sldId="361"/>
            <ac:spMk id="2" creationId="{1D71C825-68F5-00B3-C79C-9139695CFE02}"/>
          </ac:spMkLst>
        </pc:spChg>
        <pc:spChg chg="mod">
          <ac:chgData name="Duraki, Meriton" userId="9cdb539e-4316-4418-a554-877252b448a5" providerId="ADAL" clId="{84D18B4D-79D7-43A3-BB26-1CA550E13F47}" dt="2023-07-17T13:13:49.657" v="1153" actId="27636"/>
          <ac:spMkLst>
            <pc:docMk/>
            <pc:sldMk cId="3586400436" sldId="361"/>
            <ac:spMk id="5" creationId="{0C2804C0-91B5-0A36-39CF-3B999FE1398F}"/>
          </ac:spMkLst>
        </pc:spChg>
        <pc:picChg chg="add mod">
          <ac:chgData name="Duraki, Meriton" userId="9cdb539e-4316-4418-a554-877252b448a5" providerId="ADAL" clId="{84D18B4D-79D7-43A3-BB26-1CA550E13F47}" dt="2023-07-17T13:17:41.054" v="1187" actId="1076"/>
          <ac:picMkLst>
            <pc:docMk/>
            <pc:sldMk cId="3586400436" sldId="361"/>
            <ac:picMk id="7" creationId="{FC101722-DD65-AAC5-575A-ECA8AC252BAB}"/>
          </ac:picMkLst>
        </pc:picChg>
        <pc:picChg chg="add mod">
          <ac:chgData name="Duraki, Meriton" userId="9cdb539e-4316-4418-a554-877252b448a5" providerId="ADAL" clId="{84D18B4D-79D7-43A3-BB26-1CA550E13F47}" dt="2023-07-17T13:17:27.588" v="1184" actId="1076"/>
          <ac:picMkLst>
            <pc:docMk/>
            <pc:sldMk cId="3586400436" sldId="361"/>
            <ac:picMk id="9" creationId="{EAC1C1DC-01F3-DC0E-89D4-577D82F0BCF2}"/>
          </ac:picMkLst>
        </pc:picChg>
        <pc:picChg chg="add mod">
          <ac:chgData name="Duraki, Meriton" userId="9cdb539e-4316-4418-a554-877252b448a5" providerId="ADAL" clId="{84D18B4D-79D7-43A3-BB26-1CA550E13F47}" dt="2023-07-17T13:17:30.068" v="1185" actId="1076"/>
          <ac:picMkLst>
            <pc:docMk/>
            <pc:sldMk cId="3586400436" sldId="361"/>
            <ac:picMk id="11" creationId="{3F9CF9F2-8B4D-0DDF-4087-C33B0972E9CA}"/>
          </ac:picMkLst>
        </pc:picChg>
        <pc:picChg chg="add mod">
          <ac:chgData name="Duraki, Meriton" userId="9cdb539e-4316-4418-a554-877252b448a5" providerId="ADAL" clId="{84D18B4D-79D7-43A3-BB26-1CA550E13F47}" dt="2023-07-17T13:17:24.024" v="1183" actId="1076"/>
          <ac:picMkLst>
            <pc:docMk/>
            <pc:sldMk cId="3586400436" sldId="361"/>
            <ac:picMk id="13" creationId="{FBC5EAAD-4EB4-FD19-977C-12CAF32F1468}"/>
          </ac:picMkLst>
        </pc:picChg>
        <pc:picChg chg="add mod">
          <ac:chgData name="Duraki, Meriton" userId="9cdb539e-4316-4418-a554-877252b448a5" providerId="ADAL" clId="{84D18B4D-79D7-43A3-BB26-1CA550E13F47}" dt="2023-07-17T13:18:42.052" v="1196" actId="1076"/>
          <ac:picMkLst>
            <pc:docMk/>
            <pc:sldMk cId="3586400436" sldId="361"/>
            <ac:picMk id="15" creationId="{7AB033CE-B324-5BEF-4152-DAA891833FB3}"/>
          </ac:picMkLst>
        </pc:picChg>
      </pc:sldChg>
      <pc:sldChg chg="add del">
        <pc:chgData name="Duraki, Meriton" userId="9cdb539e-4316-4418-a554-877252b448a5" providerId="ADAL" clId="{84D18B4D-79D7-43A3-BB26-1CA550E13F47}" dt="2023-07-17T13:12:31.805" v="1092"/>
        <pc:sldMkLst>
          <pc:docMk/>
          <pc:sldMk cId="3889308478" sldId="361"/>
        </pc:sldMkLst>
      </pc:sldChg>
      <pc:sldChg chg="addSp delSp modSp add mod">
        <pc:chgData name="Duraki, Meriton" userId="9cdb539e-4316-4418-a554-877252b448a5" providerId="ADAL" clId="{84D18B4D-79D7-43A3-BB26-1CA550E13F47}" dt="2023-07-18T18:35:20.361" v="1335" actId="478"/>
        <pc:sldMkLst>
          <pc:docMk/>
          <pc:sldMk cId="667898615" sldId="362"/>
        </pc:sldMkLst>
        <pc:spChg chg="mod">
          <ac:chgData name="Duraki, Meriton" userId="9cdb539e-4316-4418-a554-877252b448a5" providerId="ADAL" clId="{84D18B4D-79D7-43A3-BB26-1CA550E13F47}" dt="2023-07-17T13:19:17.558" v="1223" actId="20577"/>
          <ac:spMkLst>
            <pc:docMk/>
            <pc:sldMk cId="667898615" sldId="362"/>
            <ac:spMk id="5" creationId="{0C2804C0-91B5-0A36-39CF-3B999FE1398F}"/>
          </ac:spMkLst>
        </pc:spChg>
        <pc:spChg chg="add del mod">
          <ac:chgData name="Duraki, Meriton" userId="9cdb539e-4316-4418-a554-877252b448a5" providerId="ADAL" clId="{84D18B4D-79D7-43A3-BB26-1CA550E13F47}" dt="2023-07-17T13:21:53.579" v="1227"/>
          <ac:spMkLst>
            <pc:docMk/>
            <pc:sldMk cId="667898615" sldId="362"/>
            <ac:spMk id="6" creationId="{7D1122F7-1A67-EFA7-7747-265F3821F4AA}"/>
          </ac:spMkLst>
        </pc:spChg>
        <pc:picChg chg="add del mod">
          <ac:chgData name="Duraki, Meriton" userId="9cdb539e-4316-4418-a554-877252b448a5" providerId="ADAL" clId="{84D18B4D-79D7-43A3-BB26-1CA550E13F47}" dt="2023-07-18T18:35:19.103" v="1334" actId="478"/>
          <ac:picMkLst>
            <pc:docMk/>
            <pc:sldMk cId="667898615" sldId="362"/>
            <ac:picMk id="6" creationId="{89D10002-A703-EE86-04BE-65CCD42EDAF0}"/>
          </ac:picMkLst>
        </pc:picChg>
        <pc:picChg chg="del">
          <ac:chgData name="Duraki, Meriton" userId="9cdb539e-4316-4418-a554-877252b448a5" providerId="ADAL" clId="{84D18B4D-79D7-43A3-BB26-1CA550E13F47}" dt="2023-07-17T13:20:26.893" v="1226" actId="478"/>
          <ac:picMkLst>
            <pc:docMk/>
            <pc:sldMk cId="667898615" sldId="362"/>
            <ac:picMk id="7" creationId="{FC101722-DD65-AAC5-575A-ECA8AC252BAB}"/>
          </ac:picMkLst>
        </pc:picChg>
        <pc:picChg chg="add del mod">
          <ac:chgData name="Duraki, Meriton" userId="9cdb539e-4316-4418-a554-877252b448a5" providerId="ADAL" clId="{84D18B4D-79D7-43A3-BB26-1CA550E13F47}" dt="2023-07-18T18:35:20.361" v="1335" actId="478"/>
          <ac:picMkLst>
            <pc:docMk/>
            <pc:sldMk cId="667898615" sldId="362"/>
            <ac:picMk id="8" creationId="{7986E27A-3E59-C0E0-777C-216F6D5C0BFE}"/>
          </ac:picMkLst>
        </pc:picChg>
        <pc:picChg chg="add mod">
          <ac:chgData name="Duraki, Meriton" userId="9cdb539e-4316-4418-a554-877252b448a5" providerId="ADAL" clId="{84D18B4D-79D7-43A3-BB26-1CA550E13F47}" dt="2023-07-17T13:22:29.512" v="1235" actId="1076"/>
          <ac:picMkLst>
            <pc:docMk/>
            <pc:sldMk cId="667898615" sldId="362"/>
            <ac:picMk id="10" creationId="{1B5064F0-7C81-9DA4-EB93-AA726BCFB75C}"/>
          </ac:picMkLst>
        </pc:picChg>
        <pc:picChg chg="add del">
          <ac:chgData name="Duraki, Meriton" userId="9cdb539e-4316-4418-a554-877252b448a5" providerId="ADAL" clId="{84D18B4D-79D7-43A3-BB26-1CA550E13F47}" dt="2023-07-17T13:22:25.746" v="1234" actId="478"/>
          <ac:picMkLst>
            <pc:docMk/>
            <pc:sldMk cId="667898615" sldId="362"/>
            <ac:picMk id="12" creationId="{5D069D84-13F6-19C3-05D3-629F26AF490A}"/>
          </ac:picMkLst>
        </pc:picChg>
        <pc:picChg chg="del">
          <ac:chgData name="Duraki, Meriton" userId="9cdb539e-4316-4418-a554-877252b448a5" providerId="ADAL" clId="{84D18B4D-79D7-43A3-BB26-1CA550E13F47}" dt="2023-07-17T13:20:21.477" v="1224" actId="478"/>
          <ac:picMkLst>
            <pc:docMk/>
            <pc:sldMk cId="667898615" sldId="362"/>
            <ac:picMk id="13" creationId="{FBC5EAAD-4EB4-FD19-977C-12CAF32F1468}"/>
          </ac:picMkLst>
        </pc:picChg>
        <pc:picChg chg="del">
          <ac:chgData name="Duraki, Meriton" userId="9cdb539e-4316-4418-a554-877252b448a5" providerId="ADAL" clId="{84D18B4D-79D7-43A3-BB26-1CA550E13F47}" dt="2023-07-17T13:20:25.647" v="1225" actId="478"/>
          <ac:picMkLst>
            <pc:docMk/>
            <pc:sldMk cId="667898615" sldId="362"/>
            <ac:picMk id="15" creationId="{7AB033CE-B324-5BEF-4152-DAA891833FB3}"/>
          </ac:picMkLst>
        </pc:picChg>
        <pc:picChg chg="add mod">
          <ac:chgData name="Duraki, Meriton" userId="9cdb539e-4316-4418-a554-877252b448a5" providerId="ADAL" clId="{84D18B4D-79D7-43A3-BB26-1CA550E13F47}" dt="2023-07-17T13:22:59.802" v="1241" actId="1076"/>
          <ac:picMkLst>
            <pc:docMk/>
            <pc:sldMk cId="667898615" sldId="362"/>
            <ac:picMk id="16" creationId="{48A76135-AF2A-3C8C-18A9-FF0FBA217284}"/>
          </ac:picMkLst>
        </pc:picChg>
        <pc:picChg chg="add mod">
          <ac:chgData name="Duraki, Meriton" userId="9cdb539e-4316-4418-a554-877252b448a5" providerId="ADAL" clId="{84D18B4D-79D7-43A3-BB26-1CA550E13F47}" dt="2023-07-17T13:23:44.858" v="1249" actId="14100"/>
          <ac:picMkLst>
            <pc:docMk/>
            <pc:sldMk cId="667898615" sldId="362"/>
            <ac:picMk id="18" creationId="{92DEC3E0-707E-F214-07DB-B3810B460255}"/>
          </ac:picMkLst>
        </pc:picChg>
      </pc:sldChg>
      <pc:sldChg chg="delSp modSp mod">
        <pc:chgData name="Duraki, Meriton" userId="9cdb539e-4316-4418-a554-877252b448a5" providerId="ADAL" clId="{84D18B4D-79D7-43A3-BB26-1CA550E13F47}" dt="2023-07-18T18:00:31.664" v="1321" actId="478"/>
        <pc:sldMkLst>
          <pc:docMk/>
          <pc:sldMk cId="269896498" sldId="365"/>
        </pc:sldMkLst>
        <pc:spChg chg="mod">
          <ac:chgData name="Duraki, Meriton" userId="9cdb539e-4316-4418-a554-877252b448a5" providerId="ADAL" clId="{84D18B4D-79D7-43A3-BB26-1CA550E13F47}" dt="2023-07-18T18:00:29.207" v="1320" actId="20577"/>
          <ac:spMkLst>
            <pc:docMk/>
            <pc:sldMk cId="269896498" sldId="365"/>
            <ac:spMk id="14" creationId="{D355B658-4F5D-050D-C3E7-0694FC6AF37E}"/>
          </ac:spMkLst>
        </pc:spChg>
        <pc:spChg chg="del">
          <ac:chgData name="Duraki, Meriton" userId="9cdb539e-4316-4418-a554-877252b448a5" providerId="ADAL" clId="{84D18B4D-79D7-43A3-BB26-1CA550E13F47}" dt="2023-07-18T18:00:31.664" v="1321" actId="478"/>
          <ac:spMkLst>
            <pc:docMk/>
            <pc:sldMk cId="269896498" sldId="365"/>
            <ac:spMk id="15" creationId="{FF34B758-FC61-E429-429A-E93F7785D0F6}"/>
          </ac:spMkLst>
        </pc:spChg>
      </pc:sldChg>
      <pc:sldChg chg="addSp delSp modSp add mod">
        <pc:chgData name="Duraki, Meriton" userId="9cdb539e-4316-4418-a554-877252b448a5" providerId="ADAL" clId="{84D18B4D-79D7-43A3-BB26-1CA550E13F47}" dt="2023-07-18T18:36:02.255" v="1346" actId="14100"/>
        <pc:sldMkLst>
          <pc:docMk/>
          <pc:sldMk cId="2013839559" sldId="368"/>
        </pc:sldMkLst>
        <pc:spChg chg="add del mod">
          <ac:chgData name="Duraki, Meriton" userId="9cdb539e-4316-4418-a554-877252b448a5" providerId="ADAL" clId="{84D18B4D-79D7-43A3-BB26-1CA550E13F47}" dt="2023-07-18T18:35:35.603" v="1340" actId="478"/>
          <ac:spMkLst>
            <pc:docMk/>
            <pc:sldMk cId="2013839559" sldId="368"/>
            <ac:spMk id="7" creationId="{6109AC38-EB8D-D9D7-351C-ED46014E7C1A}"/>
          </ac:spMkLst>
        </pc:spChg>
        <pc:picChg chg="mod">
          <ac:chgData name="Duraki, Meriton" userId="9cdb539e-4316-4418-a554-877252b448a5" providerId="ADAL" clId="{84D18B4D-79D7-43A3-BB26-1CA550E13F47}" dt="2023-07-18T18:35:39.752" v="1342" actId="1076"/>
          <ac:picMkLst>
            <pc:docMk/>
            <pc:sldMk cId="2013839559" sldId="368"/>
            <ac:picMk id="6" creationId="{89D10002-A703-EE86-04BE-65CCD42EDAF0}"/>
          </ac:picMkLst>
        </pc:picChg>
        <pc:picChg chg="mod">
          <ac:chgData name="Duraki, Meriton" userId="9cdb539e-4316-4418-a554-877252b448a5" providerId="ADAL" clId="{84D18B4D-79D7-43A3-BB26-1CA550E13F47}" dt="2023-07-18T18:36:02.255" v="1346" actId="14100"/>
          <ac:picMkLst>
            <pc:docMk/>
            <pc:sldMk cId="2013839559" sldId="368"/>
            <ac:picMk id="8" creationId="{7986E27A-3E59-C0E0-777C-216F6D5C0BFE}"/>
          </ac:picMkLst>
        </pc:picChg>
        <pc:picChg chg="del">
          <ac:chgData name="Duraki, Meriton" userId="9cdb539e-4316-4418-a554-877252b448a5" providerId="ADAL" clId="{84D18B4D-79D7-43A3-BB26-1CA550E13F47}" dt="2023-07-18T18:35:31.254" v="1339" actId="478"/>
          <ac:picMkLst>
            <pc:docMk/>
            <pc:sldMk cId="2013839559" sldId="368"/>
            <ac:picMk id="10" creationId="{1B5064F0-7C81-9DA4-EB93-AA726BCFB75C}"/>
          </ac:picMkLst>
        </pc:picChg>
        <pc:picChg chg="del">
          <ac:chgData name="Duraki, Meriton" userId="9cdb539e-4316-4418-a554-877252b448a5" providerId="ADAL" clId="{84D18B4D-79D7-43A3-BB26-1CA550E13F47}" dt="2023-07-18T18:35:29.990" v="1338" actId="478"/>
          <ac:picMkLst>
            <pc:docMk/>
            <pc:sldMk cId="2013839559" sldId="368"/>
            <ac:picMk id="16" creationId="{48A76135-AF2A-3C8C-18A9-FF0FBA217284}"/>
          </ac:picMkLst>
        </pc:picChg>
        <pc:picChg chg="del">
          <ac:chgData name="Duraki, Meriton" userId="9cdb539e-4316-4418-a554-877252b448a5" providerId="ADAL" clId="{84D18B4D-79D7-43A3-BB26-1CA550E13F47}" dt="2023-07-18T18:35:27.826" v="1337" actId="478"/>
          <ac:picMkLst>
            <pc:docMk/>
            <pc:sldMk cId="2013839559" sldId="368"/>
            <ac:picMk id="18" creationId="{92DEC3E0-707E-F214-07DB-B3810B460255}"/>
          </ac:picMkLst>
        </pc:picChg>
      </pc:sldChg>
    </pc:docChg>
  </pc:docChgLst>
  <pc:docChgLst>
    <pc:chgData name="Mitterer, Katharina" userId="S::ukwle@student.kit.edu::91f7abca-d330-4974-8347-9e549c9a6404" providerId="AD" clId="Web-{D6C921B5-B945-486C-B524-9C56E613627B}"/>
    <pc:docChg chg="addSld delSld modSld modSection">
      <pc:chgData name="Mitterer, Katharina" userId="S::ukwle@student.kit.edu::91f7abca-d330-4974-8347-9e549c9a6404" providerId="AD" clId="Web-{D6C921B5-B945-486C-B524-9C56E613627B}" dt="2023-07-18T15:22:43.062" v="36" actId="14100"/>
      <pc:docMkLst>
        <pc:docMk/>
      </pc:docMkLst>
      <pc:sldChg chg="del">
        <pc:chgData name="Mitterer, Katharina" userId="S::ukwle@student.kit.edu::91f7abca-d330-4974-8347-9e549c9a6404" providerId="AD" clId="Web-{D6C921B5-B945-486C-B524-9C56E613627B}" dt="2023-07-18T15:20:21.541" v="2"/>
        <pc:sldMkLst>
          <pc:docMk/>
          <pc:sldMk cId="2368388259" sldId="348"/>
        </pc:sldMkLst>
      </pc:sldChg>
      <pc:sldChg chg="del">
        <pc:chgData name="Mitterer, Katharina" userId="S::ukwle@student.kit.edu::91f7abca-d330-4974-8347-9e549c9a6404" providerId="AD" clId="Web-{D6C921B5-B945-486C-B524-9C56E613627B}" dt="2023-07-18T15:20:08.166" v="0"/>
        <pc:sldMkLst>
          <pc:docMk/>
          <pc:sldMk cId="2391160504" sldId="368"/>
        </pc:sldMkLst>
      </pc:sldChg>
      <pc:sldChg chg="delSp modSp add">
        <pc:chgData name="Mitterer, Katharina" userId="S::ukwle@student.kit.edu::91f7abca-d330-4974-8347-9e549c9a6404" providerId="AD" clId="Web-{D6C921B5-B945-486C-B524-9C56E613627B}" dt="2023-07-18T15:22:43.062" v="36" actId="14100"/>
        <pc:sldMkLst>
          <pc:docMk/>
          <pc:sldMk cId="3009651320" sldId="368"/>
        </pc:sldMkLst>
        <pc:spChg chg="mod">
          <ac:chgData name="Mitterer, Katharina" userId="S::ukwle@student.kit.edu::91f7abca-d330-4974-8347-9e549c9a6404" providerId="AD" clId="Web-{D6C921B5-B945-486C-B524-9C56E613627B}" dt="2023-07-18T15:22:40.890" v="35" actId="14100"/>
          <ac:spMkLst>
            <pc:docMk/>
            <pc:sldMk cId="3009651320" sldId="368"/>
            <ac:spMk id="5" creationId="{202466B0-D8ED-9C30-E227-148D1D67E492}"/>
          </ac:spMkLst>
        </pc:spChg>
        <pc:spChg chg="mod">
          <ac:chgData name="Mitterer, Katharina" userId="S::ukwle@student.kit.edu::91f7abca-d330-4974-8347-9e549c9a6404" providerId="AD" clId="Web-{D6C921B5-B945-486C-B524-9C56E613627B}" dt="2023-07-18T15:21:50.576" v="15" actId="1076"/>
          <ac:spMkLst>
            <pc:docMk/>
            <pc:sldMk cId="3009651320" sldId="368"/>
            <ac:spMk id="28" creationId="{3D8705F4-1C53-5662-A114-941D24F15CCF}"/>
          </ac:spMkLst>
        </pc:spChg>
        <pc:spChg chg="del">
          <ac:chgData name="Mitterer, Katharina" userId="S::ukwle@student.kit.edu::91f7abca-d330-4974-8347-9e549c9a6404" providerId="AD" clId="Web-{D6C921B5-B945-486C-B524-9C56E613627B}" dt="2023-07-18T15:21:35.841" v="10"/>
          <ac:spMkLst>
            <pc:docMk/>
            <pc:sldMk cId="3009651320" sldId="368"/>
            <ac:spMk id="49" creationId="{D4FFF27D-F7B9-B4D3-4E0C-F86C3732477C}"/>
          </ac:spMkLst>
        </pc:spChg>
        <pc:spChg chg="mod">
          <ac:chgData name="Mitterer, Katharina" userId="S::ukwle@student.kit.edu::91f7abca-d330-4974-8347-9e549c9a6404" providerId="AD" clId="Web-{D6C921B5-B945-486C-B524-9C56E613627B}" dt="2023-07-18T15:22:43.062" v="36" actId="14100"/>
          <ac:spMkLst>
            <pc:docMk/>
            <pc:sldMk cId="3009651320" sldId="368"/>
            <ac:spMk id="50" creationId="{7440A7C1-B9C3-88AD-D57C-003D70B3A696}"/>
          </ac:spMkLst>
        </pc:spChg>
        <pc:graphicFrameChg chg="mod">
          <ac:chgData name="Mitterer, Katharina" userId="S::ukwle@student.kit.edu::91f7abca-d330-4974-8347-9e549c9a6404" providerId="AD" clId="Web-{D6C921B5-B945-486C-B524-9C56E613627B}" dt="2023-07-18T15:21:56.576" v="18" actId="1076"/>
          <ac:graphicFrameMkLst>
            <pc:docMk/>
            <pc:sldMk cId="3009651320" sldId="368"/>
            <ac:graphicFrameMk id="43" creationId="{2685F220-7816-4942-3CD0-4ED23ED78C2F}"/>
          </ac:graphicFrameMkLst>
        </pc:graphicFrameChg>
        <pc:picChg chg="mod">
          <ac:chgData name="Mitterer, Katharina" userId="S::ukwle@student.kit.edu::91f7abca-d330-4974-8347-9e549c9a6404" providerId="AD" clId="Web-{D6C921B5-B945-486C-B524-9C56E613627B}" dt="2023-07-18T15:22:20.811" v="26" actId="688"/>
          <ac:picMkLst>
            <pc:docMk/>
            <pc:sldMk cId="3009651320" sldId="368"/>
            <ac:picMk id="14" creationId="{84FBA016-67A6-5DDD-3101-8589843B4807}"/>
          </ac:picMkLst>
        </pc:picChg>
        <pc:picChg chg="mod">
          <ac:chgData name="Mitterer, Katharina" userId="S::ukwle@student.kit.edu::91f7abca-d330-4974-8347-9e549c9a6404" providerId="AD" clId="Web-{D6C921B5-B945-486C-B524-9C56E613627B}" dt="2023-07-18T15:22:08.060" v="22" actId="1076"/>
          <ac:picMkLst>
            <pc:docMk/>
            <pc:sldMk cId="3009651320" sldId="368"/>
            <ac:picMk id="27" creationId="{5A3EA310-211B-C7E4-8151-A009C6194233}"/>
          </ac:picMkLst>
        </pc:picChg>
        <pc:picChg chg="mod">
          <ac:chgData name="Mitterer, Katharina" userId="S::ukwle@student.kit.edu::91f7abca-d330-4974-8347-9e549c9a6404" providerId="AD" clId="Web-{D6C921B5-B945-486C-B524-9C56E613627B}" dt="2023-07-18T15:21:47.138" v="13" actId="1076"/>
          <ac:picMkLst>
            <pc:docMk/>
            <pc:sldMk cId="3009651320" sldId="368"/>
            <ac:picMk id="46" creationId="{742BBA5C-1A3C-5C01-75ED-58B0502E3998}"/>
          </ac:picMkLst>
        </pc:picChg>
        <pc:picChg chg="del">
          <ac:chgData name="Mitterer, Katharina" userId="S::ukwle@student.kit.edu::91f7abca-d330-4974-8347-9e549c9a6404" providerId="AD" clId="Web-{D6C921B5-B945-486C-B524-9C56E613627B}" dt="2023-07-18T15:21:35.841" v="11"/>
          <ac:picMkLst>
            <pc:docMk/>
            <pc:sldMk cId="3009651320" sldId="368"/>
            <ac:picMk id="47" creationId="{20ECB86E-022D-759A-B7B9-ABE52AC14C98}"/>
          </ac:picMkLst>
        </pc:picChg>
      </pc:sldChg>
    </pc:docChg>
  </pc:docChgLst>
  <pc:docChgLst>
    <pc:chgData clId="Web-{8A061148-CF80-4052-820E-911D25309E05}"/>
    <pc:docChg chg="sldOrd">
      <pc:chgData name="" userId="" providerId="" clId="Web-{8A061148-CF80-4052-820E-911D25309E05}" dt="2023-07-17T16:35:51.922" v="0"/>
      <pc:docMkLst>
        <pc:docMk/>
      </pc:docMkLst>
      <pc:sldChg chg="ord">
        <pc:chgData name="" userId="" providerId="" clId="Web-{8A061148-CF80-4052-820E-911D25309E05}" dt="2023-07-17T16:35:51.922" v="0"/>
        <pc:sldMkLst>
          <pc:docMk/>
          <pc:sldMk cId="2368388259" sldId="348"/>
        </pc:sldMkLst>
      </pc:sldChg>
    </pc:docChg>
  </pc:docChgLst>
  <pc:docChgLst>
    <pc:chgData name="Müller, Patrick" userId="d85647de-8a1c-4ed7-93cd-eca075cc91c5" providerId="ADAL" clId="{299003BB-B571-A443-8496-C030FA7E1204}"/>
    <pc:docChg chg="undo redo custSel addSld delSld modSld sldOrd modSection">
      <pc:chgData name="Müller, Patrick" userId="d85647de-8a1c-4ed7-93cd-eca075cc91c5" providerId="ADAL" clId="{299003BB-B571-A443-8496-C030FA7E1204}" dt="2023-07-18T16:51:45.400" v="1063" actId="20577"/>
      <pc:docMkLst>
        <pc:docMk/>
      </pc:docMkLst>
      <pc:sldChg chg="modSp mod">
        <pc:chgData name="Müller, Patrick" userId="d85647de-8a1c-4ed7-93cd-eca075cc91c5" providerId="ADAL" clId="{299003BB-B571-A443-8496-C030FA7E1204}" dt="2023-07-18T15:41:27.573" v="924" actId="403"/>
        <pc:sldMkLst>
          <pc:docMk/>
          <pc:sldMk cId="588923334" sldId="256"/>
        </pc:sldMkLst>
        <pc:spChg chg="mod">
          <ac:chgData name="Müller, Patrick" userId="d85647de-8a1c-4ed7-93cd-eca075cc91c5" providerId="ADAL" clId="{299003BB-B571-A443-8496-C030FA7E1204}" dt="2023-07-17T14:12:46.605" v="832" actId="20577"/>
          <ac:spMkLst>
            <pc:docMk/>
            <pc:sldMk cId="588923334" sldId="256"/>
            <ac:spMk id="3" creationId="{C2728084-D71A-D93E-D667-522EC8644FFB}"/>
          </ac:spMkLst>
        </pc:spChg>
        <pc:spChg chg="mod">
          <ac:chgData name="Müller, Patrick" userId="d85647de-8a1c-4ed7-93cd-eca075cc91c5" providerId="ADAL" clId="{299003BB-B571-A443-8496-C030FA7E1204}" dt="2023-07-18T15:41:27.573" v="924" actId="403"/>
          <ac:spMkLst>
            <pc:docMk/>
            <pc:sldMk cId="588923334" sldId="256"/>
            <ac:spMk id="4" creationId="{600E5B2F-74EC-04E3-7E75-B24B98F2D521}"/>
          </ac:spMkLst>
        </pc:spChg>
      </pc:sldChg>
      <pc:sldChg chg="delSp mod">
        <pc:chgData name="Müller, Patrick" userId="d85647de-8a1c-4ed7-93cd-eca075cc91c5" providerId="ADAL" clId="{299003BB-B571-A443-8496-C030FA7E1204}" dt="2023-07-18T15:49:54.424" v="926" actId="478"/>
        <pc:sldMkLst>
          <pc:docMk/>
          <pc:sldMk cId="554757946" sldId="344"/>
        </pc:sldMkLst>
        <pc:picChg chg="del">
          <ac:chgData name="Müller, Patrick" userId="d85647de-8a1c-4ed7-93cd-eca075cc91c5" providerId="ADAL" clId="{299003BB-B571-A443-8496-C030FA7E1204}" dt="2023-07-18T15:49:54.424" v="926" actId="478"/>
          <ac:picMkLst>
            <pc:docMk/>
            <pc:sldMk cId="554757946" sldId="344"/>
            <ac:picMk id="45" creationId="{E282C191-4C68-6B66-3513-134322032E76}"/>
          </ac:picMkLst>
        </pc:picChg>
      </pc:sldChg>
      <pc:sldChg chg="delSp modSp mod">
        <pc:chgData name="Müller, Patrick" userId="d85647de-8a1c-4ed7-93cd-eca075cc91c5" providerId="ADAL" clId="{299003BB-B571-A443-8496-C030FA7E1204}" dt="2023-07-18T15:50:43.944" v="936" actId="1076"/>
        <pc:sldMkLst>
          <pc:docMk/>
          <pc:sldMk cId="69508646" sldId="345"/>
        </pc:sldMkLst>
        <pc:picChg chg="mod">
          <ac:chgData name="Müller, Patrick" userId="d85647de-8a1c-4ed7-93cd-eca075cc91c5" providerId="ADAL" clId="{299003BB-B571-A443-8496-C030FA7E1204}" dt="2023-07-18T15:50:43.944" v="936" actId="1076"/>
          <ac:picMkLst>
            <pc:docMk/>
            <pc:sldMk cId="69508646" sldId="345"/>
            <ac:picMk id="9" creationId="{484CCC83-F0D3-6287-06EF-50FE3FCC6FB6}"/>
          </ac:picMkLst>
        </pc:picChg>
        <pc:picChg chg="mod">
          <ac:chgData name="Müller, Patrick" userId="d85647de-8a1c-4ed7-93cd-eca075cc91c5" providerId="ADAL" clId="{299003BB-B571-A443-8496-C030FA7E1204}" dt="2023-07-18T15:50:05.292" v="929" actId="1076"/>
          <ac:picMkLst>
            <pc:docMk/>
            <pc:sldMk cId="69508646" sldId="345"/>
            <ac:picMk id="10" creationId="{AAC5D66C-5F9C-A7D3-E7AA-C755E36C24BD}"/>
          </ac:picMkLst>
        </pc:picChg>
        <pc:picChg chg="del">
          <ac:chgData name="Müller, Patrick" userId="d85647de-8a1c-4ed7-93cd-eca075cc91c5" providerId="ADAL" clId="{299003BB-B571-A443-8496-C030FA7E1204}" dt="2023-07-18T15:50:01.615" v="928" actId="478"/>
          <ac:picMkLst>
            <pc:docMk/>
            <pc:sldMk cId="69508646" sldId="345"/>
            <ac:picMk id="19" creationId="{42547F77-B73A-8905-84E5-5D480CD89EC9}"/>
          </ac:picMkLst>
        </pc:picChg>
        <pc:picChg chg="del">
          <ac:chgData name="Müller, Patrick" userId="d85647de-8a1c-4ed7-93cd-eca075cc91c5" providerId="ADAL" clId="{299003BB-B571-A443-8496-C030FA7E1204}" dt="2023-07-18T15:49:58.474" v="927" actId="478"/>
          <ac:picMkLst>
            <pc:docMk/>
            <pc:sldMk cId="69508646" sldId="345"/>
            <ac:picMk id="24" creationId="{63FB35F4-131B-A079-4E4E-3DCE9B0F1E66}"/>
          </ac:picMkLst>
        </pc:picChg>
      </pc:sldChg>
      <pc:sldChg chg="addSp delSp modSp mod">
        <pc:chgData name="Müller, Patrick" userId="d85647de-8a1c-4ed7-93cd-eca075cc91c5" providerId="ADAL" clId="{299003BB-B571-A443-8496-C030FA7E1204}" dt="2023-07-18T15:51:26.952" v="940" actId="167"/>
        <pc:sldMkLst>
          <pc:docMk/>
          <pc:sldMk cId="4125811210" sldId="346"/>
        </pc:sldMkLst>
        <pc:spChg chg="mod">
          <ac:chgData name="Müller, Patrick" userId="d85647de-8a1c-4ed7-93cd-eca075cc91c5" providerId="ADAL" clId="{299003BB-B571-A443-8496-C030FA7E1204}" dt="2023-07-17T11:53:04.039" v="52" actId="931"/>
          <ac:spMkLst>
            <pc:docMk/>
            <pc:sldMk cId="4125811210" sldId="346"/>
            <ac:spMk id="5" creationId="{57CA8307-8300-03C1-C58A-7EB0D9C9A46B}"/>
          </ac:spMkLst>
        </pc:spChg>
        <pc:spChg chg="mod">
          <ac:chgData name="Müller, Patrick" userId="d85647de-8a1c-4ed7-93cd-eca075cc91c5" providerId="ADAL" clId="{299003BB-B571-A443-8496-C030FA7E1204}" dt="2023-07-17T11:53:24.783" v="53" actId="931"/>
          <ac:spMkLst>
            <pc:docMk/>
            <pc:sldMk cId="4125811210" sldId="346"/>
            <ac:spMk id="29" creationId="{48215F71-81EA-DB14-7B2B-7E6C51A1356A}"/>
          </ac:spMkLst>
        </pc:spChg>
        <pc:spChg chg="add">
          <ac:chgData name="Müller, Patrick" userId="d85647de-8a1c-4ed7-93cd-eca075cc91c5" providerId="ADAL" clId="{299003BB-B571-A443-8496-C030FA7E1204}" dt="2023-07-17T11:53:04.039" v="52" actId="931"/>
          <ac:spMkLst>
            <pc:docMk/>
            <pc:sldMk cId="4125811210" sldId="346"/>
            <ac:spMk id="31" creationId="{2AB05233-B89D-2B39-6C97-3094B1BBBBB9}"/>
          </ac:spMkLst>
        </pc:spChg>
        <pc:spChg chg="mod">
          <ac:chgData name="Müller, Patrick" userId="d85647de-8a1c-4ed7-93cd-eca075cc91c5" providerId="ADAL" clId="{299003BB-B571-A443-8496-C030FA7E1204}" dt="2023-07-18T15:51:18.954" v="938" actId="167"/>
          <ac:spMkLst>
            <pc:docMk/>
            <pc:sldMk cId="4125811210" sldId="346"/>
            <ac:spMk id="35" creationId="{427E8C0C-99DA-E60F-AD91-0564415305B6}"/>
          </ac:spMkLst>
        </pc:spChg>
        <pc:picChg chg="add mod">
          <ac:chgData name="Müller, Patrick" userId="d85647de-8a1c-4ed7-93cd-eca075cc91c5" providerId="ADAL" clId="{299003BB-B571-A443-8496-C030FA7E1204}" dt="2023-07-18T15:50:31.795" v="933" actId="1076"/>
          <ac:picMkLst>
            <pc:docMk/>
            <pc:sldMk cId="4125811210" sldId="346"/>
            <ac:picMk id="4" creationId="{277C5D58-A5B4-7351-C18F-7481D11AC648}"/>
          </ac:picMkLst>
        </pc:picChg>
        <pc:picChg chg="del">
          <ac:chgData name="Müller, Patrick" userId="d85647de-8a1c-4ed7-93cd-eca075cc91c5" providerId="ADAL" clId="{299003BB-B571-A443-8496-C030FA7E1204}" dt="2023-07-18T15:50:33.516" v="934" actId="478"/>
          <ac:picMkLst>
            <pc:docMk/>
            <pc:sldMk cId="4125811210" sldId="346"/>
            <ac:picMk id="7" creationId="{161A75E8-8EA5-CA4C-8D31-A114557B888B}"/>
          </ac:picMkLst>
        </pc:picChg>
        <pc:picChg chg="del">
          <ac:chgData name="Müller, Patrick" userId="d85647de-8a1c-4ed7-93cd-eca075cc91c5" providerId="ADAL" clId="{299003BB-B571-A443-8496-C030FA7E1204}" dt="2023-07-18T15:50:26.370" v="931" actId="478"/>
          <ac:picMkLst>
            <pc:docMk/>
            <pc:sldMk cId="4125811210" sldId="346"/>
            <ac:picMk id="19" creationId="{42547F77-B73A-8905-84E5-5D480CD89EC9}"/>
          </ac:picMkLst>
        </pc:picChg>
        <pc:picChg chg="mod">
          <ac:chgData name="Müller, Patrick" userId="d85647de-8a1c-4ed7-93cd-eca075cc91c5" providerId="ADAL" clId="{299003BB-B571-A443-8496-C030FA7E1204}" dt="2023-07-18T15:51:22.956" v="939" actId="167"/>
          <ac:picMkLst>
            <pc:docMk/>
            <pc:sldMk cId="4125811210" sldId="346"/>
            <ac:picMk id="55" creationId="{41AB6420-0BA1-54BB-2EA3-6C465DEE47AC}"/>
          </ac:picMkLst>
        </pc:picChg>
        <pc:picChg chg="mod">
          <ac:chgData name="Müller, Patrick" userId="d85647de-8a1c-4ed7-93cd-eca075cc91c5" providerId="ADAL" clId="{299003BB-B571-A443-8496-C030FA7E1204}" dt="2023-07-18T15:51:26.952" v="940" actId="167"/>
          <ac:picMkLst>
            <pc:docMk/>
            <pc:sldMk cId="4125811210" sldId="346"/>
            <ac:picMk id="56" creationId="{11E88E4A-22BA-04CF-6F81-11E80E218DFE}"/>
          </ac:picMkLst>
        </pc:picChg>
      </pc:sldChg>
      <pc:sldChg chg="modSp mod">
        <pc:chgData name="Müller, Patrick" userId="d85647de-8a1c-4ed7-93cd-eca075cc91c5" providerId="ADAL" clId="{299003BB-B571-A443-8496-C030FA7E1204}" dt="2023-07-17T10:55:47.280" v="50" actId="20577"/>
        <pc:sldMkLst>
          <pc:docMk/>
          <pc:sldMk cId="3346722537" sldId="347"/>
        </pc:sldMkLst>
        <pc:spChg chg="mod">
          <ac:chgData name="Müller, Patrick" userId="d85647de-8a1c-4ed7-93cd-eca075cc91c5" providerId="ADAL" clId="{299003BB-B571-A443-8496-C030FA7E1204}" dt="2023-07-17T10:55:47.280" v="50" actId="20577"/>
          <ac:spMkLst>
            <pc:docMk/>
            <pc:sldMk cId="3346722537" sldId="347"/>
            <ac:spMk id="2" creationId="{0502F390-FE89-0C23-089D-06777D77B8C7}"/>
          </ac:spMkLst>
        </pc:spChg>
      </pc:sldChg>
      <pc:sldChg chg="addSp delSp modSp">
        <pc:chgData name="Müller, Patrick" userId="d85647de-8a1c-4ed7-93cd-eca075cc91c5" providerId="ADAL" clId="{299003BB-B571-A443-8496-C030FA7E1204}" dt="2023-07-17T12:12:24.999" v="237" actId="931"/>
        <pc:sldMkLst>
          <pc:docMk/>
          <pc:sldMk cId="4092783070" sldId="349"/>
        </pc:sldMkLst>
        <pc:spChg chg="mod">
          <ac:chgData name="Müller, Patrick" userId="d85647de-8a1c-4ed7-93cd-eca075cc91c5" providerId="ADAL" clId="{299003BB-B571-A443-8496-C030FA7E1204}" dt="2023-07-17T11:53:04.039" v="52" actId="931"/>
          <ac:spMkLst>
            <pc:docMk/>
            <pc:sldMk cId="4092783070" sldId="349"/>
            <ac:spMk id="17" creationId="{0B1BF509-DEC5-A70D-7A9F-3BF7856787C1}"/>
          </ac:spMkLst>
        </pc:spChg>
        <pc:spChg chg="mod">
          <ac:chgData name="Müller, Patrick" userId="d85647de-8a1c-4ed7-93cd-eca075cc91c5" providerId="ADAL" clId="{299003BB-B571-A443-8496-C030FA7E1204}" dt="2023-07-17T11:53:04.039" v="52" actId="931"/>
          <ac:spMkLst>
            <pc:docMk/>
            <pc:sldMk cId="4092783070" sldId="349"/>
            <ac:spMk id="18" creationId="{5BE85F35-765B-85FB-AABC-360AAD7CFD18}"/>
          </ac:spMkLst>
        </pc:spChg>
        <pc:spChg chg="mod">
          <ac:chgData name="Müller, Patrick" userId="d85647de-8a1c-4ed7-93cd-eca075cc91c5" providerId="ADAL" clId="{299003BB-B571-A443-8496-C030FA7E1204}" dt="2023-07-17T12:12:24.999" v="237" actId="931"/>
          <ac:spMkLst>
            <pc:docMk/>
            <pc:sldMk cId="4092783070" sldId="349"/>
            <ac:spMk id="21" creationId="{C59BF5AC-09FE-7C49-9135-45E6AB473D94}"/>
          </ac:spMkLst>
        </pc:spChg>
        <pc:spChg chg="add mod">
          <ac:chgData name="Müller, Patrick" userId="d85647de-8a1c-4ed7-93cd-eca075cc91c5" providerId="ADAL" clId="{299003BB-B571-A443-8496-C030FA7E1204}" dt="2023-07-17T12:12:24.999" v="237" actId="931"/>
          <ac:spMkLst>
            <pc:docMk/>
            <pc:sldMk cId="4092783070" sldId="349"/>
            <ac:spMk id="30" creationId="{9576A862-EA24-88A1-63FC-50674962AF72}"/>
          </ac:spMkLst>
        </pc:spChg>
        <pc:picChg chg="mod">
          <ac:chgData name="Müller, Patrick" userId="d85647de-8a1c-4ed7-93cd-eca075cc91c5" providerId="ADAL" clId="{299003BB-B571-A443-8496-C030FA7E1204}" dt="2023-07-17T11:55:38.248" v="91" actId="931"/>
          <ac:picMkLst>
            <pc:docMk/>
            <pc:sldMk cId="4092783070" sldId="349"/>
            <ac:picMk id="15" creationId="{688F558A-462D-BAAC-A3D6-02D45BAC3ED9}"/>
          </ac:picMkLst>
        </pc:picChg>
        <pc:picChg chg="add mod">
          <ac:chgData name="Müller, Patrick" userId="d85647de-8a1c-4ed7-93cd-eca075cc91c5" providerId="ADAL" clId="{299003BB-B571-A443-8496-C030FA7E1204}" dt="2023-07-17T11:55:38.248" v="91" actId="931"/>
          <ac:picMkLst>
            <pc:docMk/>
            <pc:sldMk cId="4092783070" sldId="349"/>
            <ac:picMk id="26" creationId="{ACD358B1-8DF9-E3D1-3126-C225117F84E4}"/>
          </ac:picMkLst>
        </pc:picChg>
        <pc:picChg chg="add del mod">
          <ac:chgData name="Müller, Patrick" userId="d85647de-8a1c-4ed7-93cd-eca075cc91c5" providerId="ADAL" clId="{299003BB-B571-A443-8496-C030FA7E1204}" dt="2023-07-17T12:10:02.117" v="229" actId="931"/>
          <ac:picMkLst>
            <pc:docMk/>
            <pc:sldMk cId="4092783070" sldId="349"/>
            <ac:picMk id="27" creationId="{64E5E26E-533D-D0CD-6938-E431011325E1}"/>
          </ac:picMkLst>
        </pc:picChg>
      </pc:sldChg>
      <pc:sldChg chg="modSp mod">
        <pc:chgData name="Müller, Patrick" userId="d85647de-8a1c-4ed7-93cd-eca075cc91c5" providerId="ADAL" clId="{299003BB-B571-A443-8496-C030FA7E1204}" dt="2023-07-17T13:49:53.669" v="598" actId="20577"/>
        <pc:sldMkLst>
          <pc:docMk/>
          <pc:sldMk cId="2985875898" sldId="350"/>
        </pc:sldMkLst>
        <pc:spChg chg="mod">
          <ac:chgData name="Müller, Patrick" userId="d85647de-8a1c-4ed7-93cd-eca075cc91c5" providerId="ADAL" clId="{299003BB-B571-A443-8496-C030FA7E1204}" dt="2023-07-17T13:49:53.669" v="598" actId="20577"/>
          <ac:spMkLst>
            <pc:docMk/>
            <pc:sldMk cId="2985875898" sldId="350"/>
            <ac:spMk id="2" creationId="{0502F390-FE89-0C23-089D-06777D77B8C7}"/>
          </ac:spMkLst>
        </pc:spChg>
        <pc:spChg chg="mod">
          <ac:chgData name="Müller, Patrick" userId="d85647de-8a1c-4ed7-93cd-eca075cc91c5" providerId="ADAL" clId="{299003BB-B571-A443-8496-C030FA7E1204}" dt="2023-07-17T13:31:42.647" v="555" actId="20577"/>
          <ac:spMkLst>
            <pc:docMk/>
            <pc:sldMk cId="2985875898" sldId="350"/>
            <ac:spMk id="5" creationId="{202466B0-D8ED-9C30-E227-148D1D67E492}"/>
          </ac:spMkLst>
        </pc:spChg>
      </pc:sldChg>
      <pc:sldChg chg="addSp delSp modSp mod modClrScheme chgLayout modNotesTx">
        <pc:chgData name="Müller, Patrick" userId="d85647de-8a1c-4ed7-93cd-eca075cc91c5" providerId="ADAL" clId="{299003BB-B571-A443-8496-C030FA7E1204}" dt="2023-07-18T16:51:45.400" v="1063" actId="20577"/>
        <pc:sldMkLst>
          <pc:docMk/>
          <pc:sldMk cId="170638447" sldId="351"/>
        </pc:sldMkLst>
        <pc:spChg chg="del mod">
          <ac:chgData name="Müller, Patrick" userId="d85647de-8a1c-4ed7-93cd-eca075cc91c5" providerId="ADAL" clId="{299003BB-B571-A443-8496-C030FA7E1204}" dt="2023-07-17T11:53:04.039" v="52" actId="931"/>
          <ac:spMkLst>
            <pc:docMk/>
            <pc:sldMk cId="170638447" sldId="351"/>
            <ac:spMk id="2" creationId="{0502F390-FE89-0C23-089D-06777D77B8C7}"/>
          </ac:spMkLst>
        </pc:spChg>
        <pc:spChg chg="mod">
          <ac:chgData name="Müller, Patrick" userId="d85647de-8a1c-4ed7-93cd-eca075cc91c5" providerId="ADAL" clId="{299003BB-B571-A443-8496-C030FA7E1204}" dt="2023-07-17T11:53:34.767" v="54" actId="26606"/>
          <ac:spMkLst>
            <pc:docMk/>
            <pc:sldMk cId="170638447" sldId="351"/>
            <ac:spMk id="3" creationId="{CF58CFBC-99D6-D272-DA9B-850412EAD26C}"/>
          </ac:spMkLst>
        </pc:spChg>
        <pc:spChg chg="mod">
          <ac:chgData name="Müller, Patrick" userId="d85647de-8a1c-4ed7-93cd-eca075cc91c5" providerId="ADAL" clId="{299003BB-B571-A443-8496-C030FA7E1204}" dt="2023-07-17T11:53:34.767" v="54" actId="26606"/>
          <ac:spMkLst>
            <pc:docMk/>
            <pc:sldMk cId="170638447" sldId="351"/>
            <ac:spMk id="4" creationId="{2B6BA262-2910-5738-DEFC-D189A68253E0}"/>
          </ac:spMkLst>
        </pc:spChg>
        <pc:spChg chg="mod">
          <ac:chgData name="Müller, Patrick" userId="d85647de-8a1c-4ed7-93cd-eca075cc91c5" providerId="ADAL" clId="{299003BB-B571-A443-8496-C030FA7E1204}" dt="2023-07-17T12:41:04.593" v="444" actId="20577"/>
          <ac:spMkLst>
            <pc:docMk/>
            <pc:sldMk cId="170638447" sldId="351"/>
            <ac:spMk id="5" creationId="{202466B0-D8ED-9C30-E227-148D1D67E492}"/>
          </ac:spMkLst>
        </pc:spChg>
        <pc:spChg chg="mod">
          <ac:chgData name="Müller, Patrick" userId="d85647de-8a1c-4ed7-93cd-eca075cc91c5" providerId="ADAL" clId="{299003BB-B571-A443-8496-C030FA7E1204}" dt="2023-07-17T12:42:41.428" v="467" actId="1076"/>
          <ac:spMkLst>
            <pc:docMk/>
            <pc:sldMk cId="170638447" sldId="351"/>
            <ac:spMk id="6" creationId="{BDC74289-99F8-8F8C-3C81-C9588C7ACBE1}"/>
          </ac:spMkLst>
        </pc:spChg>
        <pc:spChg chg="del">
          <ac:chgData name="Müller, Patrick" userId="d85647de-8a1c-4ed7-93cd-eca075cc91c5" providerId="ADAL" clId="{299003BB-B571-A443-8496-C030FA7E1204}" dt="2023-07-17T11:53:24.783" v="53" actId="931"/>
          <ac:spMkLst>
            <pc:docMk/>
            <pc:sldMk cId="170638447" sldId="351"/>
            <ac:spMk id="17" creationId="{8AAE7428-9696-2258-8E6F-53AB1E09E9EB}"/>
          </ac:spMkLst>
        </pc:spChg>
        <pc:spChg chg="add mod">
          <ac:chgData name="Müller, Patrick" userId="d85647de-8a1c-4ed7-93cd-eca075cc91c5" providerId="ADAL" clId="{299003BB-B571-A443-8496-C030FA7E1204}" dt="2023-07-18T16:49:51.631" v="1044" actId="167"/>
          <ac:spMkLst>
            <pc:docMk/>
            <pc:sldMk cId="170638447" sldId="351"/>
            <ac:spMk id="24" creationId="{CFDC8AA8-FAB3-53DB-1180-DA361A04F4D2}"/>
          </ac:spMkLst>
        </pc:spChg>
        <pc:picChg chg="add mod">
          <ac:chgData name="Müller, Patrick" userId="d85647de-8a1c-4ed7-93cd-eca075cc91c5" providerId="ADAL" clId="{299003BB-B571-A443-8496-C030FA7E1204}" dt="2023-07-17T11:53:04.039" v="52" actId="931"/>
          <ac:picMkLst>
            <pc:docMk/>
            <pc:sldMk cId="170638447" sldId="351"/>
            <ac:picMk id="7" creationId="{857E17C0-61D9-FB8F-CC62-D6DE0644BD07}"/>
          </ac:picMkLst>
        </pc:picChg>
        <pc:picChg chg="add mod">
          <ac:chgData name="Müller, Patrick" userId="d85647de-8a1c-4ed7-93cd-eca075cc91c5" providerId="ADAL" clId="{299003BB-B571-A443-8496-C030FA7E1204}" dt="2023-07-17T11:53:04.039" v="52" actId="931"/>
          <ac:picMkLst>
            <pc:docMk/>
            <pc:sldMk cId="170638447" sldId="351"/>
            <ac:picMk id="9" creationId="{D4E78876-D5F8-7EA2-EFC0-419A852A7989}"/>
          </ac:picMkLst>
        </pc:picChg>
        <pc:picChg chg="add mod">
          <ac:chgData name="Müller, Patrick" userId="d85647de-8a1c-4ed7-93cd-eca075cc91c5" providerId="ADAL" clId="{299003BB-B571-A443-8496-C030FA7E1204}" dt="2023-07-17T11:53:04.039" v="52" actId="931"/>
          <ac:picMkLst>
            <pc:docMk/>
            <pc:sldMk cId="170638447" sldId="351"/>
            <ac:picMk id="11" creationId="{D4BF2193-F07E-0617-3B82-BA36057CDA71}"/>
          </ac:picMkLst>
        </pc:picChg>
        <pc:picChg chg="add mod">
          <ac:chgData name="Müller, Patrick" userId="d85647de-8a1c-4ed7-93cd-eca075cc91c5" providerId="ADAL" clId="{299003BB-B571-A443-8496-C030FA7E1204}" dt="2023-07-17T11:53:04.039" v="52" actId="931"/>
          <ac:picMkLst>
            <pc:docMk/>
            <pc:sldMk cId="170638447" sldId="351"/>
            <ac:picMk id="13" creationId="{B3B09518-0681-7256-45E1-E20978A12E31}"/>
          </ac:picMkLst>
        </pc:picChg>
        <pc:picChg chg="add mod">
          <ac:chgData name="Müller, Patrick" userId="d85647de-8a1c-4ed7-93cd-eca075cc91c5" providerId="ADAL" clId="{299003BB-B571-A443-8496-C030FA7E1204}" dt="2023-07-17T11:53:04.039" v="52" actId="931"/>
          <ac:picMkLst>
            <pc:docMk/>
            <pc:sldMk cId="170638447" sldId="351"/>
            <ac:picMk id="15" creationId="{716673E1-0D50-4976-C3EE-583165A1820C}"/>
          </ac:picMkLst>
        </pc:picChg>
        <pc:picChg chg="add mod ord">
          <ac:chgData name="Müller, Patrick" userId="d85647de-8a1c-4ed7-93cd-eca075cc91c5" providerId="ADAL" clId="{299003BB-B571-A443-8496-C030FA7E1204}" dt="2023-07-17T12:23:06.523" v="397" actId="1076"/>
          <ac:picMkLst>
            <pc:docMk/>
            <pc:sldMk cId="170638447" sldId="351"/>
            <ac:picMk id="19" creationId="{72BB6AFF-5CAB-EBDD-0971-E164EEAD790A}"/>
          </ac:picMkLst>
        </pc:picChg>
        <pc:picChg chg="add mod ord">
          <ac:chgData name="Müller, Patrick" userId="d85647de-8a1c-4ed7-93cd-eca075cc91c5" providerId="ADAL" clId="{299003BB-B571-A443-8496-C030FA7E1204}" dt="2023-07-18T16:50:06.660" v="1046" actId="167"/>
          <ac:picMkLst>
            <pc:docMk/>
            <pc:sldMk cId="170638447" sldId="351"/>
            <ac:picMk id="21" creationId="{39B9E67D-4D2E-AF4E-234F-74BCFAAC40F2}"/>
          </ac:picMkLst>
        </pc:picChg>
        <pc:picChg chg="add mod ord">
          <ac:chgData name="Müller, Patrick" userId="d85647de-8a1c-4ed7-93cd-eca075cc91c5" providerId="ADAL" clId="{299003BB-B571-A443-8496-C030FA7E1204}" dt="2023-07-17T12:16:19.602" v="243" actId="1076"/>
          <ac:picMkLst>
            <pc:docMk/>
            <pc:sldMk cId="170638447" sldId="351"/>
            <ac:picMk id="23" creationId="{8D228F03-26B9-0B83-46AB-636374E845C0}"/>
          </ac:picMkLst>
        </pc:picChg>
        <pc:picChg chg="add mod">
          <ac:chgData name="Müller, Patrick" userId="d85647de-8a1c-4ed7-93cd-eca075cc91c5" providerId="ADAL" clId="{299003BB-B571-A443-8496-C030FA7E1204}" dt="2023-07-18T16:51:23.453" v="1049"/>
          <ac:picMkLst>
            <pc:docMk/>
            <pc:sldMk cId="170638447" sldId="351"/>
            <ac:picMk id="1026" creationId="{39F994E0-21E3-C06A-C0A4-6D2F95AA5A9A}"/>
          </ac:picMkLst>
        </pc:picChg>
      </pc:sldChg>
      <pc:sldChg chg="addSp delSp modSp mod modClrScheme chgLayout">
        <pc:chgData name="Müller, Patrick" userId="d85647de-8a1c-4ed7-93cd-eca075cc91c5" providerId="ADAL" clId="{299003BB-B571-A443-8496-C030FA7E1204}" dt="2023-07-17T12:43:21.398" v="471" actId="1076"/>
        <pc:sldMkLst>
          <pc:docMk/>
          <pc:sldMk cId="2671171212" sldId="352"/>
        </pc:sldMkLst>
        <pc:spChg chg="del mod">
          <ac:chgData name="Müller, Patrick" userId="d85647de-8a1c-4ed7-93cd-eca075cc91c5" providerId="ADAL" clId="{299003BB-B571-A443-8496-C030FA7E1204}" dt="2023-07-17T11:55:38.248" v="91" actId="931"/>
          <ac:spMkLst>
            <pc:docMk/>
            <pc:sldMk cId="2671171212" sldId="352"/>
            <ac:spMk id="2" creationId="{0502F390-FE89-0C23-089D-06777D77B8C7}"/>
          </ac:spMkLst>
        </pc:spChg>
        <pc:spChg chg="mod">
          <ac:chgData name="Müller, Patrick" userId="d85647de-8a1c-4ed7-93cd-eca075cc91c5" providerId="ADAL" clId="{299003BB-B571-A443-8496-C030FA7E1204}" dt="2023-07-17T11:55:47.924" v="92" actId="26606"/>
          <ac:spMkLst>
            <pc:docMk/>
            <pc:sldMk cId="2671171212" sldId="352"/>
            <ac:spMk id="3" creationId="{CF58CFBC-99D6-D272-DA9B-850412EAD26C}"/>
          </ac:spMkLst>
        </pc:spChg>
        <pc:spChg chg="mod">
          <ac:chgData name="Müller, Patrick" userId="d85647de-8a1c-4ed7-93cd-eca075cc91c5" providerId="ADAL" clId="{299003BB-B571-A443-8496-C030FA7E1204}" dt="2023-07-17T11:55:47.924" v="92" actId="26606"/>
          <ac:spMkLst>
            <pc:docMk/>
            <pc:sldMk cId="2671171212" sldId="352"/>
            <ac:spMk id="4" creationId="{2B6BA262-2910-5738-DEFC-D189A68253E0}"/>
          </ac:spMkLst>
        </pc:spChg>
        <pc:spChg chg="mod">
          <ac:chgData name="Müller, Patrick" userId="d85647de-8a1c-4ed7-93cd-eca075cc91c5" providerId="ADAL" clId="{299003BB-B571-A443-8496-C030FA7E1204}" dt="2023-07-17T12:21:01.626" v="326"/>
          <ac:spMkLst>
            <pc:docMk/>
            <pc:sldMk cId="2671171212" sldId="352"/>
            <ac:spMk id="5" creationId="{202466B0-D8ED-9C30-E227-148D1D67E492}"/>
          </ac:spMkLst>
        </pc:spChg>
        <pc:spChg chg="add mod">
          <ac:chgData name="Müller, Patrick" userId="d85647de-8a1c-4ed7-93cd-eca075cc91c5" providerId="ADAL" clId="{299003BB-B571-A443-8496-C030FA7E1204}" dt="2023-07-17T11:55:09.952" v="77" actId="767"/>
          <ac:spMkLst>
            <pc:docMk/>
            <pc:sldMk cId="2671171212" sldId="352"/>
            <ac:spMk id="6" creationId="{C38342DD-7FAA-6CD1-421A-FAE3282D87D5}"/>
          </ac:spMkLst>
        </pc:spChg>
        <pc:spChg chg="add del mod">
          <ac:chgData name="Müller, Patrick" userId="d85647de-8a1c-4ed7-93cd-eca075cc91c5" providerId="ADAL" clId="{299003BB-B571-A443-8496-C030FA7E1204}" dt="2023-07-17T11:56:13.483" v="99" actId="767"/>
          <ac:spMkLst>
            <pc:docMk/>
            <pc:sldMk cId="2671171212" sldId="352"/>
            <ac:spMk id="11" creationId="{B133AD5C-7780-35FD-199E-67FAF97A185C}"/>
          </ac:spMkLst>
        </pc:spChg>
        <pc:spChg chg="add mod">
          <ac:chgData name="Müller, Patrick" userId="d85647de-8a1c-4ed7-93cd-eca075cc91c5" providerId="ADAL" clId="{299003BB-B571-A443-8496-C030FA7E1204}" dt="2023-07-17T12:22:43.872" v="394" actId="166"/>
          <ac:spMkLst>
            <pc:docMk/>
            <pc:sldMk cId="2671171212" sldId="352"/>
            <ac:spMk id="12" creationId="{3F9B29B1-3CEB-776A-583F-F30868F2D8C4}"/>
          </ac:spMkLst>
        </pc:spChg>
        <pc:spChg chg="add mod">
          <ac:chgData name="Müller, Patrick" userId="d85647de-8a1c-4ed7-93cd-eca075cc91c5" providerId="ADAL" clId="{299003BB-B571-A443-8496-C030FA7E1204}" dt="2023-07-17T12:43:21.398" v="471" actId="1076"/>
          <ac:spMkLst>
            <pc:docMk/>
            <pc:sldMk cId="2671171212" sldId="352"/>
            <ac:spMk id="13" creationId="{6AB34727-E014-8C42-4F50-B59A97696DCE}"/>
          </ac:spMkLst>
        </pc:spChg>
        <pc:picChg chg="add mod">
          <ac:chgData name="Müller, Patrick" userId="d85647de-8a1c-4ed7-93cd-eca075cc91c5" providerId="ADAL" clId="{299003BB-B571-A443-8496-C030FA7E1204}" dt="2023-07-17T11:56:09.731" v="97" actId="14100"/>
          <ac:picMkLst>
            <pc:docMk/>
            <pc:sldMk cId="2671171212" sldId="352"/>
            <ac:picMk id="8" creationId="{B272B134-F746-1C9F-EA36-6A95E2584BC1}"/>
          </ac:picMkLst>
        </pc:picChg>
        <pc:picChg chg="add mod ord">
          <ac:chgData name="Müller, Patrick" userId="d85647de-8a1c-4ed7-93cd-eca075cc91c5" providerId="ADAL" clId="{299003BB-B571-A443-8496-C030FA7E1204}" dt="2023-07-17T11:56:01.772" v="95" actId="1076"/>
          <ac:picMkLst>
            <pc:docMk/>
            <pc:sldMk cId="2671171212" sldId="352"/>
            <ac:picMk id="10" creationId="{63C1A504-5F2D-B384-A8AD-30C2E8DEBE35}"/>
          </ac:picMkLst>
        </pc:picChg>
      </pc:sldChg>
      <pc:sldChg chg="addSp delSp modSp add del mod">
        <pc:chgData name="Müller, Patrick" userId="d85647de-8a1c-4ed7-93cd-eca075cc91c5" providerId="ADAL" clId="{299003BB-B571-A443-8496-C030FA7E1204}" dt="2023-07-17T12:00:15.775" v="107" actId="2696"/>
        <pc:sldMkLst>
          <pc:docMk/>
          <pc:sldMk cId="1793866853" sldId="356"/>
        </pc:sldMkLst>
        <pc:spChg chg="add mod">
          <ac:chgData name="Müller, Patrick" userId="d85647de-8a1c-4ed7-93cd-eca075cc91c5" providerId="ADAL" clId="{299003BB-B571-A443-8496-C030FA7E1204}" dt="2023-07-17T12:00:01.081" v="104" actId="478"/>
          <ac:spMkLst>
            <pc:docMk/>
            <pc:sldMk cId="1793866853" sldId="356"/>
            <ac:spMk id="6" creationId="{E7C7798E-EFA6-7387-9B53-03DAAEECF07C}"/>
          </ac:spMkLst>
        </pc:spChg>
        <pc:picChg chg="del">
          <ac:chgData name="Müller, Patrick" userId="d85647de-8a1c-4ed7-93cd-eca075cc91c5" providerId="ADAL" clId="{299003BB-B571-A443-8496-C030FA7E1204}" dt="2023-07-17T12:00:01.081" v="104" actId="478"/>
          <ac:picMkLst>
            <pc:docMk/>
            <pc:sldMk cId="1793866853" sldId="356"/>
            <ac:picMk id="8" creationId="{B272B134-F746-1C9F-EA36-6A95E2584BC1}"/>
          </ac:picMkLst>
        </pc:picChg>
        <pc:picChg chg="del">
          <ac:chgData name="Müller, Patrick" userId="d85647de-8a1c-4ed7-93cd-eca075cc91c5" providerId="ADAL" clId="{299003BB-B571-A443-8496-C030FA7E1204}" dt="2023-07-17T11:59:59.768" v="103" actId="478"/>
          <ac:picMkLst>
            <pc:docMk/>
            <pc:sldMk cId="1793866853" sldId="356"/>
            <ac:picMk id="10" creationId="{63C1A504-5F2D-B384-A8AD-30C2E8DEBE35}"/>
          </ac:picMkLst>
        </pc:picChg>
      </pc:sldChg>
      <pc:sldChg chg="new del">
        <pc:chgData name="Müller, Patrick" userId="d85647de-8a1c-4ed7-93cd-eca075cc91c5" providerId="ADAL" clId="{299003BB-B571-A443-8496-C030FA7E1204}" dt="2023-07-17T11:59:43.617" v="101" actId="2696"/>
        <pc:sldMkLst>
          <pc:docMk/>
          <pc:sldMk cId="2245824729" sldId="356"/>
        </pc:sldMkLst>
      </pc:sldChg>
      <pc:sldChg chg="addSp delSp modSp add mod ord">
        <pc:chgData name="Müller, Patrick" userId="d85647de-8a1c-4ed7-93cd-eca075cc91c5" providerId="ADAL" clId="{299003BB-B571-A443-8496-C030FA7E1204}" dt="2023-07-18T15:42:10.369" v="925" actId="14100"/>
        <pc:sldMkLst>
          <pc:docMk/>
          <pc:sldMk cId="1140281212" sldId="357"/>
        </pc:sldMkLst>
        <pc:spChg chg="mod">
          <ac:chgData name="Müller, Patrick" userId="d85647de-8a1c-4ed7-93cd-eca075cc91c5" providerId="ADAL" clId="{299003BB-B571-A443-8496-C030FA7E1204}" dt="2023-07-17T12:06:49.433" v="216" actId="5793"/>
          <ac:spMkLst>
            <pc:docMk/>
            <pc:sldMk cId="1140281212" sldId="357"/>
            <ac:spMk id="2" creationId="{0502F390-FE89-0C23-089D-06777D77B8C7}"/>
          </ac:spMkLst>
        </pc:spChg>
        <pc:spChg chg="mod">
          <ac:chgData name="Müller, Patrick" userId="d85647de-8a1c-4ed7-93cd-eca075cc91c5" providerId="ADAL" clId="{299003BB-B571-A443-8496-C030FA7E1204}" dt="2023-07-18T15:42:10.369" v="925" actId="14100"/>
          <ac:spMkLst>
            <pc:docMk/>
            <pc:sldMk cId="1140281212" sldId="357"/>
            <ac:spMk id="5" creationId="{202466B0-D8ED-9C30-E227-148D1D67E492}"/>
          </ac:spMkLst>
        </pc:spChg>
        <pc:spChg chg="add mod">
          <ac:chgData name="Müller, Patrick" userId="d85647de-8a1c-4ed7-93cd-eca075cc91c5" providerId="ADAL" clId="{299003BB-B571-A443-8496-C030FA7E1204}" dt="2023-07-17T13:28:08.620" v="553" actId="166"/>
          <ac:spMkLst>
            <pc:docMk/>
            <pc:sldMk cId="1140281212" sldId="357"/>
            <ac:spMk id="10" creationId="{308B3AAD-B702-832E-F4F9-F7ECD634EFED}"/>
          </ac:spMkLst>
        </pc:spChg>
        <pc:spChg chg="add mod">
          <ac:chgData name="Müller, Patrick" userId="d85647de-8a1c-4ed7-93cd-eca075cc91c5" providerId="ADAL" clId="{299003BB-B571-A443-8496-C030FA7E1204}" dt="2023-07-17T13:22:19.547" v="537" actId="1035"/>
          <ac:spMkLst>
            <pc:docMk/>
            <pc:sldMk cId="1140281212" sldId="357"/>
            <ac:spMk id="13" creationId="{D4AC9630-1B8D-152E-3A88-BB44B3488E29}"/>
          </ac:spMkLst>
        </pc:spChg>
        <pc:spChg chg="add mod">
          <ac:chgData name="Müller, Patrick" userId="d85647de-8a1c-4ed7-93cd-eca075cc91c5" providerId="ADAL" clId="{299003BB-B571-A443-8496-C030FA7E1204}" dt="2023-07-17T13:22:25.708" v="541" actId="1035"/>
          <ac:spMkLst>
            <pc:docMk/>
            <pc:sldMk cId="1140281212" sldId="357"/>
            <ac:spMk id="14" creationId="{55118FFF-3FE5-AB48-4AC9-0FFB5290D118}"/>
          </ac:spMkLst>
        </pc:spChg>
        <pc:spChg chg="add mod">
          <ac:chgData name="Müller, Patrick" userId="d85647de-8a1c-4ed7-93cd-eca075cc91c5" providerId="ADAL" clId="{299003BB-B571-A443-8496-C030FA7E1204}" dt="2023-07-17T13:22:44.252" v="551" actId="1036"/>
          <ac:spMkLst>
            <pc:docMk/>
            <pc:sldMk cId="1140281212" sldId="357"/>
            <ac:spMk id="15" creationId="{02E5F007-0C47-3834-66C7-ADB95A8887F3}"/>
          </ac:spMkLst>
        </pc:spChg>
        <pc:grpChg chg="add">
          <ac:chgData name="Müller, Patrick" userId="d85647de-8a1c-4ed7-93cd-eca075cc91c5" providerId="ADAL" clId="{299003BB-B571-A443-8496-C030FA7E1204}" dt="2023-07-17T13:27:47.342" v="552" actId="164"/>
          <ac:grpSpMkLst>
            <pc:docMk/>
            <pc:sldMk cId="1140281212" sldId="357"/>
            <ac:grpSpMk id="16" creationId="{27E3E47B-75A7-6971-9A9A-46C1F44E7DBA}"/>
          </ac:grpSpMkLst>
        </pc:grpChg>
        <pc:picChg chg="add del mod">
          <ac:chgData name="Müller, Patrick" userId="d85647de-8a1c-4ed7-93cd-eca075cc91c5" providerId="ADAL" clId="{299003BB-B571-A443-8496-C030FA7E1204}" dt="2023-07-17T13:02:00.340" v="475" actId="478"/>
          <ac:picMkLst>
            <pc:docMk/>
            <pc:sldMk cId="1140281212" sldId="357"/>
            <ac:picMk id="7" creationId="{59D4A477-02E6-E5C1-8F73-6A0E46E1277C}"/>
          </ac:picMkLst>
        </pc:picChg>
        <pc:picChg chg="add mod">
          <ac:chgData name="Müller, Patrick" userId="d85647de-8a1c-4ed7-93cd-eca075cc91c5" providerId="ADAL" clId="{299003BB-B571-A443-8496-C030FA7E1204}" dt="2023-07-17T13:22:04.113" v="530" actId="14100"/>
          <ac:picMkLst>
            <pc:docMk/>
            <pc:sldMk cId="1140281212" sldId="357"/>
            <ac:picMk id="9" creationId="{CB023A8C-2C3B-9D9E-3FBA-1D036E624749}"/>
          </ac:picMkLst>
        </pc:picChg>
        <pc:picChg chg="add mod">
          <ac:chgData name="Müller, Patrick" userId="d85647de-8a1c-4ed7-93cd-eca075cc91c5" providerId="ADAL" clId="{299003BB-B571-A443-8496-C030FA7E1204}" dt="2023-07-17T13:02:37.875" v="482" actId="14100"/>
          <ac:picMkLst>
            <pc:docMk/>
            <pc:sldMk cId="1140281212" sldId="357"/>
            <ac:picMk id="12" creationId="{FAB51612-1815-72D5-C4D4-95EA960392DA}"/>
          </ac:picMkLst>
        </pc:picChg>
      </pc:sldChg>
      <pc:sldChg chg="addSp modSp add del mod">
        <pc:chgData name="Müller, Patrick" userId="d85647de-8a1c-4ed7-93cd-eca075cc91c5" providerId="ADAL" clId="{299003BB-B571-A443-8496-C030FA7E1204}" dt="2023-07-17T12:02:43.368" v="185" actId="2696"/>
        <pc:sldMkLst>
          <pc:docMk/>
          <pc:sldMk cId="2968103340" sldId="358"/>
        </pc:sldMkLst>
        <pc:spChg chg="mod">
          <ac:chgData name="Müller, Patrick" userId="d85647de-8a1c-4ed7-93cd-eca075cc91c5" providerId="ADAL" clId="{299003BB-B571-A443-8496-C030FA7E1204}" dt="2023-07-17T12:02:24.854" v="182" actId="5793"/>
          <ac:spMkLst>
            <pc:docMk/>
            <pc:sldMk cId="2968103340" sldId="358"/>
            <ac:spMk id="2" creationId="{0502F390-FE89-0C23-089D-06777D77B8C7}"/>
          </ac:spMkLst>
        </pc:spChg>
        <pc:spChg chg="add mod">
          <ac:chgData name="Müller, Patrick" userId="d85647de-8a1c-4ed7-93cd-eca075cc91c5" providerId="ADAL" clId="{299003BB-B571-A443-8496-C030FA7E1204}" dt="2023-07-17T12:02:27.934" v="183" actId="767"/>
          <ac:spMkLst>
            <pc:docMk/>
            <pc:sldMk cId="2968103340" sldId="358"/>
            <ac:spMk id="6" creationId="{0433D274-C3D8-59D5-EBE0-42ADA5963310}"/>
          </ac:spMkLst>
        </pc:spChg>
      </pc:sldChg>
      <pc:sldChg chg="addSp delSp modSp add mod modClrScheme chgLayout">
        <pc:chgData name="Müller, Patrick" userId="d85647de-8a1c-4ed7-93cd-eca075cc91c5" providerId="ADAL" clId="{299003BB-B571-A443-8496-C030FA7E1204}" dt="2023-07-17T14:10:11.538" v="810" actId="166"/>
        <pc:sldMkLst>
          <pc:docMk/>
          <pc:sldMk cId="223241312" sldId="359"/>
        </pc:sldMkLst>
        <pc:spChg chg="mod">
          <ac:chgData name="Müller, Patrick" userId="d85647de-8a1c-4ed7-93cd-eca075cc91c5" providerId="ADAL" clId="{299003BB-B571-A443-8496-C030FA7E1204}" dt="2023-07-17T12:10:14.192" v="234" actId="26606"/>
          <ac:spMkLst>
            <pc:docMk/>
            <pc:sldMk cId="223241312" sldId="359"/>
            <ac:spMk id="2" creationId="{0502F390-FE89-0C23-089D-06777D77B8C7}"/>
          </ac:spMkLst>
        </pc:spChg>
        <pc:spChg chg="mod">
          <ac:chgData name="Müller, Patrick" userId="d85647de-8a1c-4ed7-93cd-eca075cc91c5" providerId="ADAL" clId="{299003BB-B571-A443-8496-C030FA7E1204}" dt="2023-07-17T12:10:14.186" v="233" actId="26606"/>
          <ac:spMkLst>
            <pc:docMk/>
            <pc:sldMk cId="223241312" sldId="359"/>
            <ac:spMk id="3" creationId="{CF58CFBC-99D6-D272-DA9B-850412EAD26C}"/>
          </ac:spMkLst>
        </pc:spChg>
        <pc:spChg chg="mod">
          <ac:chgData name="Müller, Patrick" userId="d85647de-8a1c-4ed7-93cd-eca075cc91c5" providerId="ADAL" clId="{299003BB-B571-A443-8496-C030FA7E1204}" dt="2023-07-17T12:10:14.186" v="233" actId="26606"/>
          <ac:spMkLst>
            <pc:docMk/>
            <pc:sldMk cId="223241312" sldId="359"/>
            <ac:spMk id="4" creationId="{2B6BA262-2910-5738-DEFC-D189A68253E0}"/>
          </ac:spMkLst>
        </pc:spChg>
        <pc:spChg chg="mod">
          <ac:chgData name="Müller, Patrick" userId="d85647de-8a1c-4ed7-93cd-eca075cc91c5" providerId="ADAL" clId="{299003BB-B571-A443-8496-C030FA7E1204}" dt="2023-07-17T12:22:06.198" v="389" actId="27636"/>
          <ac:spMkLst>
            <pc:docMk/>
            <pc:sldMk cId="223241312" sldId="359"/>
            <ac:spMk id="5" creationId="{202466B0-D8ED-9C30-E227-148D1D67E492}"/>
          </ac:spMkLst>
        </pc:spChg>
        <pc:spChg chg="add mod">
          <ac:chgData name="Müller, Patrick" userId="d85647de-8a1c-4ed7-93cd-eca075cc91c5" providerId="ADAL" clId="{299003BB-B571-A443-8496-C030FA7E1204}" dt="2023-07-17T14:10:11.538" v="810" actId="166"/>
          <ac:spMkLst>
            <pc:docMk/>
            <pc:sldMk cId="223241312" sldId="359"/>
            <ac:spMk id="13" creationId="{200FC208-6098-ED54-C465-5BB241050357}"/>
          </ac:spMkLst>
        </pc:spChg>
        <pc:spChg chg="add mod">
          <ac:chgData name="Müller, Patrick" userId="d85647de-8a1c-4ed7-93cd-eca075cc91c5" providerId="ADAL" clId="{299003BB-B571-A443-8496-C030FA7E1204}" dt="2023-07-17T14:09:31.505" v="805" actId="1076"/>
          <ac:spMkLst>
            <pc:docMk/>
            <pc:sldMk cId="223241312" sldId="359"/>
            <ac:spMk id="14" creationId="{3AE4F5E9-33B8-AA20-8FC5-9A286D81B156}"/>
          </ac:spMkLst>
        </pc:spChg>
        <pc:picChg chg="del">
          <ac:chgData name="Müller, Patrick" userId="d85647de-8a1c-4ed7-93cd-eca075cc91c5" providerId="ADAL" clId="{299003BB-B571-A443-8496-C030FA7E1204}" dt="2023-07-17T12:03:01.850" v="203" actId="478"/>
          <ac:picMkLst>
            <pc:docMk/>
            <pc:sldMk cId="223241312" sldId="359"/>
            <ac:picMk id="7" creationId="{59D4A477-02E6-E5C1-8F73-6A0E46E1277C}"/>
          </ac:picMkLst>
        </pc:picChg>
        <pc:picChg chg="add del mod ord">
          <ac:chgData name="Müller, Patrick" userId="d85647de-8a1c-4ed7-93cd-eca075cc91c5" providerId="ADAL" clId="{299003BB-B571-A443-8496-C030FA7E1204}" dt="2023-07-17T12:07:40.629" v="220" actId="478"/>
          <ac:picMkLst>
            <pc:docMk/>
            <pc:sldMk cId="223241312" sldId="359"/>
            <ac:picMk id="8" creationId="{62BF133A-C15E-9E66-F324-C56EF7FD3F89}"/>
          </ac:picMkLst>
        </pc:picChg>
        <pc:picChg chg="add del mod ord">
          <ac:chgData name="Müller, Patrick" userId="d85647de-8a1c-4ed7-93cd-eca075cc91c5" providerId="ADAL" clId="{299003BB-B571-A443-8496-C030FA7E1204}" dt="2023-07-17T12:10:31.498" v="236" actId="478"/>
          <ac:picMkLst>
            <pc:docMk/>
            <pc:sldMk cId="223241312" sldId="359"/>
            <ac:picMk id="10" creationId="{919CF692-B364-0767-2C14-F97A7017D393}"/>
          </ac:picMkLst>
        </pc:picChg>
        <pc:picChg chg="add mod modCrop">
          <ac:chgData name="Müller, Patrick" userId="d85647de-8a1c-4ed7-93cd-eca075cc91c5" providerId="ADAL" clId="{299003BB-B571-A443-8496-C030FA7E1204}" dt="2023-07-17T14:09:26.630" v="804" actId="1076"/>
          <ac:picMkLst>
            <pc:docMk/>
            <pc:sldMk cId="223241312" sldId="359"/>
            <ac:picMk id="12" creationId="{60C246C7-2E27-7267-006A-AAAEC5E048E8}"/>
          </ac:picMkLst>
        </pc:picChg>
        <pc:picChg chg="add mod">
          <ac:chgData name="Müller, Patrick" userId="d85647de-8a1c-4ed7-93cd-eca075cc91c5" providerId="ADAL" clId="{299003BB-B571-A443-8496-C030FA7E1204}" dt="2023-07-17T14:09:52.694" v="808" actId="1076"/>
          <ac:picMkLst>
            <pc:docMk/>
            <pc:sldMk cId="223241312" sldId="359"/>
            <ac:picMk id="16" creationId="{0AAFD146-A2C1-84D7-0C5E-E629C604975E}"/>
          </ac:picMkLst>
        </pc:picChg>
      </pc:sldChg>
      <pc:sldChg chg="modSp new mod">
        <pc:chgData name="Müller, Patrick" userId="d85647de-8a1c-4ed7-93cd-eca075cc91c5" providerId="ADAL" clId="{299003BB-B571-A443-8496-C030FA7E1204}" dt="2023-07-17T13:56:04.153" v="760" actId="20577"/>
        <pc:sldMkLst>
          <pc:docMk/>
          <pc:sldMk cId="1214645702" sldId="364"/>
        </pc:sldMkLst>
        <pc:spChg chg="mod">
          <ac:chgData name="Müller, Patrick" userId="d85647de-8a1c-4ed7-93cd-eca075cc91c5" providerId="ADAL" clId="{299003BB-B571-A443-8496-C030FA7E1204}" dt="2023-07-17T13:56:04.153" v="760" actId="20577"/>
          <ac:spMkLst>
            <pc:docMk/>
            <pc:sldMk cId="1214645702" sldId="364"/>
            <ac:spMk id="2" creationId="{8A442F03-FDD7-A354-5AFD-81B55F566685}"/>
          </ac:spMkLst>
        </pc:spChg>
        <pc:spChg chg="mod">
          <ac:chgData name="Müller, Patrick" userId="d85647de-8a1c-4ed7-93cd-eca075cc91c5" providerId="ADAL" clId="{299003BB-B571-A443-8496-C030FA7E1204}" dt="2023-07-17T13:51:53.226" v="697" actId="20577"/>
          <ac:spMkLst>
            <pc:docMk/>
            <pc:sldMk cId="1214645702" sldId="364"/>
            <ac:spMk id="5" creationId="{5A4E1B80-31DB-8E81-B1D0-1DB104966E09}"/>
          </ac:spMkLst>
        </pc:spChg>
      </pc:sldChg>
      <pc:sldChg chg="addSp delSp modSp mod modNotesTx">
        <pc:chgData name="Müller, Patrick" userId="d85647de-8a1c-4ed7-93cd-eca075cc91c5" providerId="ADAL" clId="{299003BB-B571-A443-8496-C030FA7E1204}" dt="2023-07-18T16:24:53.915" v="1036" actId="20577"/>
        <pc:sldMkLst>
          <pc:docMk/>
          <pc:sldMk cId="269896498" sldId="365"/>
        </pc:sldMkLst>
        <pc:spChg chg="add del mod">
          <ac:chgData name="Müller, Patrick" userId="d85647de-8a1c-4ed7-93cd-eca075cc91c5" providerId="ADAL" clId="{299003BB-B571-A443-8496-C030FA7E1204}" dt="2023-07-17T14:24:51.783" v="859"/>
          <ac:spMkLst>
            <pc:docMk/>
            <pc:sldMk cId="269896498" sldId="365"/>
            <ac:spMk id="9" creationId="{FD068BCD-13FB-032F-6D5D-C98D6422D1DB}"/>
          </ac:spMkLst>
        </pc:spChg>
        <pc:spChg chg="del">
          <ac:chgData name="Müller, Patrick" userId="d85647de-8a1c-4ed7-93cd-eca075cc91c5" providerId="ADAL" clId="{299003BB-B571-A443-8496-C030FA7E1204}" dt="2023-07-17T14:42:03.659" v="888" actId="12084"/>
          <ac:spMkLst>
            <pc:docMk/>
            <pc:sldMk cId="269896498" sldId="365"/>
            <ac:spMk id="10" creationId="{308B3AAD-B702-832E-F4F9-F7ECD634EFED}"/>
          </ac:spMkLst>
        </pc:spChg>
        <pc:spChg chg="mod">
          <ac:chgData name="Müller, Patrick" userId="d85647de-8a1c-4ed7-93cd-eca075cc91c5" providerId="ADAL" clId="{299003BB-B571-A443-8496-C030FA7E1204}" dt="2023-07-17T14:35:23.673" v="864"/>
          <ac:spMkLst>
            <pc:docMk/>
            <pc:sldMk cId="269896498" sldId="365"/>
            <ac:spMk id="13" creationId="{7E09E9FE-6C90-97D4-B6C5-B401FE4F1466}"/>
          </ac:spMkLst>
        </pc:spChg>
        <pc:spChg chg="mod">
          <ac:chgData name="Müller, Patrick" userId="d85647de-8a1c-4ed7-93cd-eca075cc91c5" providerId="ADAL" clId="{299003BB-B571-A443-8496-C030FA7E1204}" dt="2023-07-17T14:35:23.673" v="864"/>
          <ac:spMkLst>
            <pc:docMk/>
            <pc:sldMk cId="269896498" sldId="365"/>
            <ac:spMk id="14" creationId="{21536BAE-863C-FD52-BB8E-8520FC795D93}"/>
          </ac:spMkLst>
        </pc:spChg>
        <pc:spChg chg="mod">
          <ac:chgData name="Müller, Patrick" userId="d85647de-8a1c-4ed7-93cd-eca075cc91c5" providerId="ADAL" clId="{299003BB-B571-A443-8496-C030FA7E1204}" dt="2023-07-17T14:35:31.703" v="866"/>
          <ac:spMkLst>
            <pc:docMk/>
            <pc:sldMk cId="269896498" sldId="365"/>
            <ac:spMk id="16" creationId="{5E88FA7E-52D2-37F6-FB6C-2D32A371F7C4}"/>
          </ac:spMkLst>
        </pc:spChg>
        <pc:spChg chg="mod">
          <ac:chgData name="Müller, Patrick" userId="d85647de-8a1c-4ed7-93cd-eca075cc91c5" providerId="ADAL" clId="{299003BB-B571-A443-8496-C030FA7E1204}" dt="2023-07-18T16:23:14.084" v="945" actId="20577"/>
          <ac:spMkLst>
            <pc:docMk/>
            <pc:sldMk cId="269896498" sldId="365"/>
            <ac:spMk id="24" creationId="{73049BA9-A81E-808D-F889-40588FAAD47C}"/>
          </ac:spMkLst>
        </pc:spChg>
        <pc:spChg chg="del">
          <ac:chgData name="Müller, Patrick" userId="d85647de-8a1c-4ed7-93cd-eca075cc91c5" providerId="ADAL" clId="{299003BB-B571-A443-8496-C030FA7E1204}" dt="2023-07-17T14:23:19.351" v="845" actId="478"/>
          <ac:spMkLst>
            <pc:docMk/>
            <pc:sldMk cId="269896498" sldId="365"/>
            <ac:spMk id="27" creationId="{561E287F-54A4-BF66-9826-3F11D37CB396}"/>
          </ac:spMkLst>
        </pc:spChg>
        <pc:spChg chg="del">
          <ac:chgData name="Müller, Patrick" userId="d85647de-8a1c-4ed7-93cd-eca075cc91c5" providerId="ADAL" clId="{299003BB-B571-A443-8496-C030FA7E1204}" dt="2023-07-17T14:23:16.098" v="844" actId="478"/>
          <ac:spMkLst>
            <pc:docMk/>
            <pc:sldMk cId="269896498" sldId="365"/>
            <ac:spMk id="28" creationId="{71E3C8AD-B6A6-1F88-1C1B-DB164D3372C1}"/>
          </ac:spMkLst>
        </pc:spChg>
        <pc:spChg chg="del">
          <ac:chgData name="Müller, Patrick" userId="d85647de-8a1c-4ed7-93cd-eca075cc91c5" providerId="ADAL" clId="{299003BB-B571-A443-8496-C030FA7E1204}" dt="2023-07-17T14:23:24.599" v="846" actId="478"/>
          <ac:spMkLst>
            <pc:docMk/>
            <pc:sldMk cId="269896498" sldId="365"/>
            <ac:spMk id="29" creationId="{E72837DE-F270-C636-A7B5-5E9288CD3CFC}"/>
          </ac:spMkLst>
        </pc:spChg>
        <pc:spChg chg="del">
          <ac:chgData name="Müller, Patrick" userId="d85647de-8a1c-4ed7-93cd-eca075cc91c5" providerId="ADAL" clId="{299003BB-B571-A443-8496-C030FA7E1204}" dt="2023-07-17T14:23:34.866" v="847" actId="478"/>
          <ac:spMkLst>
            <pc:docMk/>
            <pc:sldMk cId="269896498" sldId="365"/>
            <ac:spMk id="30" creationId="{C046354A-1182-6725-B39A-11DD0262197A}"/>
          </ac:spMkLst>
        </pc:spChg>
        <pc:spChg chg="del">
          <ac:chgData name="Müller, Patrick" userId="d85647de-8a1c-4ed7-93cd-eca075cc91c5" providerId="ADAL" clId="{299003BB-B571-A443-8496-C030FA7E1204}" dt="2023-07-17T14:24:33.305" v="854" actId="478"/>
          <ac:spMkLst>
            <pc:docMk/>
            <pc:sldMk cId="269896498" sldId="365"/>
            <ac:spMk id="31" creationId="{B99C853B-3D34-AF91-D659-337BCB274D13}"/>
          </ac:spMkLst>
        </pc:spChg>
        <pc:spChg chg="del">
          <ac:chgData name="Müller, Patrick" userId="d85647de-8a1c-4ed7-93cd-eca075cc91c5" providerId="ADAL" clId="{299003BB-B571-A443-8496-C030FA7E1204}" dt="2023-07-17T14:24:40.564" v="855" actId="478"/>
          <ac:spMkLst>
            <pc:docMk/>
            <pc:sldMk cId="269896498" sldId="365"/>
            <ac:spMk id="32" creationId="{5C374C1D-DE91-9F07-BDF6-4861619BB423}"/>
          </ac:spMkLst>
        </pc:spChg>
        <pc:spChg chg="del">
          <ac:chgData name="Müller, Patrick" userId="d85647de-8a1c-4ed7-93cd-eca075cc91c5" providerId="ADAL" clId="{299003BB-B571-A443-8496-C030FA7E1204}" dt="2023-07-17T14:24:04.052" v="850" actId="478"/>
          <ac:spMkLst>
            <pc:docMk/>
            <pc:sldMk cId="269896498" sldId="365"/>
            <ac:spMk id="33" creationId="{5C10869A-3C0C-2E40-9549-DFE83C8A7196}"/>
          </ac:spMkLst>
        </pc:spChg>
        <pc:spChg chg="del">
          <ac:chgData name="Müller, Patrick" userId="d85647de-8a1c-4ed7-93cd-eca075cc91c5" providerId="ADAL" clId="{299003BB-B571-A443-8496-C030FA7E1204}" dt="2023-07-17T14:24:50.388" v="857" actId="478"/>
          <ac:spMkLst>
            <pc:docMk/>
            <pc:sldMk cId="269896498" sldId="365"/>
            <ac:spMk id="34" creationId="{30F3257A-86BB-B1EB-025C-10127746B0A2}"/>
          </ac:spMkLst>
        </pc:spChg>
        <pc:spChg chg="del">
          <ac:chgData name="Müller, Patrick" userId="d85647de-8a1c-4ed7-93cd-eca075cc91c5" providerId="ADAL" clId="{299003BB-B571-A443-8496-C030FA7E1204}" dt="2023-07-17T14:22:59.400" v="842" actId="478"/>
          <ac:spMkLst>
            <pc:docMk/>
            <pc:sldMk cId="269896498" sldId="365"/>
            <ac:spMk id="35" creationId="{E2ACEF34-3805-97C7-7D55-34E81A4E1EC5}"/>
          </ac:spMkLst>
        </pc:spChg>
        <pc:spChg chg="del">
          <ac:chgData name="Müller, Patrick" userId="d85647de-8a1c-4ed7-93cd-eca075cc91c5" providerId="ADAL" clId="{299003BB-B571-A443-8496-C030FA7E1204}" dt="2023-07-17T14:23:05.946" v="843" actId="478"/>
          <ac:spMkLst>
            <pc:docMk/>
            <pc:sldMk cId="269896498" sldId="365"/>
            <ac:spMk id="36" creationId="{C3BA5360-C1A8-6912-51FA-70BFAD152ACB}"/>
          </ac:spMkLst>
        </pc:spChg>
        <pc:spChg chg="del">
          <ac:chgData name="Müller, Patrick" userId="d85647de-8a1c-4ed7-93cd-eca075cc91c5" providerId="ADAL" clId="{299003BB-B571-A443-8496-C030FA7E1204}" dt="2023-07-17T14:22:53.607" v="841" actId="478"/>
          <ac:spMkLst>
            <pc:docMk/>
            <pc:sldMk cId="269896498" sldId="365"/>
            <ac:spMk id="37" creationId="{0C77D621-95E0-EAF8-158C-8E14A540F65B}"/>
          </ac:spMkLst>
        </pc:spChg>
        <pc:spChg chg="del">
          <ac:chgData name="Müller, Patrick" userId="d85647de-8a1c-4ed7-93cd-eca075cc91c5" providerId="ADAL" clId="{299003BB-B571-A443-8496-C030FA7E1204}" dt="2023-07-17T14:22:49.587" v="840" actId="478"/>
          <ac:spMkLst>
            <pc:docMk/>
            <pc:sldMk cId="269896498" sldId="365"/>
            <ac:spMk id="38" creationId="{F3AFB2B9-905E-4E8A-AA1C-001C715F9C9B}"/>
          </ac:spMkLst>
        </pc:spChg>
        <pc:spChg chg="del">
          <ac:chgData name="Müller, Patrick" userId="d85647de-8a1c-4ed7-93cd-eca075cc91c5" providerId="ADAL" clId="{299003BB-B571-A443-8496-C030FA7E1204}" dt="2023-07-17T14:22:12.521" v="837" actId="478"/>
          <ac:spMkLst>
            <pc:docMk/>
            <pc:sldMk cId="269896498" sldId="365"/>
            <ac:spMk id="39" creationId="{1B9DDF21-0FDD-6D48-7DA7-17271E39CF5F}"/>
          </ac:spMkLst>
        </pc:spChg>
        <pc:spChg chg="del">
          <ac:chgData name="Müller, Patrick" userId="d85647de-8a1c-4ed7-93cd-eca075cc91c5" providerId="ADAL" clId="{299003BB-B571-A443-8496-C030FA7E1204}" dt="2023-07-17T14:22:08.058" v="836" actId="478"/>
          <ac:spMkLst>
            <pc:docMk/>
            <pc:sldMk cId="269896498" sldId="365"/>
            <ac:spMk id="40" creationId="{AAA2222F-4030-A6D3-2300-59FD04D930A9}"/>
          </ac:spMkLst>
        </pc:spChg>
        <pc:spChg chg="del">
          <ac:chgData name="Müller, Patrick" userId="d85647de-8a1c-4ed7-93cd-eca075cc91c5" providerId="ADAL" clId="{299003BB-B571-A443-8496-C030FA7E1204}" dt="2023-07-17T14:21:43.929" v="833" actId="478"/>
          <ac:spMkLst>
            <pc:docMk/>
            <pc:sldMk cId="269896498" sldId="365"/>
            <ac:spMk id="41" creationId="{274271C0-84CE-A914-59DB-BC9E50729B19}"/>
          </ac:spMkLst>
        </pc:spChg>
        <pc:spChg chg="del">
          <ac:chgData name="Müller, Patrick" userId="d85647de-8a1c-4ed7-93cd-eca075cc91c5" providerId="ADAL" clId="{299003BB-B571-A443-8496-C030FA7E1204}" dt="2023-07-17T14:21:43.929" v="833" actId="478"/>
          <ac:spMkLst>
            <pc:docMk/>
            <pc:sldMk cId="269896498" sldId="365"/>
            <ac:spMk id="42" creationId="{B0341E91-3669-93F2-0DE2-E93884D89C99}"/>
          </ac:spMkLst>
        </pc:spChg>
        <pc:spChg chg="del">
          <ac:chgData name="Müller, Patrick" userId="d85647de-8a1c-4ed7-93cd-eca075cc91c5" providerId="ADAL" clId="{299003BB-B571-A443-8496-C030FA7E1204}" dt="2023-07-17T14:24:25.806" v="852" actId="478"/>
          <ac:spMkLst>
            <pc:docMk/>
            <pc:sldMk cId="269896498" sldId="365"/>
            <ac:spMk id="43" creationId="{29757BD0-9773-049E-4AEA-03CFB5132A77}"/>
          </ac:spMkLst>
        </pc:spChg>
        <pc:spChg chg="del">
          <ac:chgData name="Müller, Patrick" userId="d85647de-8a1c-4ed7-93cd-eca075cc91c5" providerId="ADAL" clId="{299003BB-B571-A443-8496-C030FA7E1204}" dt="2023-07-17T14:24:29.242" v="853" actId="478"/>
          <ac:spMkLst>
            <pc:docMk/>
            <pc:sldMk cId="269896498" sldId="365"/>
            <ac:spMk id="44" creationId="{2AE75B11-CE0D-D530-EB09-F5E805CE70AD}"/>
          </ac:spMkLst>
        </pc:spChg>
        <pc:spChg chg="del">
          <ac:chgData name="Müller, Patrick" userId="d85647de-8a1c-4ed7-93cd-eca075cc91c5" providerId="ADAL" clId="{299003BB-B571-A443-8496-C030FA7E1204}" dt="2023-07-17T14:21:56.147" v="834" actId="478"/>
          <ac:spMkLst>
            <pc:docMk/>
            <pc:sldMk cId="269896498" sldId="365"/>
            <ac:spMk id="45" creationId="{5D18B1F5-A513-D61C-03BF-9F3264EAB26D}"/>
          </ac:spMkLst>
        </pc:spChg>
        <pc:spChg chg="del">
          <ac:chgData name="Müller, Patrick" userId="d85647de-8a1c-4ed7-93cd-eca075cc91c5" providerId="ADAL" clId="{299003BB-B571-A443-8496-C030FA7E1204}" dt="2023-07-17T14:22:00.585" v="835" actId="478"/>
          <ac:spMkLst>
            <pc:docMk/>
            <pc:sldMk cId="269896498" sldId="365"/>
            <ac:spMk id="46" creationId="{6EC04079-3473-9524-4A4E-8BFE984707BE}"/>
          </ac:spMkLst>
        </pc:spChg>
        <pc:spChg chg="mod">
          <ac:chgData name="Müller, Patrick" userId="d85647de-8a1c-4ed7-93cd-eca075cc91c5" providerId="ADAL" clId="{299003BB-B571-A443-8496-C030FA7E1204}" dt="2023-07-17T14:39:26.217" v="881" actId="1076"/>
          <ac:spMkLst>
            <pc:docMk/>
            <pc:sldMk cId="269896498" sldId="365"/>
            <ac:spMk id="54" creationId="{4AF53239-15D0-689C-F0E0-18C50EB8FFA2}"/>
          </ac:spMkLst>
        </pc:spChg>
        <pc:spChg chg="del">
          <ac:chgData name="Müller, Patrick" userId="d85647de-8a1c-4ed7-93cd-eca075cc91c5" providerId="ADAL" clId="{299003BB-B571-A443-8496-C030FA7E1204}" dt="2023-07-18T16:22:50.158" v="942" actId="478"/>
          <ac:spMkLst>
            <pc:docMk/>
            <pc:sldMk cId="269896498" sldId="365"/>
            <ac:spMk id="57" creationId="{4FFBCE75-1BA2-E79C-46AE-DE91D4BDFCA3}"/>
          </ac:spMkLst>
        </pc:spChg>
        <pc:spChg chg="mod">
          <ac:chgData name="Müller, Patrick" userId="d85647de-8a1c-4ed7-93cd-eca075cc91c5" providerId="ADAL" clId="{299003BB-B571-A443-8496-C030FA7E1204}" dt="2023-07-17T14:35:18.732" v="863" actId="20577"/>
          <ac:spMkLst>
            <pc:docMk/>
            <pc:sldMk cId="269896498" sldId="365"/>
            <ac:spMk id="61" creationId="{FA671F33-189C-8855-A4C2-5D4F3270A713}"/>
          </ac:spMkLst>
        </pc:spChg>
        <pc:spChg chg="mod">
          <ac:chgData name="Müller, Patrick" userId="d85647de-8a1c-4ed7-93cd-eca075cc91c5" providerId="ADAL" clId="{299003BB-B571-A443-8496-C030FA7E1204}" dt="2023-07-17T14:35:31.703" v="866"/>
          <ac:spMkLst>
            <pc:docMk/>
            <pc:sldMk cId="269896498" sldId="365"/>
            <ac:spMk id="64" creationId="{FC7BCF53-0503-224F-C714-5A56A9BE75D0}"/>
          </ac:spMkLst>
        </pc:spChg>
        <pc:spChg chg="mod">
          <ac:chgData name="Müller, Patrick" userId="d85647de-8a1c-4ed7-93cd-eca075cc91c5" providerId="ADAL" clId="{299003BB-B571-A443-8496-C030FA7E1204}" dt="2023-07-17T14:36:18.719" v="868"/>
          <ac:spMkLst>
            <pc:docMk/>
            <pc:sldMk cId="269896498" sldId="365"/>
            <ac:spMk id="66" creationId="{2E74259A-E42D-39BC-DA7C-7344CD8B2EAD}"/>
          </ac:spMkLst>
        </pc:spChg>
        <pc:spChg chg="mod">
          <ac:chgData name="Müller, Patrick" userId="d85647de-8a1c-4ed7-93cd-eca075cc91c5" providerId="ADAL" clId="{299003BB-B571-A443-8496-C030FA7E1204}" dt="2023-07-17T14:36:18.719" v="868"/>
          <ac:spMkLst>
            <pc:docMk/>
            <pc:sldMk cId="269896498" sldId="365"/>
            <ac:spMk id="67" creationId="{66B0EE7D-8331-88FC-698D-A80A490C580D}"/>
          </ac:spMkLst>
        </pc:spChg>
        <pc:spChg chg="mod">
          <ac:chgData name="Müller, Patrick" userId="d85647de-8a1c-4ed7-93cd-eca075cc91c5" providerId="ADAL" clId="{299003BB-B571-A443-8496-C030FA7E1204}" dt="2023-07-17T14:36:30.295" v="870"/>
          <ac:spMkLst>
            <pc:docMk/>
            <pc:sldMk cId="269896498" sldId="365"/>
            <ac:spMk id="69" creationId="{1D91E662-288E-CB96-FE38-4B5F177DA0C8}"/>
          </ac:spMkLst>
        </pc:spChg>
        <pc:spChg chg="mod">
          <ac:chgData name="Müller, Patrick" userId="d85647de-8a1c-4ed7-93cd-eca075cc91c5" providerId="ADAL" clId="{299003BB-B571-A443-8496-C030FA7E1204}" dt="2023-07-17T14:36:30.295" v="870"/>
          <ac:spMkLst>
            <pc:docMk/>
            <pc:sldMk cId="269896498" sldId="365"/>
            <ac:spMk id="70" creationId="{D2FD4827-80CB-3EBD-4CCA-F23C375EE41C}"/>
          </ac:spMkLst>
        </pc:spChg>
        <pc:spChg chg="add mod">
          <ac:chgData name="Müller, Patrick" userId="d85647de-8a1c-4ed7-93cd-eca075cc91c5" providerId="ADAL" clId="{299003BB-B571-A443-8496-C030FA7E1204}" dt="2023-07-17T14:39:04.830" v="880" actId="1076"/>
          <ac:spMkLst>
            <pc:docMk/>
            <pc:sldMk cId="269896498" sldId="365"/>
            <ac:spMk id="71" creationId="{DD089C19-1E10-B507-FB76-23B5BCC633C3}"/>
          </ac:spMkLst>
        </pc:spChg>
        <pc:spChg chg="add mod">
          <ac:chgData name="Müller, Patrick" userId="d85647de-8a1c-4ed7-93cd-eca075cc91c5" providerId="ADAL" clId="{299003BB-B571-A443-8496-C030FA7E1204}" dt="2023-07-17T14:39:35.947" v="883" actId="1076"/>
          <ac:spMkLst>
            <pc:docMk/>
            <pc:sldMk cId="269896498" sldId="365"/>
            <ac:spMk id="72" creationId="{8457AAAB-B389-A766-BFBB-12B22BDC6D68}"/>
          </ac:spMkLst>
        </pc:spChg>
        <pc:spChg chg="add mod">
          <ac:chgData name="Müller, Patrick" userId="d85647de-8a1c-4ed7-93cd-eca075cc91c5" providerId="ADAL" clId="{299003BB-B571-A443-8496-C030FA7E1204}" dt="2023-07-17T14:39:41.618" v="885" actId="1076"/>
          <ac:spMkLst>
            <pc:docMk/>
            <pc:sldMk cId="269896498" sldId="365"/>
            <ac:spMk id="73" creationId="{18343846-DE05-A763-929D-0752EA809687}"/>
          </ac:spMkLst>
        </pc:spChg>
        <pc:spChg chg="add mod">
          <ac:chgData name="Müller, Patrick" userId="d85647de-8a1c-4ed7-93cd-eca075cc91c5" providerId="ADAL" clId="{299003BB-B571-A443-8496-C030FA7E1204}" dt="2023-07-17T14:39:50.913" v="887" actId="1076"/>
          <ac:spMkLst>
            <pc:docMk/>
            <pc:sldMk cId="269896498" sldId="365"/>
            <ac:spMk id="74" creationId="{B4C5BF53-FD4A-DC4E-55BA-33A496FA007E}"/>
          </ac:spMkLst>
        </pc:spChg>
        <pc:grpChg chg="mod">
          <ac:chgData name="Müller, Patrick" userId="d85647de-8a1c-4ed7-93cd-eca075cc91c5" providerId="ADAL" clId="{299003BB-B571-A443-8496-C030FA7E1204}" dt="2023-07-17T14:36:56.631" v="875" actId="1076"/>
          <ac:grpSpMkLst>
            <pc:docMk/>
            <pc:sldMk cId="269896498" sldId="365"/>
            <ac:grpSpMk id="6" creationId="{AD864AB1-8553-E3D5-B105-C7975ED90ADE}"/>
          </ac:grpSpMkLst>
        </pc:grpChg>
        <pc:grpChg chg="del">
          <ac:chgData name="Müller, Patrick" userId="d85647de-8a1c-4ed7-93cd-eca075cc91c5" providerId="ADAL" clId="{299003BB-B571-A443-8496-C030FA7E1204}" dt="2023-07-17T14:24:40.564" v="855" actId="478"/>
          <ac:grpSpMkLst>
            <pc:docMk/>
            <pc:sldMk cId="269896498" sldId="365"/>
            <ac:grpSpMk id="11" creationId="{7C68E852-E41A-8A6C-9F3F-B1D31F8B5011}"/>
          </ac:grpSpMkLst>
        </pc:grpChg>
        <pc:grpChg chg="add mod">
          <ac:chgData name="Müller, Patrick" userId="d85647de-8a1c-4ed7-93cd-eca075cc91c5" providerId="ADAL" clId="{299003BB-B571-A443-8496-C030FA7E1204}" dt="2023-07-17T14:37:17.452" v="878" actId="1076"/>
          <ac:grpSpMkLst>
            <pc:docMk/>
            <pc:sldMk cId="269896498" sldId="365"/>
            <ac:grpSpMk id="12" creationId="{A9F89D83-C493-F92A-B108-7BC155F08728}"/>
          </ac:grpSpMkLst>
        </pc:grpChg>
        <pc:grpChg chg="add mod">
          <ac:chgData name="Müller, Patrick" userId="d85647de-8a1c-4ed7-93cd-eca075cc91c5" providerId="ADAL" clId="{299003BB-B571-A443-8496-C030FA7E1204}" dt="2023-07-17T14:37:07.339" v="877" actId="1076"/>
          <ac:grpSpMkLst>
            <pc:docMk/>
            <pc:sldMk cId="269896498" sldId="365"/>
            <ac:grpSpMk id="15" creationId="{403D7586-888A-3855-ACD5-D1934D23CD74}"/>
          </ac:grpSpMkLst>
        </pc:grpChg>
        <pc:grpChg chg="del">
          <ac:chgData name="Müller, Patrick" userId="d85647de-8a1c-4ed7-93cd-eca075cc91c5" providerId="ADAL" clId="{299003BB-B571-A443-8496-C030FA7E1204}" dt="2023-07-17T14:21:56.147" v="834" actId="478"/>
          <ac:grpSpMkLst>
            <pc:docMk/>
            <pc:sldMk cId="269896498" sldId="365"/>
            <ac:grpSpMk id="17" creationId="{07DC31A6-7F43-6780-16B8-979F7C481888}"/>
          </ac:grpSpMkLst>
        </pc:grpChg>
        <pc:grpChg chg="del">
          <ac:chgData name="Müller, Patrick" userId="d85647de-8a1c-4ed7-93cd-eca075cc91c5" providerId="ADAL" clId="{299003BB-B571-A443-8496-C030FA7E1204}" dt="2023-07-17T14:24:25.806" v="852" actId="478"/>
          <ac:grpSpMkLst>
            <pc:docMk/>
            <pc:sldMk cId="269896498" sldId="365"/>
            <ac:grpSpMk id="18" creationId="{02FD2CB3-646B-6B9F-1DDC-EE345E721148}"/>
          </ac:grpSpMkLst>
        </pc:grpChg>
        <pc:grpChg chg="del">
          <ac:chgData name="Müller, Patrick" userId="d85647de-8a1c-4ed7-93cd-eca075cc91c5" providerId="ADAL" clId="{299003BB-B571-A443-8496-C030FA7E1204}" dt="2023-07-17T14:21:43.929" v="833" actId="478"/>
          <ac:grpSpMkLst>
            <pc:docMk/>
            <pc:sldMk cId="269896498" sldId="365"/>
            <ac:grpSpMk id="19" creationId="{B464A5AE-FF55-5289-1782-ECE5D3EB8007}"/>
          </ac:grpSpMkLst>
        </pc:grpChg>
        <pc:grpChg chg="del">
          <ac:chgData name="Müller, Patrick" userId="d85647de-8a1c-4ed7-93cd-eca075cc91c5" providerId="ADAL" clId="{299003BB-B571-A443-8496-C030FA7E1204}" dt="2023-07-17T14:22:08.058" v="836" actId="478"/>
          <ac:grpSpMkLst>
            <pc:docMk/>
            <pc:sldMk cId="269896498" sldId="365"/>
            <ac:grpSpMk id="20" creationId="{A208AAFD-F9F7-5790-CA76-0FCF13250B9F}"/>
          </ac:grpSpMkLst>
        </pc:grpChg>
        <pc:grpChg chg="del">
          <ac:chgData name="Müller, Patrick" userId="d85647de-8a1c-4ed7-93cd-eca075cc91c5" providerId="ADAL" clId="{299003BB-B571-A443-8496-C030FA7E1204}" dt="2023-07-17T14:22:49.587" v="840" actId="478"/>
          <ac:grpSpMkLst>
            <pc:docMk/>
            <pc:sldMk cId="269896498" sldId="365"/>
            <ac:grpSpMk id="21" creationId="{9BC2242E-A534-2761-A1B6-17AD3C6B1F7E}"/>
          </ac:grpSpMkLst>
        </pc:grpChg>
        <pc:grpChg chg="del">
          <ac:chgData name="Müller, Patrick" userId="d85647de-8a1c-4ed7-93cd-eca075cc91c5" providerId="ADAL" clId="{299003BB-B571-A443-8496-C030FA7E1204}" dt="2023-07-17T14:22:59.400" v="842" actId="478"/>
          <ac:grpSpMkLst>
            <pc:docMk/>
            <pc:sldMk cId="269896498" sldId="365"/>
            <ac:grpSpMk id="22" creationId="{A042D114-EB42-F879-570A-535E027110A7}"/>
          </ac:grpSpMkLst>
        </pc:grpChg>
        <pc:grpChg chg="del">
          <ac:chgData name="Müller, Patrick" userId="d85647de-8a1c-4ed7-93cd-eca075cc91c5" providerId="ADAL" clId="{299003BB-B571-A443-8496-C030FA7E1204}" dt="2023-07-17T14:24:04.052" v="850" actId="478"/>
          <ac:grpSpMkLst>
            <pc:docMk/>
            <pc:sldMk cId="269896498" sldId="365"/>
            <ac:grpSpMk id="23" creationId="{2BE8BAE3-FD55-6E4C-26EE-FD8DE05B867B}"/>
          </ac:grpSpMkLst>
        </pc:grpChg>
        <pc:grpChg chg="del">
          <ac:chgData name="Müller, Patrick" userId="d85647de-8a1c-4ed7-93cd-eca075cc91c5" providerId="ADAL" clId="{299003BB-B571-A443-8496-C030FA7E1204}" dt="2023-07-17T14:24:33.305" v="854" actId="478"/>
          <ac:grpSpMkLst>
            <pc:docMk/>
            <pc:sldMk cId="269896498" sldId="365"/>
            <ac:grpSpMk id="24" creationId="{780D70E5-8776-C666-D87F-60352093FDEA}"/>
          </ac:grpSpMkLst>
        </pc:grpChg>
        <pc:grpChg chg="del">
          <ac:chgData name="Müller, Patrick" userId="d85647de-8a1c-4ed7-93cd-eca075cc91c5" providerId="ADAL" clId="{299003BB-B571-A443-8496-C030FA7E1204}" dt="2023-07-17T14:23:24.599" v="846" actId="478"/>
          <ac:grpSpMkLst>
            <pc:docMk/>
            <pc:sldMk cId="269896498" sldId="365"/>
            <ac:grpSpMk id="25" creationId="{AF25484A-5C32-972A-E78E-922798405093}"/>
          </ac:grpSpMkLst>
        </pc:grpChg>
        <pc:grpChg chg="del">
          <ac:chgData name="Müller, Patrick" userId="d85647de-8a1c-4ed7-93cd-eca075cc91c5" providerId="ADAL" clId="{299003BB-B571-A443-8496-C030FA7E1204}" dt="2023-07-17T14:23:16.098" v="844" actId="478"/>
          <ac:grpSpMkLst>
            <pc:docMk/>
            <pc:sldMk cId="269896498" sldId="365"/>
            <ac:grpSpMk id="26" creationId="{D698B366-AE4B-6AE7-86DF-E5128E1EFA04}"/>
          </ac:grpSpMkLst>
        </pc:grpChg>
        <pc:grpChg chg="add mod">
          <ac:chgData name="Müller, Patrick" userId="d85647de-8a1c-4ed7-93cd-eca075cc91c5" providerId="ADAL" clId="{299003BB-B571-A443-8496-C030FA7E1204}" dt="2023-07-17T14:37:02.886" v="876" actId="1076"/>
          <ac:grpSpMkLst>
            <pc:docMk/>
            <pc:sldMk cId="269896498" sldId="365"/>
            <ac:grpSpMk id="65" creationId="{C195C0A2-387C-5BAC-208D-8282635A08E0}"/>
          </ac:grpSpMkLst>
        </pc:grpChg>
        <pc:grpChg chg="add mod">
          <ac:chgData name="Müller, Patrick" userId="d85647de-8a1c-4ed7-93cd-eca075cc91c5" providerId="ADAL" clId="{299003BB-B571-A443-8496-C030FA7E1204}" dt="2023-07-17T14:36:46.644" v="873" actId="1076"/>
          <ac:grpSpMkLst>
            <pc:docMk/>
            <pc:sldMk cId="269896498" sldId="365"/>
            <ac:grpSpMk id="68" creationId="{AB89D872-F290-F53F-0D14-E11D06ADE360}"/>
          </ac:grpSpMkLst>
        </pc:grpChg>
        <pc:graphicFrameChg chg="add del mod">
          <ac:chgData name="Müller, Patrick" userId="d85647de-8a1c-4ed7-93cd-eca075cc91c5" providerId="ADAL" clId="{299003BB-B571-A443-8496-C030FA7E1204}" dt="2023-07-17T14:43:31.038" v="889" actId="478"/>
          <ac:graphicFrameMkLst>
            <pc:docMk/>
            <pc:sldMk cId="269896498" sldId="365"/>
            <ac:graphicFrameMk id="9" creationId="{129504D8-1D5E-E3D5-9A9E-2E7E5605BDF8}"/>
          </ac:graphicFrameMkLst>
        </pc:graphicFrameChg>
        <pc:graphicFrameChg chg="mod">
          <ac:chgData name="Müller, Patrick" userId="d85647de-8a1c-4ed7-93cd-eca075cc91c5" providerId="ADAL" clId="{299003BB-B571-A443-8496-C030FA7E1204}" dt="2023-07-18T16:23:10.275" v="944" actId="167"/>
          <ac:graphicFrameMkLst>
            <pc:docMk/>
            <pc:sldMk cId="269896498" sldId="365"/>
            <ac:graphicFrameMk id="81" creationId="{9478351A-E68A-0566-3CF2-81E94EC48888}"/>
          </ac:graphicFrameMkLst>
        </pc:graphicFrameChg>
      </pc:sldChg>
      <pc:sldChg chg="addSp delSp modSp add mod">
        <pc:chgData name="Müller, Patrick" userId="d85647de-8a1c-4ed7-93cd-eca075cc91c5" providerId="ADAL" clId="{299003BB-B571-A443-8496-C030FA7E1204}" dt="2023-07-17T15:27:42.026" v="921" actId="1076"/>
        <pc:sldMkLst>
          <pc:docMk/>
          <pc:sldMk cId="2830548808" sldId="367"/>
        </pc:sldMkLst>
        <pc:spChg chg="mod">
          <ac:chgData name="Müller, Patrick" userId="d85647de-8a1c-4ed7-93cd-eca075cc91c5" providerId="ADAL" clId="{299003BB-B571-A443-8496-C030FA7E1204}" dt="2023-07-17T15:15:45.526" v="914" actId="26606"/>
          <ac:spMkLst>
            <pc:docMk/>
            <pc:sldMk cId="2830548808" sldId="367"/>
            <ac:spMk id="3" creationId="{693327FD-44E9-3A46-7249-8B1C83391DE7}"/>
          </ac:spMkLst>
        </pc:spChg>
        <pc:spChg chg="mod">
          <ac:chgData name="Müller, Patrick" userId="d85647de-8a1c-4ed7-93cd-eca075cc91c5" providerId="ADAL" clId="{299003BB-B571-A443-8496-C030FA7E1204}" dt="2023-07-17T15:15:45.526" v="914" actId="26606"/>
          <ac:spMkLst>
            <pc:docMk/>
            <pc:sldMk cId="2830548808" sldId="367"/>
            <ac:spMk id="4" creationId="{4ACA1192-5BDB-95EE-4A29-B4484D79FA0B}"/>
          </ac:spMkLst>
        </pc:spChg>
        <pc:spChg chg="mod">
          <ac:chgData name="Müller, Patrick" userId="d85647de-8a1c-4ed7-93cd-eca075cc91c5" providerId="ADAL" clId="{299003BB-B571-A443-8496-C030FA7E1204}" dt="2023-07-17T15:15:45.526" v="914" actId="26606"/>
          <ac:spMkLst>
            <pc:docMk/>
            <pc:sldMk cId="2830548808" sldId="367"/>
            <ac:spMk id="5" creationId="{0C2804C0-91B5-0A36-39CF-3B999FE1398F}"/>
          </ac:spMkLst>
        </pc:spChg>
        <pc:spChg chg="add del mod">
          <ac:chgData name="Müller, Patrick" userId="d85647de-8a1c-4ed7-93cd-eca075cc91c5" providerId="ADAL" clId="{299003BB-B571-A443-8496-C030FA7E1204}" dt="2023-07-17T15:15:37.152" v="913"/>
          <ac:spMkLst>
            <pc:docMk/>
            <pc:sldMk cId="2830548808" sldId="367"/>
            <ac:spMk id="6" creationId="{757B68DE-2E70-8587-1934-3E9D16934B6D}"/>
          </ac:spMkLst>
        </pc:spChg>
        <pc:picChg chg="add mod ord">
          <ac:chgData name="Müller, Patrick" userId="d85647de-8a1c-4ed7-93cd-eca075cc91c5" providerId="ADAL" clId="{299003BB-B571-A443-8496-C030FA7E1204}" dt="2023-07-17T15:27:29.601" v="917" actId="1076"/>
          <ac:picMkLst>
            <pc:docMk/>
            <pc:sldMk cId="2830548808" sldId="367"/>
            <ac:picMk id="7" creationId="{5F1D6C2C-B0E1-BA29-1289-3013D0A36CE2}"/>
          </ac:picMkLst>
        </pc:picChg>
        <pc:picChg chg="add mod">
          <ac:chgData name="Müller, Patrick" userId="d85647de-8a1c-4ed7-93cd-eca075cc91c5" providerId="ADAL" clId="{299003BB-B571-A443-8496-C030FA7E1204}" dt="2023-07-17T15:27:42.026" v="921" actId="1076"/>
          <ac:picMkLst>
            <pc:docMk/>
            <pc:sldMk cId="2830548808" sldId="367"/>
            <ac:picMk id="8" creationId="{E9ED27D1-4CAC-0EFC-B6AC-9A98618F4C1A}"/>
          </ac:picMkLst>
        </pc:picChg>
        <pc:picChg chg="del">
          <ac:chgData name="Müller, Patrick" userId="d85647de-8a1c-4ed7-93cd-eca075cc91c5" providerId="ADAL" clId="{299003BB-B571-A443-8496-C030FA7E1204}" dt="2023-07-17T15:15:22.545" v="909" actId="478"/>
          <ac:picMkLst>
            <pc:docMk/>
            <pc:sldMk cId="2830548808" sldId="367"/>
            <ac:picMk id="10" creationId="{1B5064F0-7C81-9DA4-EB93-AA726BCFB75C}"/>
          </ac:picMkLst>
        </pc:picChg>
        <pc:picChg chg="del">
          <ac:chgData name="Müller, Patrick" userId="d85647de-8a1c-4ed7-93cd-eca075cc91c5" providerId="ADAL" clId="{299003BB-B571-A443-8496-C030FA7E1204}" dt="2023-07-17T15:15:32.866" v="911" actId="478"/>
          <ac:picMkLst>
            <pc:docMk/>
            <pc:sldMk cId="2830548808" sldId="367"/>
            <ac:picMk id="16" creationId="{48A76135-AF2A-3C8C-18A9-FF0FBA217284}"/>
          </ac:picMkLst>
        </pc:picChg>
        <pc:picChg chg="del">
          <ac:chgData name="Müller, Patrick" userId="d85647de-8a1c-4ed7-93cd-eca075cc91c5" providerId="ADAL" clId="{299003BB-B571-A443-8496-C030FA7E1204}" dt="2023-07-17T15:15:34.657" v="912" actId="478"/>
          <ac:picMkLst>
            <pc:docMk/>
            <pc:sldMk cId="2830548808" sldId="367"/>
            <ac:picMk id="18" creationId="{92DEC3E0-707E-F214-07DB-B3810B460255}"/>
          </ac:picMkLst>
        </pc:picChg>
      </pc:sldChg>
    </pc:docChg>
  </pc:docChgLst>
  <pc:docChgLst>
    <pc:chgData name="Mitterer, Katharina" userId="S::ukwle@student.kit.edu::91f7abca-d330-4974-8347-9e549c9a6404" providerId="AD" clId="Web-{836098B4-6255-411F-B95B-8C9566A24963}"/>
    <pc:docChg chg="addSld modSld modSection">
      <pc:chgData name="Mitterer, Katharina" userId="S::ukwle@student.kit.edu::91f7abca-d330-4974-8347-9e549c9a6404" providerId="AD" clId="Web-{836098B4-6255-411F-B95B-8C9566A24963}" dt="2023-07-18T14:59:14.398" v="69" actId="1076"/>
      <pc:docMkLst>
        <pc:docMk/>
      </pc:docMkLst>
      <pc:sldChg chg="modSp">
        <pc:chgData name="Mitterer, Katharina" userId="S::ukwle@student.kit.edu::91f7abca-d330-4974-8347-9e549c9a6404" providerId="AD" clId="Web-{836098B4-6255-411F-B95B-8C9566A24963}" dt="2023-07-18T14:54:29.964" v="11" actId="20577"/>
        <pc:sldMkLst>
          <pc:docMk/>
          <pc:sldMk cId="588923334" sldId="256"/>
        </pc:sldMkLst>
        <pc:spChg chg="mod">
          <ac:chgData name="Mitterer, Katharina" userId="S::ukwle@student.kit.edu::91f7abca-d330-4974-8347-9e549c9a6404" providerId="AD" clId="Web-{836098B4-6255-411F-B95B-8C9566A24963}" dt="2023-07-18T14:54:29.964" v="11" actId="20577"/>
          <ac:spMkLst>
            <pc:docMk/>
            <pc:sldMk cId="588923334" sldId="256"/>
            <ac:spMk id="4" creationId="{600E5B2F-74EC-04E3-7E75-B24B98F2D521}"/>
          </ac:spMkLst>
        </pc:spChg>
      </pc:sldChg>
      <pc:sldChg chg="addSp modSp">
        <pc:chgData name="Mitterer, Katharina" userId="S::ukwle@student.kit.edu::91f7abca-d330-4974-8347-9e549c9a6404" providerId="AD" clId="Web-{836098B4-6255-411F-B95B-8C9566A24963}" dt="2023-07-18T14:59:14.398" v="69" actId="1076"/>
        <pc:sldMkLst>
          <pc:docMk/>
          <pc:sldMk cId="2368388259" sldId="348"/>
        </pc:sldMkLst>
        <pc:spChg chg="mod">
          <ac:chgData name="Mitterer, Katharina" userId="S::ukwle@student.kit.edu::91f7abca-d330-4974-8347-9e549c9a6404" providerId="AD" clId="Web-{836098B4-6255-411F-B95B-8C9566A24963}" dt="2023-07-18T14:57:22.815" v="46" actId="20577"/>
          <ac:spMkLst>
            <pc:docMk/>
            <pc:sldMk cId="2368388259" sldId="348"/>
            <ac:spMk id="5" creationId="{202466B0-D8ED-9C30-E227-148D1D67E492}"/>
          </ac:spMkLst>
        </pc:spChg>
        <pc:spChg chg="add mod">
          <ac:chgData name="Mitterer, Katharina" userId="S::ukwle@student.kit.edu::91f7abca-d330-4974-8347-9e549c9a6404" providerId="AD" clId="Web-{836098B4-6255-411F-B95B-8C9566A24963}" dt="2023-07-18T14:59:14.398" v="69" actId="1076"/>
          <ac:spMkLst>
            <pc:docMk/>
            <pc:sldMk cId="2368388259" sldId="348"/>
            <ac:spMk id="7" creationId="{E0F0E6C2-D904-9D23-0B39-FA3FE49E18B6}"/>
          </ac:spMkLst>
        </pc:spChg>
        <pc:picChg chg="add mod">
          <ac:chgData name="Mitterer, Katharina" userId="S::ukwle@student.kit.edu::91f7abca-d330-4974-8347-9e549c9a6404" providerId="AD" clId="Web-{836098B4-6255-411F-B95B-8C9566A24963}" dt="2023-07-18T14:58:47.569" v="58" actId="1076"/>
          <ac:picMkLst>
            <pc:docMk/>
            <pc:sldMk cId="2368388259" sldId="348"/>
            <ac:picMk id="9" creationId="{F479C398-0A50-7CC0-4344-4F02CEA3D19F}"/>
          </ac:picMkLst>
        </pc:picChg>
        <pc:picChg chg="add mod">
          <ac:chgData name="Mitterer, Katharina" userId="S::ukwle@student.kit.edu::91f7abca-d330-4974-8347-9e549c9a6404" providerId="AD" clId="Web-{836098B4-6255-411F-B95B-8C9566A24963}" dt="2023-07-18T14:58:47.584" v="59" actId="1076"/>
          <ac:picMkLst>
            <pc:docMk/>
            <pc:sldMk cId="2368388259" sldId="348"/>
            <ac:picMk id="11" creationId="{779DA627-21C6-B261-9564-DF0C4C0E6F1D}"/>
          </ac:picMkLst>
        </pc:picChg>
        <pc:picChg chg="add mod">
          <ac:chgData name="Mitterer, Katharina" userId="S::ukwle@student.kit.edu::91f7abca-d330-4974-8347-9e549c9a6404" providerId="AD" clId="Web-{836098B4-6255-411F-B95B-8C9566A24963}" dt="2023-07-18T14:59:07.117" v="68" actId="1076"/>
          <ac:picMkLst>
            <pc:docMk/>
            <pc:sldMk cId="2368388259" sldId="348"/>
            <ac:picMk id="13" creationId="{4587738C-EE3B-F9DA-1809-B9CCE1330F02}"/>
          </ac:picMkLst>
        </pc:picChg>
        <pc:picChg chg="add mod">
          <ac:chgData name="Mitterer, Katharina" userId="S::ukwle@student.kit.edu::91f7abca-d330-4974-8347-9e549c9a6404" providerId="AD" clId="Web-{836098B4-6255-411F-B95B-8C9566A24963}" dt="2023-07-18T14:58:47.631" v="61" actId="1076"/>
          <ac:picMkLst>
            <pc:docMk/>
            <pc:sldMk cId="2368388259" sldId="348"/>
            <ac:picMk id="15" creationId="{469A713F-E25C-4445-BAA6-49B2AFF73B3F}"/>
          </ac:picMkLst>
        </pc:picChg>
        <pc:picChg chg="add mod">
          <ac:chgData name="Mitterer, Katharina" userId="S::ukwle@student.kit.edu::91f7abca-d330-4974-8347-9e549c9a6404" providerId="AD" clId="Web-{836098B4-6255-411F-B95B-8C9566A24963}" dt="2023-07-18T14:58:47.647" v="62" actId="1076"/>
          <ac:picMkLst>
            <pc:docMk/>
            <pc:sldMk cId="2368388259" sldId="348"/>
            <ac:picMk id="17" creationId="{A473E005-9988-D001-1573-F6AD93B7CE0F}"/>
          </ac:picMkLst>
        </pc:picChg>
        <pc:picChg chg="add mod">
          <ac:chgData name="Mitterer, Katharina" userId="S::ukwle@student.kit.edu::91f7abca-d330-4974-8347-9e549c9a6404" providerId="AD" clId="Web-{836098B4-6255-411F-B95B-8C9566A24963}" dt="2023-07-18T14:58:47.647" v="63" actId="1076"/>
          <ac:picMkLst>
            <pc:docMk/>
            <pc:sldMk cId="2368388259" sldId="348"/>
            <ac:picMk id="19" creationId="{9D0690B5-B3C1-ED0A-19E7-7E01CD14D877}"/>
          </ac:picMkLst>
        </pc:picChg>
        <pc:picChg chg="add mod">
          <ac:chgData name="Mitterer, Katharina" userId="S::ukwle@student.kit.edu::91f7abca-d330-4974-8347-9e549c9a6404" providerId="AD" clId="Web-{836098B4-6255-411F-B95B-8C9566A24963}" dt="2023-07-18T14:58:47.663" v="64" actId="1076"/>
          <ac:picMkLst>
            <pc:docMk/>
            <pc:sldMk cId="2368388259" sldId="348"/>
            <ac:picMk id="21" creationId="{92476324-5AAF-1511-06C2-3D0378ED2A95}"/>
          </ac:picMkLst>
        </pc:picChg>
        <pc:picChg chg="add mod">
          <ac:chgData name="Mitterer, Katharina" userId="S::ukwle@student.kit.edu::91f7abca-d330-4974-8347-9e549c9a6404" providerId="AD" clId="Web-{836098B4-6255-411F-B95B-8C9566A24963}" dt="2023-07-18T14:58:47.663" v="65" actId="1076"/>
          <ac:picMkLst>
            <pc:docMk/>
            <pc:sldMk cId="2368388259" sldId="348"/>
            <ac:picMk id="23" creationId="{2A5FE0B5-764B-A2FD-96A1-BD54547BCD6E}"/>
          </ac:picMkLst>
        </pc:picChg>
        <pc:picChg chg="add mod">
          <ac:chgData name="Mitterer, Katharina" userId="S::ukwle@student.kit.edu::91f7abca-d330-4974-8347-9e549c9a6404" providerId="AD" clId="Web-{836098B4-6255-411F-B95B-8C9566A24963}" dt="2023-07-18T14:58:47.678" v="66" actId="1076"/>
          <ac:picMkLst>
            <pc:docMk/>
            <pc:sldMk cId="2368388259" sldId="348"/>
            <ac:picMk id="25" creationId="{15FAED93-6DCB-09D1-3ED7-69FA298D8A7C}"/>
          </ac:picMkLst>
        </pc:picChg>
      </pc:sldChg>
      <pc:sldChg chg="modSp">
        <pc:chgData name="Mitterer, Katharina" userId="S::ukwle@student.kit.edu::91f7abca-d330-4974-8347-9e549c9a6404" providerId="AD" clId="Web-{836098B4-6255-411F-B95B-8C9566A24963}" dt="2023-07-18T14:56:10.062" v="17" actId="1076"/>
        <pc:sldMkLst>
          <pc:docMk/>
          <pc:sldMk cId="4092783070" sldId="349"/>
        </pc:sldMkLst>
        <pc:grpChg chg="mod">
          <ac:chgData name="Mitterer, Katharina" userId="S::ukwle@student.kit.edu::91f7abca-d330-4974-8347-9e549c9a6404" providerId="AD" clId="Web-{836098B4-6255-411F-B95B-8C9566A24963}" dt="2023-07-18T14:56:10.062" v="17" actId="1076"/>
          <ac:grpSpMkLst>
            <pc:docMk/>
            <pc:sldMk cId="4092783070" sldId="349"/>
            <ac:grpSpMk id="40" creationId="{51653A8C-3301-7926-6B81-C012FB51AB76}"/>
          </ac:grpSpMkLst>
        </pc:grpChg>
      </pc:sldChg>
      <pc:sldChg chg="add replId">
        <pc:chgData name="Mitterer, Katharina" userId="S::ukwle@student.kit.edu::91f7abca-d330-4974-8347-9e549c9a6404" providerId="AD" clId="Web-{836098B4-6255-411F-B95B-8C9566A24963}" dt="2023-07-18T14:55:16.482" v="12"/>
        <pc:sldMkLst>
          <pc:docMk/>
          <pc:sldMk cId="2391160504" sldId="368"/>
        </pc:sldMkLst>
      </pc:sldChg>
    </pc:docChg>
  </pc:docChgLst>
  <pc:docChgLst>
    <pc:chgData name="Röckel, Fabian" userId="dc03289c-ca85-40a4-a503-07f96cfe271e" providerId="ADAL" clId="{CB7C3481-B3FF-7F4A-BF4A-25C9DB0CED60}"/>
    <pc:docChg chg="undo custSel addSld delSld modSld addSection modSection">
      <pc:chgData name="Röckel, Fabian" userId="dc03289c-ca85-40a4-a503-07f96cfe271e" providerId="ADAL" clId="{CB7C3481-B3FF-7F4A-BF4A-25C9DB0CED60}" dt="2023-07-18T18:04:33.794" v="3045" actId="20577"/>
      <pc:docMkLst>
        <pc:docMk/>
      </pc:docMkLst>
      <pc:sldChg chg="modSp mod">
        <pc:chgData name="Röckel, Fabian" userId="dc03289c-ca85-40a4-a503-07f96cfe271e" providerId="ADAL" clId="{CB7C3481-B3FF-7F4A-BF4A-25C9DB0CED60}" dt="2023-07-14T11:00:36.768" v="1351" actId="20577"/>
        <pc:sldMkLst>
          <pc:docMk/>
          <pc:sldMk cId="588923334" sldId="256"/>
        </pc:sldMkLst>
        <pc:spChg chg="mod">
          <ac:chgData name="Röckel, Fabian" userId="dc03289c-ca85-40a4-a503-07f96cfe271e" providerId="ADAL" clId="{CB7C3481-B3FF-7F4A-BF4A-25C9DB0CED60}" dt="2023-07-14T11:00:32.959" v="1339" actId="20577"/>
          <ac:spMkLst>
            <pc:docMk/>
            <pc:sldMk cId="588923334" sldId="256"/>
            <ac:spMk id="3" creationId="{C2728084-D71A-D93E-D667-522EC8644FFB}"/>
          </ac:spMkLst>
        </pc:spChg>
        <pc:spChg chg="mod">
          <ac:chgData name="Röckel, Fabian" userId="dc03289c-ca85-40a4-a503-07f96cfe271e" providerId="ADAL" clId="{CB7C3481-B3FF-7F4A-BF4A-25C9DB0CED60}" dt="2023-07-14T11:00:36.768" v="1351" actId="20577"/>
          <ac:spMkLst>
            <pc:docMk/>
            <pc:sldMk cId="588923334" sldId="256"/>
            <ac:spMk id="4" creationId="{600E5B2F-74EC-04E3-7E75-B24B98F2D521}"/>
          </ac:spMkLst>
        </pc:spChg>
      </pc:sldChg>
      <pc:sldChg chg="addSp delSp modSp new mod">
        <pc:chgData name="Röckel, Fabian" userId="dc03289c-ca85-40a4-a503-07f96cfe271e" providerId="ADAL" clId="{CB7C3481-B3FF-7F4A-BF4A-25C9DB0CED60}" dt="2023-07-14T10:28:33.255" v="732" actId="1076"/>
        <pc:sldMkLst>
          <pc:docMk/>
          <pc:sldMk cId="1276405825" sldId="257"/>
        </pc:sldMkLst>
        <pc:spChg chg="del">
          <ac:chgData name="Röckel, Fabian" userId="dc03289c-ca85-40a4-a503-07f96cfe271e" providerId="ADAL" clId="{CB7C3481-B3FF-7F4A-BF4A-25C9DB0CED60}" dt="2023-07-14T10:04:17.709" v="2" actId="478"/>
          <ac:spMkLst>
            <pc:docMk/>
            <pc:sldMk cId="1276405825" sldId="257"/>
            <ac:spMk id="4" creationId="{AA2E4202-0465-5EC3-AE66-81C09BD18A77}"/>
          </ac:spMkLst>
        </pc:spChg>
        <pc:spChg chg="add mod">
          <ac:chgData name="Röckel, Fabian" userId="dc03289c-ca85-40a4-a503-07f96cfe271e" providerId="ADAL" clId="{CB7C3481-B3FF-7F4A-BF4A-25C9DB0CED60}" dt="2023-07-14T10:13:12.777" v="152" actId="1076"/>
          <ac:spMkLst>
            <pc:docMk/>
            <pc:sldMk cId="1276405825" sldId="257"/>
            <ac:spMk id="5" creationId="{57CA8307-8300-03C1-C58A-7EB0D9C9A46B}"/>
          </ac:spMkLst>
        </pc:spChg>
        <pc:spChg chg="add mod">
          <ac:chgData name="Röckel, Fabian" userId="dc03289c-ca85-40a4-a503-07f96cfe271e" providerId="ADAL" clId="{CB7C3481-B3FF-7F4A-BF4A-25C9DB0CED60}" dt="2023-07-14T10:28:33.255" v="732" actId="1076"/>
          <ac:spMkLst>
            <pc:docMk/>
            <pc:sldMk cId="1276405825" sldId="257"/>
            <ac:spMk id="6" creationId="{A547D57B-40EA-CE70-4F2C-74DC1AF475BA}"/>
          </ac:spMkLst>
        </pc:spChg>
        <pc:spChg chg="mod">
          <ac:chgData name="Röckel, Fabian" userId="dc03289c-ca85-40a4-a503-07f96cfe271e" providerId="ADAL" clId="{CB7C3481-B3FF-7F4A-BF4A-25C9DB0CED60}" dt="2023-07-14T10:11:06.059" v="56"/>
          <ac:spMkLst>
            <pc:docMk/>
            <pc:sldMk cId="1276405825" sldId="257"/>
            <ac:spMk id="8" creationId="{044EA684-E218-2369-5F6F-7F42BD53A1DA}"/>
          </ac:spMkLst>
        </pc:spChg>
        <pc:spChg chg="mod">
          <ac:chgData name="Röckel, Fabian" userId="dc03289c-ca85-40a4-a503-07f96cfe271e" providerId="ADAL" clId="{CB7C3481-B3FF-7F4A-BF4A-25C9DB0CED60}" dt="2023-07-14T10:11:06.059" v="56"/>
          <ac:spMkLst>
            <pc:docMk/>
            <pc:sldMk cId="1276405825" sldId="257"/>
            <ac:spMk id="9" creationId="{9AFCEF4C-6ACF-B61C-9ABB-CFF4DDC550F5}"/>
          </ac:spMkLst>
        </pc:spChg>
        <pc:spChg chg="mod">
          <ac:chgData name="Röckel, Fabian" userId="dc03289c-ca85-40a4-a503-07f96cfe271e" providerId="ADAL" clId="{CB7C3481-B3FF-7F4A-BF4A-25C9DB0CED60}" dt="2023-07-14T10:11:06.059" v="56"/>
          <ac:spMkLst>
            <pc:docMk/>
            <pc:sldMk cId="1276405825" sldId="257"/>
            <ac:spMk id="10" creationId="{F64851A1-0678-9E38-4D1D-9C12E61FEE6E}"/>
          </ac:spMkLst>
        </pc:spChg>
        <pc:spChg chg="mod">
          <ac:chgData name="Röckel, Fabian" userId="dc03289c-ca85-40a4-a503-07f96cfe271e" providerId="ADAL" clId="{CB7C3481-B3FF-7F4A-BF4A-25C9DB0CED60}" dt="2023-07-14T10:11:06.059" v="56"/>
          <ac:spMkLst>
            <pc:docMk/>
            <pc:sldMk cId="1276405825" sldId="257"/>
            <ac:spMk id="11" creationId="{A6536093-3DD4-15CE-0833-29F23E669AFD}"/>
          </ac:spMkLst>
        </pc:spChg>
        <pc:spChg chg="mod">
          <ac:chgData name="Röckel, Fabian" userId="dc03289c-ca85-40a4-a503-07f96cfe271e" providerId="ADAL" clId="{CB7C3481-B3FF-7F4A-BF4A-25C9DB0CED60}" dt="2023-07-14T10:11:06.059" v="56"/>
          <ac:spMkLst>
            <pc:docMk/>
            <pc:sldMk cId="1276405825" sldId="257"/>
            <ac:spMk id="12" creationId="{A3F83981-9BC4-4BC5-EF69-3FC7269A3B8C}"/>
          </ac:spMkLst>
        </pc:spChg>
        <pc:spChg chg="mod">
          <ac:chgData name="Röckel, Fabian" userId="dc03289c-ca85-40a4-a503-07f96cfe271e" providerId="ADAL" clId="{CB7C3481-B3FF-7F4A-BF4A-25C9DB0CED60}" dt="2023-07-14T10:11:06.059" v="56"/>
          <ac:spMkLst>
            <pc:docMk/>
            <pc:sldMk cId="1276405825" sldId="257"/>
            <ac:spMk id="13" creationId="{6BAD5296-7D0F-B11A-16FB-8D633DA2DDAD}"/>
          </ac:spMkLst>
        </pc:spChg>
        <pc:spChg chg="add del">
          <ac:chgData name="Röckel, Fabian" userId="dc03289c-ca85-40a4-a503-07f96cfe271e" providerId="ADAL" clId="{CB7C3481-B3FF-7F4A-BF4A-25C9DB0CED60}" dt="2023-07-14T10:16:21.299" v="163" actId="22"/>
          <ac:spMkLst>
            <pc:docMk/>
            <pc:sldMk cId="1276405825" sldId="257"/>
            <ac:spMk id="15" creationId="{C377067F-4E5C-D19D-D8EB-839F23459B24}"/>
          </ac:spMkLst>
        </pc:spChg>
        <pc:spChg chg="add mod">
          <ac:chgData name="Röckel, Fabian" userId="dc03289c-ca85-40a4-a503-07f96cfe271e" providerId="ADAL" clId="{CB7C3481-B3FF-7F4A-BF4A-25C9DB0CED60}" dt="2023-07-14T10:21:05.471" v="687" actId="207"/>
          <ac:spMkLst>
            <pc:docMk/>
            <pc:sldMk cId="1276405825" sldId="257"/>
            <ac:spMk id="18" creationId="{D6B58D85-2B83-205C-AC23-453651981919}"/>
          </ac:spMkLst>
        </pc:spChg>
        <pc:spChg chg="add del">
          <ac:chgData name="Röckel, Fabian" userId="dc03289c-ca85-40a4-a503-07f96cfe271e" providerId="ADAL" clId="{CB7C3481-B3FF-7F4A-BF4A-25C9DB0CED60}" dt="2023-07-14T10:22:36.799" v="695" actId="22"/>
          <ac:spMkLst>
            <pc:docMk/>
            <pc:sldMk cId="1276405825" sldId="257"/>
            <ac:spMk id="20" creationId="{9995A4AC-F4F1-66A0-3C07-2E5AFFC65FF0}"/>
          </ac:spMkLst>
        </pc:spChg>
        <pc:grpChg chg="add del mod">
          <ac:chgData name="Röckel, Fabian" userId="dc03289c-ca85-40a4-a503-07f96cfe271e" providerId="ADAL" clId="{CB7C3481-B3FF-7F4A-BF4A-25C9DB0CED60}" dt="2023-07-14T10:16:19.855" v="161" actId="478"/>
          <ac:grpSpMkLst>
            <pc:docMk/>
            <pc:sldMk cId="1276405825" sldId="257"/>
            <ac:grpSpMk id="7" creationId="{D4705647-6183-FE8B-FF72-B0A790DD9900}"/>
          </ac:grpSpMkLst>
        </pc:grpChg>
        <pc:picChg chg="add mod">
          <ac:chgData name="Röckel, Fabian" userId="dc03289c-ca85-40a4-a503-07f96cfe271e" providerId="ADAL" clId="{CB7C3481-B3FF-7F4A-BF4A-25C9DB0CED60}" dt="2023-07-14T10:18:31.875" v="190" actId="1076"/>
          <ac:picMkLst>
            <pc:docMk/>
            <pc:sldMk cId="1276405825" sldId="257"/>
            <ac:picMk id="17" creationId="{6C0687BB-D441-BF15-864C-EAF70CD7C286}"/>
          </ac:picMkLst>
        </pc:picChg>
        <pc:picChg chg="add mod">
          <ac:chgData name="Röckel, Fabian" userId="dc03289c-ca85-40a4-a503-07f96cfe271e" providerId="ADAL" clId="{CB7C3481-B3FF-7F4A-BF4A-25C9DB0CED60}" dt="2023-07-14T10:25:50.817" v="708" actId="14861"/>
          <ac:picMkLst>
            <pc:docMk/>
            <pc:sldMk cId="1276405825" sldId="257"/>
            <ac:picMk id="1026" creationId="{0059D7EC-B364-5556-2EB4-A3BF24D23CF7}"/>
          </ac:picMkLst>
        </pc:picChg>
        <pc:picChg chg="add del mod">
          <ac:chgData name="Röckel, Fabian" userId="dc03289c-ca85-40a4-a503-07f96cfe271e" providerId="ADAL" clId="{CB7C3481-B3FF-7F4A-BF4A-25C9DB0CED60}" dt="2023-07-14T10:16:45.369" v="167" actId="478"/>
          <ac:picMkLst>
            <pc:docMk/>
            <pc:sldMk cId="1276405825" sldId="257"/>
            <ac:picMk id="1028" creationId="{D3F9B1DA-96B4-1962-9966-B23D0982DBD8}"/>
          </ac:picMkLst>
        </pc:picChg>
        <pc:picChg chg="add del mod">
          <ac:chgData name="Röckel, Fabian" userId="dc03289c-ca85-40a4-a503-07f96cfe271e" providerId="ADAL" clId="{CB7C3481-B3FF-7F4A-BF4A-25C9DB0CED60}" dt="2023-07-14T10:17:25.222" v="170" actId="478"/>
          <ac:picMkLst>
            <pc:docMk/>
            <pc:sldMk cId="1276405825" sldId="257"/>
            <ac:picMk id="1030" creationId="{452C303C-8D98-8FA7-A70A-60B48C9A7FCF}"/>
          </ac:picMkLst>
        </pc:picChg>
        <pc:picChg chg="add mod">
          <ac:chgData name="Röckel, Fabian" userId="dc03289c-ca85-40a4-a503-07f96cfe271e" providerId="ADAL" clId="{CB7C3481-B3FF-7F4A-BF4A-25C9DB0CED60}" dt="2023-07-14T10:28:21.306" v="730" actId="1076"/>
          <ac:picMkLst>
            <pc:docMk/>
            <pc:sldMk cId="1276405825" sldId="257"/>
            <ac:picMk id="1032" creationId="{DED4F158-AA20-03D9-5FA1-43AA3F3A24B9}"/>
          </ac:picMkLst>
        </pc:picChg>
        <pc:picChg chg="add mod">
          <ac:chgData name="Röckel, Fabian" userId="dc03289c-ca85-40a4-a503-07f96cfe271e" providerId="ADAL" clId="{CB7C3481-B3FF-7F4A-BF4A-25C9DB0CED60}" dt="2023-07-14T10:25:50.817" v="708" actId="14861"/>
          <ac:picMkLst>
            <pc:docMk/>
            <pc:sldMk cId="1276405825" sldId="257"/>
            <ac:picMk id="1034" creationId="{5BA44665-0131-3BD7-5169-98866231B686}"/>
          </ac:picMkLst>
        </pc:picChg>
        <pc:picChg chg="add del">
          <ac:chgData name="Röckel, Fabian" userId="dc03289c-ca85-40a4-a503-07f96cfe271e" providerId="ADAL" clId="{CB7C3481-B3FF-7F4A-BF4A-25C9DB0CED60}" dt="2023-07-14T10:22:13.323" v="693" actId="478"/>
          <ac:picMkLst>
            <pc:docMk/>
            <pc:sldMk cId="1276405825" sldId="257"/>
            <ac:picMk id="1036" creationId="{7D0D6C03-5D1A-F293-9AB4-5993912285D8}"/>
          </ac:picMkLst>
        </pc:picChg>
        <pc:picChg chg="add mod">
          <ac:chgData name="Röckel, Fabian" userId="dc03289c-ca85-40a4-a503-07f96cfe271e" providerId="ADAL" clId="{CB7C3481-B3FF-7F4A-BF4A-25C9DB0CED60}" dt="2023-07-14T10:25:50.817" v="708" actId="14861"/>
          <ac:picMkLst>
            <pc:docMk/>
            <pc:sldMk cId="1276405825" sldId="257"/>
            <ac:picMk id="1038" creationId="{CA33D02B-F9EF-2D39-019F-C01EF8430D55}"/>
          </ac:picMkLst>
        </pc:picChg>
        <pc:picChg chg="add mod">
          <ac:chgData name="Röckel, Fabian" userId="dc03289c-ca85-40a4-a503-07f96cfe271e" providerId="ADAL" clId="{CB7C3481-B3FF-7F4A-BF4A-25C9DB0CED60}" dt="2023-07-14T10:27:07.874" v="716" actId="1076"/>
          <ac:picMkLst>
            <pc:docMk/>
            <pc:sldMk cId="1276405825" sldId="257"/>
            <ac:picMk id="1040" creationId="{80222F4E-D89D-EE22-3FF3-775BD3237592}"/>
          </ac:picMkLst>
        </pc:picChg>
        <pc:picChg chg="add mod">
          <ac:chgData name="Röckel, Fabian" userId="dc03289c-ca85-40a4-a503-07f96cfe271e" providerId="ADAL" clId="{CB7C3481-B3FF-7F4A-BF4A-25C9DB0CED60}" dt="2023-07-14T10:25:50.817" v="708" actId="14861"/>
          <ac:picMkLst>
            <pc:docMk/>
            <pc:sldMk cId="1276405825" sldId="257"/>
            <ac:picMk id="1042" creationId="{31ED6DEC-5A77-90F9-865A-FDF43308A4AA}"/>
          </ac:picMkLst>
        </pc:picChg>
        <pc:picChg chg="add mod">
          <ac:chgData name="Röckel, Fabian" userId="dc03289c-ca85-40a4-a503-07f96cfe271e" providerId="ADAL" clId="{CB7C3481-B3FF-7F4A-BF4A-25C9DB0CED60}" dt="2023-07-14T10:27:08.988" v="717" actId="1076"/>
          <ac:picMkLst>
            <pc:docMk/>
            <pc:sldMk cId="1276405825" sldId="257"/>
            <ac:picMk id="1044" creationId="{0CC9B756-341A-4F50-CB19-5E0F1611C676}"/>
          </ac:picMkLst>
        </pc:picChg>
        <pc:picChg chg="add mod">
          <ac:chgData name="Röckel, Fabian" userId="dc03289c-ca85-40a4-a503-07f96cfe271e" providerId="ADAL" clId="{CB7C3481-B3FF-7F4A-BF4A-25C9DB0CED60}" dt="2023-07-14T10:28:19.552" v="729" actId="1076"/>
          <ac:picMkLst>
            <pc:docMk/>
            <pc:sldMk cId="1276405825" sldId="257"/>
            <ac:picMk id="1046" creationId="{8F2A8167-054E-42CB-1665-EC47FEE35E43}"/>
          </ac:picMkLst>
        </pc:picChg>
        <pc:picChg chg="add del mod">
          <ac:chgData name="Röckel, Fabian" userId="dc03289c-ca85-40a4-a503-07f96cfe271e" providerId="ADAL" clId="{CB7C3481-B3FF-7F4A-BF4A-25C9DB0CED60}" dt="2023-07-14T10:27:55.576" v="720" actId="478"/>
          <ac:picMkLst>
            <pc:docMk/>
            <pc:sldMk cId="1276405825" sldId="257"/>
            <ac:picMk id="1048" creationId="{204E1C0D-2A81-46B3-CCAC-87D2E3E0772A}"/>
          </ac:picMkLst>
        </pc:picChg>
      </pc:sldChg>
      <pc:sldChg chg="add del setBg modNotes">
        <pc:chgData name="Röckel, Fabian" userId="dc03289c-ca85-40a4-a503-07f96cfe271e" providerId="ADAL" clId="{CB7C3481-B3FF-7F4A-BF4A-25C9DB0CED60}" dt="2023-07-14T10:05:37.914" v="14"/>
        <pc:sldMkLst>
          <pc:docMk/>
          <pc:sldMk cId="0" sldId="258"/>
        </pc:sldMkLst>
      </pc:sldChg>
      <pc:sldChg chg="add del">
        <pc:chgData name="Röckel, Fabian" userId="dc03289c-ca85-40a4-a503-07f96cfe271e" providerId="ADAL" clId="{CB7C3481-B3FF-7F4A-BF4A-25C9DB0CED60}" dt="2023-07-14T10:05:37.914" v="14"/>
        <pc:sldMkLst>
          <pc:docMk/>
          <pc:sldMk cId="0" sldId="269"/>
        </pc:sldMkLst>
      </pc:sldChg>
      <pc:sldChg chg="add del">
        <pc:chgData name="Röckel, Fabian" userId="dc03289c-ca85-40a4-a503-07f96cfe271e" providerId="ADAL" clId="{CB7C3481-B3FF-7F4A-BF4A-25C9DB0CED60}" dt="2023-07-14T10:05:37.914" v="14"/>
        <pc:sldMkLst>
          <pc:docMk/>
          <pc:sldMk cId="260441667" sldId="272"/>
        </pc:sldMkLst>
      </pc:sldChg>
      <pc:sldChg chg="add del">
        <pc:chgData name="Röckel, Fabian" userId="dc03289c-ca85-40a4-a503-07f96cfe271e" providerId="ADAL" clId="{CB7C3481-B3FF-7F4A-BF4A-25C9DB0CED60}" dt="2023-07-14T10:05:37.914" v="14"/>
        <pc:sldMkLst>
          <pc:docMk/>
          <pc:sldMk cId="502302607" sldId="274"/>
        </pc:sldMkLst>
      </pc:sldChg>
      <pc:sldChg chg="add del">
        <pc:chgData name="Röckel, Fabian" userId="dc03289c-ca85-40a4-a503-07f96cfe271e" providerId="ADAL" clId="{CB7C3481-B3FF-7F4A-BF4A-25C9DB0CED60}" dt="2023-07-14T10:05:37.914" v="14"/>
        <pc:sldMkLst>
          <pc:docMk/>
          <pc:sldMk cId="1919547838" sldId="275"/>
        </pc:sldMkLst>
      </pc:sldChg>
      <pc:sldChg chg="add del">
        <pc:chgData name="Röckel, Fabian" userId="dc03289c-ca85-40a4-a503-07f96cfe271e" providerId="ADAL" clId="{CB7C3481-B3FF-7F4A-BF4A-25C9DB0CED60}" dt="2023-07-14T10:05:37.914" v="14"/>
        <pc:sldMkLst>
          <pc:docMk/>
          <pc:sldMk cId="1564837182" sldId="276"/>
        </pc:sldMkLst>
      </pc:sldChg>
      <pc:sldChg chg="add del">
        <pc:chgData name="Röckel, Fabian" userId="dc03289c-ca85-40a4-a503-07f96cfe271e" providerId="ADAL" clId="{CB7C3481-B3FF-7F4A-BF4A-25C9DB0CED60}" dt="2023-07-14T10:05:37.914" v="14"/>
        <pc:sldMkLst>
          <pc:docMk/>
          <pc:sldMk cId="3191006838" sldId="277"/>
        </pc:sldMkLst>
      </pc:sldChg>
      <pc:sldChg chg="add del">
        <pc:chgData name="Röckel, Fabian" userId="dc03289c-ca85-40a4-a503-07f96cfe271e" providerId="ADAL" clId="{CB7C3481-B3FF-7F4A-BF4A-25C9DB0CED60}" dt="2023-07-14T10:05:37.914" v="14"/>
        <pc:sldMkLst>
          <pc:docMk/>
          <pc:sldMk cId="0" sldId="279"/>
        </pc:sldMkLst>
      </pc:sldChg>
      <pc:sldChg chg="add del">
        <pc:chgData name="Röckel, Fabian" userId="dc03289c-ca85-40a4-a503-07f96cfe271e" providerId="ADAL" clId="{CB7C3481-B3FF-7F4A-BF4A-25C9DB0CED60}" dt="2023-07-14T10:05:37.914" v="14"/>
        <pc:sldMkLst>
          <pc:docMk/>
          <pc:sldMk cId="0" sldId="283"/>
        </pc:sldMkLst>
      </pc:sldChg>
      <pc:sldChg chg="add del">
        <pc:chgData name="Röckel, Fabian" userId="dc03289c-ca85-40a4-a503-07f96cfe271e" providerId="ADAL" clId="{CB7C3481-B3FF-7F4A-BF4A-25C9DB0CED60}" dt="2023-07-14T10:05:37.914" v="14"/>
        <pc:sldMkLst>
          <pc:docMk/>
          <pc:sldMk cId="0" sldId="286"/>
        </pc:sldMkLst>
      </pc:sldChg>
      <pc:sldChg chg="add del">
        <pc:chgData name="Röckel, Fabian" userId="dc03289c-ca85-40a4-a503-07f96cfe271e" providerId="ADAL" clId="{CB7C3481-B3FF-7F4A-BF4A-25C9DB0CED60}" dt="2023-07-14T10:05:37.914" v="14"/>
        <pc:sldMkLst>
          <pc:docMk/>
          <pc:sldMk cId="0" sldId="288"/>
        </pc:sldMkLst>
      </pc:sldChg>
      <pc:sldChg chg="add del setBg modNotes">
        <pc:chgData name="Röckel, Fabian" userId="dc03289c-ca85-40a4-a503-07f96cfe271e" providerId="ADAL" clId="{CB7C3481-B3FF-7F4A-BF4A-25C9DB0CED60}" dt="2023-07-14T10:05:37.914" v="14"/>
        <pc:sldMkLst>
          <pc:docMk/>
          <pc:sldMk cId="0" sldId="294"/>
        </pc:sldMkLst>
      </pc:sldChg>
      <pc:sldChg chg="add del">
        <pc:chgData name="Röckel, Fabian" userId="dc03289c-ca85-40a4-a503-07f96cfe271e" providerId="ADAL" clId="{CB7C3481-B3FF-7F4A-BF4A-25C9DB0CED60}" dt="2023-07-14T10:05:37.914" v="14"/>
        <pc:sldMkLst>
          <pc:docMk/>
          <pc:sldMk cId="0" sldId="295"/>
        </pc:sldMkLst>
      </pc:sldChg>
      <pc:sldChg chg="add del">
        <pc:chgData name="Röckel, Fabian" userId="dc03289c-ca85-40a4-a503-07f96cfe271e" providerId="ADAL" clId="{CB7C3481-B3FF-7F4A-BF4A-25C9DB0CED60}" dt="2023-07-14T10:05:37.914" v="14"/>
        <pc:sldMkLst>
          <pc:docMk/>
          <pc:sldMk cId="0" sldId="297"/>
        </pc:sldMkLst>
      </pc:sldChg>
      <pc:sldChg chg="add del">
        <pc:chgData name="Röckel, Fabian" userId="dc03289c-ca85-40a4-a503-07f96cfe271e" providerId="ADAL" clId="{CB7C3481-B3FF-7F4A-BF4A-25C9DB0CED60}" dt="2023-07-14T10:05:37.914" v="14"/>
        <pc:sldMkLst>
          <pc:docMk/>
          <pc:sldMk cId="0" sldId="316"/>
        </pc:sldMkLst>
      </pc:sldChg>
      <pc:sldChg chg="add del">
        <pc:chgData name="Röckel, Fabian" userId="dc03289c-ca85-40a4-a503-07f96cfe271e" providerId="ADAL" clId="{CB7C3481-B3FF-7F4A-BF4A-25C9DB0CED60}" dt="2023-07-14T10:05:37.914" v="14"/>
        <pc:sldMkLst>
          <pc:docMk/>
          <pc:sldMk cId="0" sldId="317"/>
        </pc:sldMkLst>
      </pc:sldChg>
      <pc:sldChg chg="add del setBg modNotes">
        <pc:chgData name="Röckel, Fabian" userId="dc03289c-ca85-40a4-a503-07f96cfe271e" providerId="ADAL" clId="{CB7C3481-B3FF-7F4A-BF4A-25C9DB0CED60}" dt="2023-07-14T10:05:37.914" v="14"/>
        <pc:sldMkLst>
          <pc:docMk/>
          <pc:sldMk cId="0" sldId="326"/>
        </pc:sldMkLst>
      </pc:sldChg>
      <pc:sldChg chg="add del setBg modNotes">
        <pc:chgData name="Röckel, Fabian" userId="dc03289c-ca85-40a4-a503-07f96cfe271e" providerId="ADAL" clId="{CB7C3481-B3FF-7F4A-BF4A-25C9DB0CED60}" dt="2023-07-14T10:05:37.914" v="14"/>
        <pc:sldMkLst>
          <pc:docMk/>
          <pc:sldMk cId="0" sldId="327"/>
        </pc:sldMkLst>
      </pc:sldChg>
      <pc:sldChg chg="add del setBg modNotes">
        <pc:chgData name="Röckel, Fabian" userId="dc03289c-ca85-40a4-a503-07f96cfe271e" providerId="ADAL" clId="{CB7C3481-B3FF-7F4A-BF4A-25C9DB0CED60}" dt="2023-07-14T10:05:37.914" v="14"/>
        <pc:sldMkLst>
          <pc:docMk/>
          <pc:sldMk cId="0" sldId="328"/>
        </pc:sldMkLst>
      </pc:sldChg>
      <pc:sldChg chg="add del">
        <pc:chgData name="Röckel, Fabian" userId="dc03289c-ca85-40a4-a503-07f96cfe271e" providerId="ADAL" clId="{CB7C3481-B3FF-7F4A-BF4A-25C9DB0CED60}" dt="2023-07-14T10:05:37.914" v="14"/>
        <pc:sldMkLst>
          <pc:docMk/>
          <pc:sldMk cId="0" sldId="329"/>
        </pc:sldMkLst>
      </pc:sldChg>
      <pc:sldChg chg="add del">
        <pc:chgData name="Röckel, Fabian" userId="dc03289c-ca85-40a4-a503-07f96cfe271e" providerId="ADAL" clId="{CB7C3481-B3FF-7F4A-BF4A-25C9DB0CED60}" dt="2023-07-14T10:05:37.914" v="14"/>
        <pc:sldMkLst>
          <pc:docMk/>
          <pc:sldMk cId="0" sldId="330"/>
        </pc:sldMkLst>
      </pc:sldChg>
      <pc:sldChg chg="add del">
        <pc:chgData name="Röckel, Fabian" userId="dc03289c-ca85-40a4-a503-07f96cfe271e" providerId="ADAL" clId="{CB7C3481-B3FF-7F4A-BF4A-25C9DB0CED60}" dt="2023-07-14T10:05:37.914" v="14"/>
        <pc:sldMkLst>
          <pc:docMk/>
          <pc:sldMk cId="0" sldId="331"/>
        </pc:sldMkLst>
      </pc:sldChg>
      <pc:sldChg chg="add del">
        <pc:chgData name="Röckel, Fabian" userId="dc03289c-ca85-40a4-a503-07f96cfe271e" providerId="ADAL" clId="{CB7C3481-B3FF-7F4A-BF4A-25C9DB0CED60}" dt="2023-07-14T10:05:37.914" v="14"/>
        <pc:sldMkLst>
          <pc:docMk/>
          <pc:sldMk cId="0" sldId="332"/>
        </pc:sldMkLst>
      </pc:sldChg>
      <pc:sldChg chg="add del">
        <pc:chgData name="Röckel, Fabian" userId="dc03289c-ca85-40a4-a503-07f96cfe271e" providerId="ADAL" clId="{CB7C3481-B3FF-7F4A-BF4A-25C9DB0CED60}" dt="2023-07-14T10:05:37.914" v="14"/>
        <pc:sldMkLst>
          <pc:docMk/>
          <pc:sldMk cId="0" sldId="333"/>
        </pc:sldMkLst>
      </pc:sldChg>
      <pc:sldChg chg="add del setBg modNotes">
        <pc:chgData name="Röckel, Fabian" userId="dc03289c-ca85-40a4-a503-07f96cfe271e" providerId="ADAL" clId="{CB7C3481-B3FF-7F4A-BF4A-25C9DB0CED60}" dt="2023-07-14T10:05:37.914" v="14"/>
        <pc:sldMkLst>
          <pc:docMk/>
          <pc:sldMk cId="0" sldId="334"/>
        </pc:sldMkLst>
      </pc:sldChg>
      <pc:sldChg chg="add del">
        <pc:chgData name="Röckel, Fabian" userId="dc03289c-ca85-40a4-a503-07f96cfe271e" providerId="ADAL" clId="{CB7C3481-B3FF-7F4A-BF4A-25C9DB0CED60}" dt="2023-07-14T10:05:37.914" v="14"/>
        <pc:sldMkLst>
          <pc:docMk/>
          <pc:sldMk cId="0" sldId="335"/>
        </pc:sldMkLst>
      </pc:sldChg>
      <pc:sldChg chg="add del setBg modNotes">
        <pc:chgData name="Röckel, Fabian" userId="dc03289c-ca85-40a4-a503-07f96cfe271e" providerId="ADAL" clId="{CB7C3481-B3FF-7F4A-BF4A-25C9DB0CED60}" dt="2023-07-14T10:05:37.914" v="14"/>
        <pc:sldMkLst>
          <pc:docMk/>
          <pc:sldMk cId="0" sldId="336"/>
        </pc:sldMkLst>
      </pc:sldChg>
      <pc:sldChg chg="add del setBg modNotes">
        <pc:chgData name="Röckel, Fabian" userId="dc03289c-ca85-40a4-a503-07f96cfe271e" providerId="ADAL" clId="{CB7C3481-B3FF-7F4A-BF4A-25C9DB0CED60}" dt="2023-07-14T10:05:37.914" v="14"/>
        <pc:sldMkLst>
          <pc:docMk/>
          <pc:sldMk cId="0" sldId="337"/>
        </pc:sldMkLst>
      </pc:sldChg>
      <pc:sldChg chg="add del setBg modNotes">
        <pc:chgData name="Röckel, Fabian" userId="dc03289c-ca85-40a4-a503-07f96cfe271e" providerId="ADAL" clId="{CB7C3481-B3FF-7F4A-BF4A-25C9DB0CED60}" dt="2023-07-14T10:05:37.914" v="14"/>
        <pc:sldMkLst>
          <pc:docMk/>
          <pc:sldMk cId="0" sldId="338"/>
        </pc:sldMkLst>
      </pc:sldChg>
      <pc:sldChg chg="add del setBg modNotes">
        <pc:chgData name="Röckel, Fabian" userId="dc03289c-ca85-40a4-a503-07f96cfe271e" providerId="ADAL" clId="{CB7C3481-B3FF-7F4A-BF4A-25C9DB0CED60}" dt="2023-07-14T10:05:37.914" v="14"/>
        <pc:sldMkLst>
          <pc:docMk/>
          <pc:sldMk cId="0" sldId="339"/>
        </pc:sldMkLst>
      </pc:sldChg>
      <pc:sldChg chg="add del setBg modNotes">
        <pc:chgData name="Röckel, Fabian" userId="dc03289c-ca85-40a4-a503-07f96cfe271e" providerId="ADAL" clId="{CB7C3481-B3FF-7F4A-BF4A-25C9DB0CED60}" dt="2023-07-14T10:05:37.914" v="14"/>
        <pc:sldMkLst>
          <pc:docMk/>
          <pc:sldMk cId="0" sldId="340"/>
        </pc:sldMkLst>
      </pc:sldChg>
      <pc:sldChg chg="add del">
        <pc:chgData name="Röckel, Fabian" userId="dc03289c-ca85-40a4-a503-07f96cfe271e" providerId="ADAL" clId="{CB7C3481-B3FF-7F4A-BF4A-25C9DB0CED60}" dt="2023-07-14T10:05:37.914" v="14"/>
        <pc:sldMkLst>
          <pc:docMk/>
          <pc:sldMk cId="0" sldId="341"/>
        </pc:sldMkLst>
      </pc:sldChg>
      <pc:sldChg chg="add del">
        <pc:chgData name="Röckel, Fabian" userId="dc03289c-ca85-40a4-a503-07f96cfe271e" providerId="ADAL" clId="{CB7C3481-B3FF-7F4A-BF4A-25C9DB0CED60}" dt="2023-07-14T10:05:37.914" v="14"/>
        <pc:sldMkLst>
          <pc:docMk/>
          <pc:sldMk cId="1907898763" sldId="342"/>
        </pc:sldMkLst>
      </pc:sldChg>
      <pc:sldChg chg="add del">
        <pc:chgData name="Röckel, Fabian" userId="dc03289c-ca85-40a4-a503-07f96cfe271e" providerId="ADAL" clId="{CB7C3481-B3FF-7F4A-BF4A-25C9DB0CED60}" dt="2023-07-14T10:05:37.914" v="14"/>
        <pc:sldMkLst>
          <pc:docMk/>
          <pc:sldMk cId="0" sldId="343"/>
        </pc:sldMkLst>
      </pc:sldChg>
      <pc:sldChg chg="addSp delSp modSp add mod">
        <pc:chgData name="Röckel, Fabian" userId="dc03289c-ca85-40a4-a503-07f96cfe271e" providerId="ADAL" clId="{CB7C3481-B3FF-7F4A-BF4A-25C9DB0CED60}" dt="2023-07-14T11:00:21.381" v="1333" actId="1076"/>
        <pc:sldMkLst>
          <pc:docMk/>
          <pc:sldMk cId="554757946" sldId="344"/>
        </pc:sldMkLst>
        <pc:spChg chg="add del mod">
          <ac:chgData name="Röckel, Fabian" userId="dc03289c-ca85-40a4-a503-07f96cfe271e" providerId="ADAL" clId="{CB7C3481-B3FF-7F4A-BF4A-25C9DB0CED60}" dt="2023-07-14T10:28:44.384" v="735"/>
          <ac:spMkLst>
            <pc:docMk/>
            <pc:sldMk cId="554757946" sldId="344"/>
            <ac:spMk id="4" creationId="{2261D6EF-6534-389E-9D04-199AF7EFD062}"/>
          </ac:spMkLst>
        </pc:spChg>
        <pc:spChg chg="mod">
          <ac:chgData name="Röckel, Fabian" userId="dc03289c-ca85-40a4-a503-07f96cfe271e" providerId="ADAL" clId="{CB7C3481-B3FF-7F4A-BF4A-25C9DB0CED60}" dt="2023-07-14T10:37:11.897" v="834"/>
          <ac:spMkLst>
            <pc:docMk/>
            <pc:sldMk cId="554757946" sldId="344"/>
            <ac:spMk id="5" creationId="{57CA8307-8300-03C1-C58A-7EB0D9C9A46B}"/>
          </ac:spMkLst>
        </pc:spChg>
        <pc:spChg chg="mod">
          <ac:chgData name="Röckel, Fabian" userId="dc03289c-ca85-40a4-a503-07f96cfe271e" providerId="ADAL" clId="{CB7C3481-B3FF-7F4A-BF4A-25C9DB0CED60}" dt="2023-07-14T10:28:36.609" v="733" actId="20577"/>
          <ac:spMkLst>
            <pc:docMk/>
            <pc:sldMk cId="554757946" sldId="344"/>
            <ac:spMk id="6" creationId="{A547D57B-40EA-CE70-4F2C-74DC1AF475BA}"/>
          </ac:spMkLst>
        </pc:spChg>
        <pc:spChg chg="add del mod">
          <ac:chgData name="Röckel, Fabian" userId="dc03289c-ca85-40a4-a503-07f96cfe271e" providerId="ADAL" clId="{CB7C3481-B3FF-7F4A-BF4A-25C9DB0CED60}" dt="2023-07-14T10:29:04.873" v="739" actId="478"/>
          <ac:spMkLst>
            <pc:docMk/>
            <pc:sldMk cId="554757946" sldId="344"/>
            <ac:spMk id="16" creationId="{C6167806-E1E4-C05F-5293-CB4A099B21E7}"/>
          </ac:spMkLst>
        </pc:spChg>
        <pc:spChg chg="add mod">
          <ac:chgData name="Röckel, Fabian" userId="dc03289c-ca85-40a4-a503-07f96cfe271e" providerId="ADAL" clId="{CB7C3481-B3FF-7F4A-BF4A-25C9DB0CED60}" dt="2023-07-14T10:31:07.387" v="818" actId="20577"/>
          <ac:spMkLst>
            <pc:docMk/>
            <pc:sldMk cId="554757946" sldId="344"/>
            <ac:spMk id="29" creationId="{EF6C1030-3075-6431-ECD2-8DAB6771BD7D}"/>
          </ac:spMkLst>
        </pc:spChg>
        <pc:spChg chg="add mod">
          <ac:chgData name="Röckel, Fabian" userId="dc03289c-ca85-40a4-a503-07f96cfe271e" providerId="ADAL" clId="{CB7C3481-B3FF-7F4A-BF4A-25C9DB0CED60}" dt="2023-07-14T10:30:25.803" v="786" actId="207"/>
          <ac:spMkLst>
            <pc:docMk/>
            <pc:sldMk cId="554757946" sldId="344"/>
            <ac:spMk id="30" creationId="{47327F1E-E5B3-EB77-77D4-27B224F81FA2}"/>
          </ac:spMkLst>
        </pc:spChg>
        <pc:spChg chg="add mod">
          <ac:chgData name="Röckel, Fabian" userId="dc03289c-ca85-40a4-a503-07f96cfe271e" providerId="ADAL" clId="{CB7C3481-B3FF-7F4A-BF4A-25C9DB0CED60}" dt="2023-07-14T10:41:19.448" v="906" actId="1076"/>
          <ac:spMkLst>
            <pc:docMk/>
            <pc:sldMk cId="554757946" sldId="344"/>
            <ac:spMk id="39" creationId="{F6823D7F-FF45-DDCA-B9B5-CB879F5E5D60}"/>
          </ac:spMkLst>
        </pc:spChg>
        <pc:spChg chg="add del mod">
          <ac:chgData name="Röckel, Fabian" userId="dc03289c-ca85-40a4-a503-07f96cfe271e" providerId="ADAL" clId="{CB7C3481-B3FF-7F4A-BF4A-25C9DB0CED60}" dt="2023-07-14T10:41:22.737" v="908"/>
          <ac:spMkLst>
            <pc:docMk/>
            <pc:sldMk cId="554757946" sldId="344"/>
            <ac:spMk id="42" creationId="{1B62A865-A09B-FE18-1FC4-3085DC06BBDF}"/>
          </ac:spMkLst>
        </pc:spChg>
        <pc:picChg chg="add del mod">
          <ac:chgData name="Röckel, Fabian" userId="dc03289c-ca85-40a4-a503-07f96cfe271e" providerId="ADAL" clId="{CB7C3481-B3FF-7F4A-BF4A-25C9DB0CED60}" dt="2023-07-14T10:28:44.384" v="735"/>
          <ac:picMkLst>
            <pc:docMk/>
            <pc:sldMk cId="554757946" sldId="344"/>
            <ac:picMk id="7" creationId="{136F3DD3-BA0F-BB6A-809D-26F7463D4495}"/>
          </ac:picMkLst>
        </pc:picChg>
        <pc:picChg chg="add del mod">
          <ac:chgData name="Röckel, Fabian" userId="dc03289c-ca85-40a4-a503-07f96cfe271e" providerId="ADAL" clId="{CB7C3481-B3FF-7F4A-BF4A-25C9DB0CED60}" dt="2023-07-14T10:28:44.384" v="735"/>
          <ac:picMkLst>
            <pc:docMk/>
            <pc:sldMk cId="554757946" sldId="344"/>
            <ac:picMk id="8" creationId="{8A2F8D24-C421-E171-7E8E-3E227BDB408B}"/>
          </ac:picMkLst>
        </pc:picChg>
        <pc:picChg chg="add del mod">
          <ac:chgData name="Röckel, Fabian" userId="dc03289c-ca85-40a4-a503-07f96cfe271e" providerId="ADAL" clId="{CB7C3481-B3FF-7F4A-BF4A-25C9DB0CED60}" dt="2023-07-14T10:28:44.384" v="735"/>
          <ac:picMkLst>
            <pc:docMk/>
            <pc:sldMk cId="554757946" sldId="344"/>
            <ac:picMk id="9" creationId="{563711FE-1DCD-B783-9A74-F711B73941E5}"/>
          </ac:picMkLst>
        </pc:picChg>
        <pc:picChg chg="add del mod">
          <ac:chgData name="Röckel, Fabian" userId="dc03289c-ca85-40a4-a503-07f96cfe271e" providerId="ADAL" clId="{CB7C3481-B3FF-7F4A-BF4A-25C9DB0CED60}" dt="2023-07-14T10:28:44.384" v="735"/>
          <ac:picMkLst>
            <pc:docMk/>
            <pc:sldMk cId="554757946" sldId="344"/>
            <ac:picMk id="10" creationId="{A82C4B80-D873-3199-7DD6-E37859CB8F50}"/>
          </ac:picMkLst>
        </pc:picChg>
        <pc:picChg chg="add del mod">
          <ac:chgData name="Röckel, Fabian" userId="dc03289c-ca85-40a4-a503-07f96cfe271e" providerId="ADAL" clId="{CB7C3481-B3FF-7F4A-BF4A-25C9DB0CED60}" dt="2023-07-14T10:28:44.384" v="735"/>
          <ac:picMkLst>
            <pc:docMk/>
            <pc:sldMk cId="554757946" sldId="344"/>
            <ac:picMk id="11" creationId="{6262933E-F387-EF3E-1414-C02D6E0D21ED}"/>
          </ac:picMkLst>
        </pc:picChg>
        <pc:picChg chg="add del mod">
          <ac:chgData name="Röckel, Fabian" userId="dc03289c-ca85-40a4-a503-07f96cfe271e" providerId="ADAL" clId="{CB7C3481-B3FF-7F4A-BF4A-25C9DB0CED60}" dt="2023-07-14T10:28:44.384" v="735"/>
          <ac:picMkLst>
            <pc:docMk/>
            <pc:sldMk cId="554757946" sldId="344"/>
            <ac:picMk id="12" creationId="{C04C4074-13A1-06E6-CB70-E7666DFA98AF}"/>
          </ac:picMkLst>
        </pc:picChg>
        <pc:picChg chg="add del mod">
          <ac:chgData name="Röckel, Fabian" userId="dc03289c-ca85-40a4-a503-07f96cfe271e" providerId="ADAL" clId="{CB7C3481-B3FF-7F4A-BF4A-25C9DB0CED60}" dt="2023-07-14T10:28:44.384" v="735"/>
          <ac:picMkLst>
            <pc:docMk/>
            <pc:sldMk cId="554757946" sldId="344"/>
            <ac:picMk id="13" creationId="{71337C6A-5D19-9E54-B6C2-B91CC2530A07}"/>
          </ac:picMkLst>
        </pc:picChg>
        <pc:picChg chg="add del mod">
          <ac:chgData name="Röckel, Fabian" userId="dc03289c-ca85-40a4-a503-07f96cfe271e" providerId="ADAL" clId="{CB7C3481-B3FF-7F4A-BF4A-25C9DB0CED60}" dt="2023-07-14T10:28:44.384" v="735"/>
          <ac:picMkLst>
            <pc:docMk/>
            <pc:sldMk cId="554757946" sldId="344"/>
            <ac:picMk id="14" creationId="{EBF9BE91-890F-6A06-C4C4-738A5B23B093}"/>
          </ac:picMkLst>
        </pc:picChg>
        <pc:picChg chg="add del mod">
          <ac:chgData name="Röckel, Fabian" userId="dc03289c-ca85-40a4-a503-07f96cfe271e" providerId="ADAL" clId="{CB7C3481-B3FF-7F4A-BF4A-25C9DB0CED60}" dt="2023-07-14T10:29:06.345" v="740" actId="478"/>
          <ac:picMkLst>
            <pc:docMk/>
            <pc:sldMk cId="554757946" sldId="344"/>
            <ac:picMk id="15" creationId="{D642FA5C-6C7A-CA00-0470-2C511580F475}"/>
          </ac:picMkLst>
        </pc:picChg>
        <pc:picChg chg="add del mod">
          <ac:chgData name="Röckel, Fabian" userId="dc03289c-ca85-40a4-a503-07f96cfe271e" providerId="ADAL" clId="{CB7C3481-B3FF-7F4A-BF4A-25C9DB0CED60}" dt="2023-07-14T10:29:04.873" v="739" actId="478"/>
          <ac:picMkLst>
            <pc:docMk/>
            <pc:sldMk cId="554757946" sldId="344"/>
            <ac:picMk id="17" creationId="{5118B3EB-7FBB-F876-3CF4-BC7BD0606F99}"/>
          </ac:picMkLst>
        </pc:picChg>
        <pc:picChg chg="add del mod">
          <ac:chgData name="Röckel, Fabian" userId="dc03289c-ca85-40a4-a503-07f96cfe271e" providerId="ADAL" clId="{CB7C3481-B3FF-7F4A-BF4A-25C9DB0CED60}" dt="2023-07-14T10:29:04.873" v="739" actId="478"/>
          <ac:picMkLst>
            <pc:docMk/>
            <pc:sldMk cId="554757946" sldId="344"/>
            <ac:picMk id="18" creationId="{42F98241-6FBB-6C67-6179-A438AFE29785}"/>
          </ac:picMkLst>
        </pc:picChg>
        <pc:picChg chg="add del mod">
          <ac:chgData name="Röckel, Fabian" userId="dc03289c-ca85-40a4-a503-07f96cfe271e" providerId="ADAL" clId="{CB7C3481-B3FF-7F4A-BF4A-25C9DB0CED60}" dt="2023-07-14T10:29:04.873" v="739" actId="478"/>
          <ac:picMkLst>
            <pc:docMk/>
            <pc:sldMk cId="554757946" sldId="344"/>
            <ac:picMk id="19" creationId="{A9BAFF44-2D4B-3DF3-248C-D316F11A4148}"/>
          </ac:picMkLst>
        </pc:picChg>
        <pc:picChg chg="add del mod">
          <ac:chgData name="Röckel, Fabian" userId="dc03289c-ca85-40a4-a503-07f96cfe271e" providerId="ADAL" clId="{CB7C3481-B3FF-7F4A-BF4A-25C9DB0CED60}" dt="2023-07-14T10:29:04.873" v="739" actId="478"/>
          <ac:picMkLst>
            <pc:docMk/>
            <pc:sldMk cId="554757946" sldId="344"/>
            <ac:picMk id="20" creationId="{767CABF8-23D7-1478-5415-90B2A81B8DF6}"/>
          </ac:picMkLst>
        </pc:picChg>
        <pc:picChg chg="add del mod">
          <ac:chgData name="Röckel, Fabian" userId="dc03289c-ca85-40a4-a503-07f96cfe271e" providerId="ADAL" clId="{CB7C3481-B3FF-7F4A-BF4A-25C9DB0CED60}" dt="2023-07-14T10:29:04.873" v="739" actId="478"/>
          <ac:picMkLst>
            <pc:docMk/>
            <pc:sldMk cId="554757946" sldId="344"/>
            <ac:picMk id="21" creationId="{A1D426F7-E40F-A888-C5BA-B86B2167A328}"/>
          </ac:picMkLst>
        </pc:picChg>
        <pc:picChg chg="add del mod">
          <ac:chgData name="Röckel, Fabian" userId="dc03289c-ca85-40a4-a503-07f96cfe271e" providerId="ADAL" clId="{CB7C3481-B3FF-7F4A-BF4A-25C9DB0CED60}" dt="2023-07-14T10:29:04.873" v="739" actId="478"/>
          <ac:picMkLst>
            <pc:docMk/>
            <pc:sldMk cId="554757946" sldId="344"/>
            <ac:picMk id="22" creationId="{0428A0CE-6343-6047-2736-20E79104E043}"/>
          </ac:picMkLst>
        </pc:picChg>
        <pc:picChg chg="add del mod">
          <ac:chgData name="Röckel, Fabian" userId="dc03289c-ca85-40a4-a503-07f96cfe271e" providerId="ADAL" clId="{CB7C3481-B3FF-7F4A-BF4A-25C9DB0CED60}" dt="2023-07-14T10:29:04.873" v="739" actId="478"/>
          <ac:picMkLst>
            <pc:docMk/>
            <pc:sldMk cId="554757946" sldId="344"/>
            <ac:picMk id="23" creationId="{B2543A85-6273-8FF5-1C87-62447D4E242A}"/>
          </ac:picMkLst>
        </pc:picChg>
        <pc:picChg chg="add del mod">
          <ac:chgData name="Röckel, Fabian" userId="dc03289c-ca85-40a4-a503-07f96cfe271e" providerId="ADAL" clId="{CB7C3481-B3FF-7F4A-BF4A-25C9DB0CED60}" dt="2023-07-14T10:29:04.873" v="739" actId="478"/>
          <ac:picMkLst>
            <pc:docMk/>
            <pc:sldMk cId="554757946" sldId="344"/>
            <ac:picMk id="24" creationId="{378DD7CE-7B47-25B1-E440-E3E01A980C90}"/>
          </ac:picMkLst>
        </pc:picChg>
        <pc:picChg chg="add mod">
          <ac:chgData name="Röckel, Fabian" userId="dc03289c-ca85-40a4-a503-07f96cfe271e" providerId="ADAL" clId="{CB7C3481-B3FF-7F4A-BF4A-25C9DB0CED60}" dt="2023-07-14T10:30:15.286" v="784" actId="14100"/>
          <ac:picMkLst>
            <pc:docMk/>
            <pc:sldMk cId="554757946" sldId="344"/>
            <ac:picMk id="25" creationId="{ED1B331F-F0DB-3E91-0131-E4A930749B7B}"/>
          </ac:picMkLst>
        </pc:picChg>
        <pc:picChg chg="add mod">
          <ac:chgData name="Röckel, Fabian" userId="dc03289c-ca85-40a4-a503-07f96cfe271e" providerId="ADAL" clId="{CB7C3481-B3FF-7F4A-BF4A-25C9DB0CED60}" dt="2023-07-14T10:30:15.286" v="784" actId="14100"/>
          <ac:picMkLst>
            <pc:docMk/>
            <pc:sldMk cId="554757946" sldId="344"/>
            <ac:picMk id="27" creationId="{B34533D0-1E6B-7210-3EEF-08BEC48F142A}"/>
          </ac:picMkLst>
        </pc:picChg>
        <pc:picChg chg="add mod">
          <ac:chgData name="Röckel, Fabian" userId="dc03289c-ca85-40a4-a503-07f96cfe271e" providerId="ADAL" clId="{CB7C3481-B3FF-7F4A-BF4A-25C9DB0CED60}" dt="2023-07-14T10:40:59.908" v="867" actId="1076"/>
          <ac:picMkLst>
            <pc:docMk/>
            <pc:sldMk cId="554757946" sldId="344"/>
            <ac:picMk id="32" creationId="{F7F9D427-EE76-AB8B-624C-06F9D658A1AE}"/>
          </ac:picMkLst>
        </pc:picChg>
        <pc:picChg chg="add mod">
          <ac:chgData name="Röckel, Fabian" userId="dc03289c-ca85-40a4-a503-07f96cfe271e" providerId="ADAL" clId="{CB7C3481-B3FF-7F4A-BF4A-25C9DB0CED60}" dt="2023-07-14T10:40:59.908" v="867" actId="1076"/>
          <ac:picMkLst>
            <pc:docMk/>
            <pc:sldMk cId="554757946" sldId="344"/>
            <ac:picMk id="33" creationId="{1BC58276-9E1C-8DF9-9315-B70414789F5C}"/>
          </ac:picMkLst>
        </pc:picChg>
        <pc:picChg chg="add mod">
          <ac:chgData name="Röckel, Fabian" userId="dc03289c-ca85-40a4-a503-07f96cfe271e" providerId="ADAL" clId="{CB7C3481-B3FF-7F4A-BF4A-25C9DB0CED60}" dt="2023-07-14T10:40:59.908" v="867" actId="1076"/>
          <ac:picMkLst>
            <pc:docMk/>
            <pc:sldMk cId="554757946" sldId="344"/>
            <ac:picMk id="34" creationId="{3457A1A3-D2D9-4E62-921E-D09BDDB7B122}"/>
          </ac:picMkLst>
        </pc:picChg>
        <pc:picChg chg="add mod">
          <ac:chgData name="Röckel, Fabian" userId="dc03289c-ca85-40a4-a503-07f96cfe271e" providerId="ADAL" clId="{CB7C3481-B3FF-7F4A-BF4A-25C9DB0CED60}" dt="2023-07-14T10:40:59.908" v="867" actId="1076"/>
          <ac:picMkLst>
            <pc:docMk/>
            <pc:sldMk cId="554757946" sldId="344"/>
            <ac:picMk id="35" creationId="{4D3E92E9-4621-D0E9-F92C-9A03FB4AEB38}"/>
          </ac:picMkLst>
        </pc:picChg>
        <pc:picChg chg="add mod">
          <ac:chgData name="Röckel, Fabian" userId="dc03289c-ca85-40a4-a503-07f96cfe271e" providerId="ADAL" clId="{CB7C3481-B3FF-7F4A-BF4A-25C9DB0CED60}" dt="2023-07-14T10:40:55.750" v="866" actId="1076"/>
          <ac:picMkLst>
            <pc:docMk/>
            <pc:sldMk cId="554757946" sldId="344"/>
            <ac:picMk id="37" creationId="{2DA13450-CD21-B3CD-F351-2FBB08F3F2BA}"/>
          </ac:picMkLst>
        </pc:picChg>
        <pc:picChg chg="add mod">
          <ac:chgData name="Röckel, Fabian" userId="dc03289c-ca85-40a4-a503-07f96cfe271e" providerId="ADAL" clId="{CB7C3481-B3FF-7F4A-BF4A-25C9DB0CED60}" dt="2023-07-14T10:40:55.750" v="866" actId="1076"/>
          <ac:picMkLst>
            <pc:docMk/>
            <pc:sldMk cId="554757946" sldId="344"/>
            <ac:picMk id="38" creationId="{810D8798-0EA0-E216-AA43-08F8A8674C1B}"/>
          </ac:picMkLst>
        </pc:picChg>
        <pc:picChg chg="add del mod">
          <ac:chgData name="Röckel, Fabian" userId="dc03289c-ca85-40a4-a503-07f96cfe271e" providerId="ADAL" clId="{CB7C3481-B3FF-7F4A-BF4A-25C9DB0CED60}" dt="2023-07-14T10:41:22.737" v="908"/>
          <ac:picMkLst>
            <pc:docMk/>
            <pc:sldMk cId="554757946" sldId="344"/>
            <ac:picMk id="40" creationId="{469227D3-EFF6-8850-B4B7-E5078A0048FE}"/>
          </ac:picMkLst>
        </pc:picChg>
        <pc:picChg chg="add del mod">
          <ac:chgData name="Röckel, Fabian" userId="dc03289c-ca85-40a4-a503-07f96cfe271e" providerId="ADAL" clId="{CB7C3481-B3FF-7F4A-BF4A-25C9DB0CED60}" dt="2023-07-14T10:41:22.737" v="908"/>
          <ac:picMkLst>
            <pc:docMk/>
            <pc:sldMk cId="554757946" sldId="344"/>
            <ac:picMk id="41" creationId="{136A4894-6D4A-AFF4-F10E-7BA77F0F2D74}"/>
          </ac:picMkLst>
        </pc:picChg>
        <pc:picChg chg="add mod">
          <ac:chgData name="Röckel, Fabian" userId="dc03289c-ca85-40a4-a503-07f96cfe271e" providerId="ADAL" clId="{CB7C3481-B3FF-7F4A-BF4A-25C9DB0CED60}" dt="2023-07-14T10:41:30.192" v="910" actId="1076"/>
          <ac:picMkLst>
            <pc:docMk/>
            <pc:sldMk cId="554757946" sldId="344"/>
            <ac:picMk id="43" creationId="{B4742598-A27C-92FC-568F-27A79CD07219}"/>
          </ac:picMkLst>
        </pc:picChg>
        <pc:picChg chg="add mod">
          <ac:chgData name="Röckel, Fabian" userId="dc03289c-ca85-40a4-a503-07f96cfe271e" providerId="ADAL" clId="{CB7C3481-B3FF-7F4A-BF4A-25C9DB0CED60}" dt="2023-07-14T10:41:30.192" v="910" actId="1076"/>
          <ac:picMkLst>
            <pc:docMk/>
            <pc:sldMk cId="554757946" sldId="344"/>
            <ac:picMk id="44" creationId="{C4C3DD5E-85B7-749C-948E-C2767C15B445}"/>
          </ac:picMkLst>
        </pc:picChg>
        <pc:picChg chg="add mod">
          <ac:chgData name="Röckel, Fabian" userId="dc03289c-ca85-40a4-a503-07f96cfe271e" providerId="ADAL" clId="{CB7C3481-B3FF-7F4A-BF4A-25C9DB0CED60}" dt="2023-07-14T11:00:21.381" v="1333" actId="1076"/>
          <ac:picMkLst>
            <pc:docMk/>
            <pc:sldMk cId="554757946" sldId="344"/>
            <ac:picMk id="45" creationId="{E282C191-4C68-6B66-3513-134322032E76}"/>
          </ac:picMkLst>
        </pc:picChg>
      </pc:sldChg>
      <pc:sldChg chg="addSp delSp modSp add mod modNotesTx">
        <pc:chgData name="Röckel, Fabian" userId="dc03289c-ca85-40a4-a503-07f96cfe271e" providerId="ADAL" clId="{CB7C3481-B3FF-7F4A-BF4A-25C9DB0CED60}" dt="2023-07-18T17:20:07.069" v="2510" actId="20577"/>
        <pc:sldMkLst>
          <pc:docMk/>
          <pc:sldMk cId="69508646" sldId="345"/>
        </pc:sldMkLst>
        <pc:spChg chg="add del">
          <ac:chgData name="Röckel, Fabian" userId="dc03289c-ca85-40a4-a503-07f96cfe271e" providerId="ADAL" clId="{CB7C3481-B3FF-7F4A-BF4A-25C9DB0CED60}" dt="2023-07-14T10:44:09.350" v="930" actId="478"/>
          <ac:spMkLst>
            <pc:docMk/>
            <pc:sldMk cId="69508646" sldId="345"/>
            <ac:spMk id="7" creationId="{361061AC-E49C-0380-C7A8-D3A70CAE5DC9}"/>
          </ac:spMkLst>
        </pc:spChg>
        <pc:spChg chg="add del">
          <ac:chgData name="Röckel, Fabian" userId="dc03289c-ca85-40a4-a503-07f96cfe271e" providerId="ADAL" clId="{CB7C3481-B3FF-7F4A-BF4A-25C9DB0CED60}" dt="2023-07-14T10:48:31.853" v="947" actId="478"/>
          <ac:spMkLst>
            <pc:docMk/>
            <pc:sldMk cId="69508646" sldId="345"/>
            <ac:spMk id="8" creationId="{DE0C7667-B0F1-3551-D878-758F983FF2A4}"/>
          </ac:spMkLst>
        </pc:spChg>
        <pc:spChg chg="add mod">
          <ac:chgData name="Röckel, Fabian" userId="dc03289c-ca85-40a4-a503-07f96cfe271e" providerId="ADAL" clId="{CB7C3481-B3FF-7F4A-BF4A-25C9DB0CED60}" dt="2023-07-14T10:49:01.519" v="955" actId="14100"/>
          <ac:spMkLst>
            <pc:docMk/>
            <pc:sldMk cId="69508646" sldId="345"/>
            <ac:spMk id="9" creationId="{B86A6B3E-D3BD-5958-FC5C-400C5B69F8A4}"/>
          </ac:spMkLst>
        </pc:spChg>
        <pc:spChg chg="add mod">
          <ac:chgData name="Röckel, Fabian" userId="dc03289c-ca85-40a4-a503-07f96cfe271e" providerId="ADAL" clId="{CB7C3481-B3FF-7F4A-BF4A-25C9DB0CED60}" dt="2023-07-14T10:51:40.030" v="1008" actId="1076"/>
          <ac:spMkLst>
            <pc:docMk/>
            <pc:sldMk cId="69508646" sldId="345"/>
            <ac:spMk id="14" creationId="{56B699A0-2C4E-17D2-2DD0-C13871FB1242}"/>
          </ac:spMkLst>
        </pc:spChg>
        <pc:spChg chg="add mod">
          <ac:chgData name="Röckel, Fabian" userId="dc03289c-ca85-40a4-a503-07f96cfe271e" providerId="ADAL" clId="{CB7C3481-B3FF-7F4A-BF4A-25C9DB0CED60}" dt="2023-07-14T10:51:59.562" v="1045" actId="14100"/>
          <ac:spMkLst>
            <pc:docMk/>
            <pc:sldMk cId="69508646" sldId="345"/>
            <ac:spMk id="15" creationId="{661E5502-4BA6-B474-D493-BC8519EFA67F}"/>
          </ac:spMkLst>
        </pc:spChg>
        <pc:spChg chg="add mod">
          <ac:chgData name="Röckel, Fabian" userId="dc03289c-ca85-40a4-a503-07f96cfe271e" providerId="ADAL" clId="{CB7C3481-B3FF-7F4A-BF4A-25C9DB0CED60}" dt="2023-07-14T10:55:57.074" v="1242" actId="1076"/>
          <ac:spMkLst>
            <pc:docMk/>
            <pc:sldMk cId="69508646" sldId="345"/>
            <ac:spMk id="16" creationId="{A7EB3541-8319-05CB-0DB1-0729A65D5BB1}"/>
          </ac:spMkLst>
        </pc:spChg>
        <pc:spChg chg="add mod">
          <ac:chgData name="Röckel, Fabian" userId="dc03289c-ca85-40a4-a503-07f96cfe271e" providerId="ADAL" clId="{CB7C3481-B3FF-7F4A-BF4A-25C9DB0CED60}" dt="2023-07-14T10:56:18.721" v="1243" actId="1076"/>
          <ac:spMkLst>
            <pc:docMk/>
            <pc:sldMk cId="69508646" sldId="345"/>
            <ac:spMk id="17" creationId="{A644D74E-7F94-ED30-5005-C115778CEA14}"/>
          </ac:spMkLst>
        </pc:spChg>
        <pc:spChg chg="add mod">
          <ac:chgData name="Röckel, Fabian" userId="dc03289c-ca85-40a4-a503-07f96cfe271e" providerId="ADAL" clId="{CB7C3481-B3FF-7F4A-BF4A-25C9DB0CED60}" dt="2023-07-14T10:56:31.271" v="1272" actId="20577"/>
          <ac:spMkLst>
            <pc:docMk/>
            <pc:sldMk cId="69508646" sldId="345"/>
            <ac:spMk id="18" creationId="{2D2C98C3-7645-8021-4471-A49C3956B0EB}"/>
          </ac:spMkLst>
        </pc:spChg>
        <pc:spChg chg="del">
          <ac:chgData name="Röckel, Fabian" userId="dc03289c-ca85-40a4-a503-07f96cfe271e" providerId="ADAL" clId="{CB7C3481-B3FF-7F4A-BF4A-25C9DB0CED60}" dt="2023-07-14T10:49:20.619" v="956" actId="478"/>
          <ac:spMkLst>
            <pc:docMk/>
            <pc:sldMk cId="69508646" sldId="345"/>
            <ac:spMk id="29" creationId="{EF6C1030-3075-6431-ECD2-8DAB6771BD7D}"/>
          </ac:spMkLst>
        </pc:spChg>
        <pc:spChg chg="mod">
          <ac:chgData name="Röckel, Fabian" userId="dc03289c-ca85-40a4-a503-07f96cfe271e" providerId="ADAL" clId="{CB7C3481-B3FF-7F4A-BF4A-25C9DB0CED60}" dt="2023-07-14T10:41:36.731" v="925" actId="20577"/>
          <ac:spMkLst>
            <pc:docMk/>
            <pc:sldMk cId="69508646" sldId="345"/>
            <ac:spMk id="30" creationId="{47327F1E-E5B3-EB77-77D4-27B224F81FA2}"/>
          </ac:spMkLst>
        </pc:spChg>
        <pc:spChg chg="del">
          <ac:chgData name="Röckel, Fabian" userId="dc03289c-ca85-40a4-a503-07f96cfe271e" providerId="ADAL" clId="{CB7C3481-B3FF-7F4A-BF4A-25C9DB0CED60}" dt="2023-07-14T10:49:20.619" v="956" actId="478"/>
          <ac:spMkLst>
            <pc:docMk/>
            <pc:sldMk cId="69508646" sldId="345"/>
            <ac:spMk id="39" creationId="{F6823D7F-FF45-DDCA-B9B5-CB879F5E5D60}"/>
          </ac:spMkLst>
        </pc:spChg>
        <pc:picChg chg="add mod">
          <ac:chgData name="Röckel, Fabian" userId="dc03289c-ca85-40a4-a503-07f96cfe271e" providerId="ADAL" clId="{CB7C3481-B3FF-7F4A-BF4A-25C9DB0CED60}" dt="2023-07-14T10:43:44.362" v="928" actId="1076"/>
          <ac:picMkLst>
            <pc:docMk/>
            <pc:sldMk cId="69508646" sldId="345"/>
            <ac:picMk id="4" creationId="{710FB77E-2A9A-19A7-FC6D-346933A5095A}"/>
          </ac:picMkLst>
        </pc:picChg>
        <pc:picChg chg="add del mod">
          <ac:chgData name="Röckel, Fabian" userId="dc03289c-ca85-40a4-a503-07f96cfe271e" providerId="ADAL" clId="{CB7C3481-B3FF-7F4A-BF4A-25C9DB0CED60}" dt="2023-07-14T10:50:21.199" v="958"/>
          <ac:picMkLst>
            <pc:docMk/>
            <pc:sldMk cId="69508646" sldId="345"/>
            <ac:picMk id="10" creationId="{CC79ADE8-EC2C-D8FE-9216-B0AE9DE1B5A1}"/>
          </ac:picMkLst>
        </pc:picChg>
        <pc:picChg chg="add del mod">
          <ac:chgData name="Röckel, Fabian" userId="dc03289c-ca85-40a4-a503-07f96cfe271e" providerId="ADAL" clId="{CB7C3481-B3FF-7F4A-BF4A-25C9DB0CED60}" dt="2023-07-14T10:50:21.199" v="958"/>
          <ac:picMkLst>
            <pc:docMk/>
            <pc:sldMk cId="69508646" sldId="345"/>
            <ac:picMk id="11" creationId="{A97E6CFB-76BE-CB4D-6F3F-BE58C2728D2A}"/>
          </ac:picMkLst>
        </pc:picChg>
        <pc:picChg chg="add mod">
          <ac:chgData name="Röckel, Fabian" userId="dc03289c-ca85-40a4-a503-07f96cfe271e" providerId="ADAL" clId="{CB7C3481-B3FF-7F4A-BF4A-25C9DB0CED60}" dt="2023-07-14T10:50:33.965" v="961" actId="1076"/>
          <ac:picMkLst>
            <pc:docMk/>
            <pc:sldMk cId="69508646" sldId="345"/>
            <ac:picMk id="12" creationId="{18C15196-D949-7628-8183-E750D5A6D207}"/>
          </ac:picMkLst>
        </pc:picChg>
        <pc:picChg chg="add mod">
          <ac:chgData name="Röckel, Fabian" userId="dc03289c-ca85-40a4-a503-07f96cfe271e" providerId="ADAL" clId="{CB7C3481-B3FF-7F4A-BF4A-25C9DB0CED60}" dt="2023-07-14T10:50:33.965" v="961" actId="1076"/>
          <ac:picMkLst>
            <pc:docMk/>
            <pc:sldMk cId="69508646" sldId="345"/>
            <ac:picMk id="13" creationId="{E37D273A-0DE0-82BD-607D-5FCDE3B8FE4C}"/>
          </ac:picMkLst>
        </pc:picChg>
        <pc:picChg chg="add mod">
          <ac:chgData name="Röckel, Fabian" userId="dc03289c-ca85-40a4-a503-07f96cfe271e" providerId="ADAL" clId="{CB7C3481-B3FF-7F4A-BF4A-25C9DB0CED60}" dt="2023-07-14T10:58:44.992" v="1292" actId="1076"/>
          <ac:picMkLst>
            <pc:docMk/>
            <pc:sldMk cId="69508646" sldId="345"/>
            <ac:picMk id="19" creationId="{42547F77-B73A-8905-84E5-5D480CD89EC9}"/>
          </ac:picMkLst>
        </pc:picChg>
        <pc:picChg chg="mod">
          <ac:chgData name="Röckel, Fabian" userId="dc03289c-ca85-40a4-a503-07f96cfe271e" providerId="ADAL" clId="{CB7C3481-B3FF-7F4A-BF4A-25C9DB0CED60}" dt="2023-07-18T16:09:58.806" v="1354" actId="166"/>
          <ac:picMkLst>
            <pc:docMk/>
            <pc:sldMk cId="69508646" sldId="345"/>
            <ac:picMk id="20" creationId="{3B6802FA-B2E0-A3D8-49DC-4BC4D65EABE7}"/>
          </ac:picMkLst>
        </pc:picChg>
        <pc:picChg chg="add mod">
          <ac:chgData name="Röckel, Fabian" userId="dc03289c-ca85-40a4-a503-07f96cfe271e" providerId="ADAL" clId="{CB7C3481-B3FF-7F4A-BF4A-25C9DB0CED60}" dt="2023-07-14T10:58:44.992" v="1292" actId="1076"/>
          <ac:picMkLst>
            <pc:docMk/>
            <pc:sldMk cId="69508646" sldId="345"/>
            <ac:picMk id="21" creationId="{FCBE9CDC-D0B7-5C57-48F3-218390336460}"/>
          </ac:picMkLst>
        </pc:picChg>
        <pc:picChg chg="add mod">
          <ac:chgData name="Röckel, Fabian" userId="dc03289c-ca85-40a4-a503-07f96cfe271e" providerId="ADAL" clId="{CB7C3481-B3FF-7F4A-BF4A-25C9DB0CED60}" dt="2023-07-14T10:58:44.992" v="1292" actId="1076"/>
          <ac:picMkLst>
            <pc:docMk/>
            <pc:sldMk cId="69508646" sldId="345"/>
            <ac:picMk id="22" creationId="{F3223AA7-4989-685A-B950-F61759EEE867}"/>
          </ac:picMkLst>
        </pc:picChg>
        <pc:picChg chg="add mod">
          <ac:chgData name="Röckel, Fabian" userId="dc03289c-ca85-40a4-a503-07f96cfe271e" providerId="ADAL" clId="{CB7C3481-B3FF-7F4A-BF4A-25C9DB0CED60}" dt="2023-07-14T10:58:44.992" v="1292" actId="1076"/>
          <ac:picMkLst>
            <pc:docMk/>
            <pc:sldMk cId="69508646" sldId="345"/>
            <ac:picMk id="23" creationId="{5004100E-101B-1900-C340-9C54C6F1DC1A}"/>
          </ac:picMkLst>
        </pc:picChg>
        <pc:picChg chg="add mod">
          <ac:chgData name="Röckel, Fabian" userId="dc03289c-ca85-40a4-a503-07f96cfe271e" providerId="ADAL" clId="{CB7C3481-B3FF-7F4A-BF4A-25C9DB0CED60}" dt="2023-07-14T11:00:24.233" v="1334"/>
          <ac:picMkLst>
            <pc:docMk/>
            <pc:sldMk cId="69508646" sldId="345"/>
            <ac:picMk id="24" creationId="{63FB35F4-131B-A079-4E4E-3DCE9B0F1E66}"/>
          </ac:picMkLst>
        </pc:picChg>
        <pc:picChg chg="del">
          <ac:chgData name="Röckel, Fabian" userId="dc03289c-ca85-40a4-a503-07f96cfe271e" providerId="ADAL" clId="{CB7C3481-B3FF-7F4A-BF4A-25C9DB0CED60}" dt="2023-07-14T10:49:20.619" v="956" actId="478"/>
          <ac:picMkLst>
            <pc:docMk/>
            <pc:sldMk cId="69508646" sldId="345"/>
            <ac:picMk id="25" creationId="{ED1B331F-F0DB-3E91-0131-E4A930749B7B}"/>
          </ac:picMkLst>
        </pc:picChg>
        <pc:picChg chg="del">
          <ac:chgData name="Röckel, Fabian" userId="dc03289c-ca85-40a4-a503-07f96cfe271e" providerId="ADAL" clId="{CB7C3481-B3FF-7F4A-BF4A-25C9DB0CED60}" dt="2023-07-14T10:49:20.619" v="956" actId="478"/>
          <ac:picMkLst>
            <pc:docMk/>
            <pc:sldMk cId="69508646" sldId="345"/>
            <ac:picMk id="27" creationId="{B34533D0-1E6B-7210-3EEF-08BEC48F142A}"/>
          </ac:picMkLst>
        </pc:picChg>
        <pc:picChg chg="del">
          <ac:chgData name="Röckel, Fabian" userId="dc03289c-ca85-40a4-a503-07f96cfe271e" providerId="ADAL" clId="{CB7C3481-B3FF-7F4A-BF4A-25C9DB0CED60}" dt="2023-07-14T10:49:20.619" v="956" actId="478"/>
          <ac:picMkLst>
            <pc:docMk/>
            <pc:sldMk cId="69508646" sldId="345"/>
            <ac:picMk id="32" creationId="{F7F9D427-EE76-AB8B-624C-06F9D658A1AE}"/>
          </ac:picMkLst>
        </pc:picChg>
        <pc:picChg chg="del">
          <ac:chgData name="Röckel, Fabian" userId="dc03289c-ca85-40a4-a503-07f96cfe271e" providerId="ADAL" clId="{CB7C3481-B3FF-7F4A-BF4A-25C9DB0CED60}" dt="2023-07-14T10:49:20.619" v="956" actId="478"/>
          <ac:picMkLst>
            <pc:docMk/>
            <pc:sldMk cId="69508646" sldId="345"/>
            <ac:picMk id="33" creationId="{1BC58276-9E1C-8DF9-9315-B70414789F5C}"/>
          </ac:picMkLst>
        </pc:picChg>
        <pc:picChg chg="del">
          <ac:chgData name="Röckel, Fabian" userId="dc03289c-ca85-40a4-a503-07f96cfe271e" providerId="ADAL" clId="{CB7C3481-B3FF-7F4A-BF4A-25C9DB0CED60}" dt="2023-07-14T10:49:20.619" v="956" actId="478"/>
          <ac:picMkLst>
            <pc:docMk/>
            <pc:sldMk cId="69508646" sldId="345"/>
            <ac:picMk id="34" creationId="{3457A1A3-D2D9-4E62-921E-D09BDDB7B122}"/>
          </ac:picMkLst>
        </pc:picChg>
        <pc:picChg chg="del">
          <ac:chgData name="Röckel, Fabian" userId="dc03289c-ca85-40a4-a503-07f96cfe271e" providerId="ADAL" clId="{CB7C3481-B3FF-7F4A-BF4A-25C9DB0CED60}" dt="2023-07-14T10:49:20.619" v="956" actId="478"/>
          <ac:picMkLst>
            <pc:docMk/>
            <pc:sldMk cId="69508646" sldId="345"/>
            <ac:picMk id="35" creationId="{4D3E92E9-4621-D0E9-F92C-9A03FB4AEB38}"/>
          </ac:picMkLst>
        </pc:picChg>
        <pc:picChg chg="del">
          <ac:chgData name="Röckel, Fabian" userId="dc03289c-ca85-40a4-a503-07f96cfe271e" providerId="ADAL" clId="{CB7C3481-B3FF-7F4A-BF4A-25C9DB0CED60}" dt="2023-07-14T10:49:20.619" v="956" actId="478"/>
          <ac:picMkLst>
            <pc:docMk/>
            <pc:sldMk cId="69508646" sldId="345"/>
            <ac:picMk id="37" creationId="{2DA13450-CD21-B3CD-F351-2FBB08F3F2BA}"/>
          </ac:picMkLst>
        </pc:picChg>
        <pc:picChg chg="del">
          <ac:chgData name="Röckel, Fabian" userId="dc03289c-ca85-40a4-a503-07f96cfe271e" providerId="ADAL" clId="{CB7C3481-B3FF-7F4A-BF4A-25C9DB0CED60}" dt="2023-07-14T10:49:20.619" v="956" actId="478"/>
          <ac:picMkLst>
            <pc:docMk/>
            <pc:sldMk cId="69508646" sldId="345"/>
            <ac:picMk id="38" creationId="{810D8798-0EA0-E216-AA43-08F8A8674C1B}"/>
          </ac:picMkLst>
        </pc:picChg>
        <pc:picChg chg="del">
          <ac:chgData name="Röckel, Fabian" userId="dc03289c-ca85-40a4-a503-07f96cfe271e" providerId="ADAL" clId="{CB7C3481-B3FF-7F4A-BF4A-25C9DB0CED60}" dt="2023-07-14T10:49:20.619" v="956" actId="478"/>
          <ac:picMkLst>
            <pc:docMk/>
            <pc:sldMk cId="69508646" sldId="345"/>
            <ac:picMk id="43" creationId="{B4742598-A27C-92FC-568F-27A79CD07219}"/>
          </ac:picMkLst>
        </pc:picChg>
        <pc:picChg chg="del">
          <ac:chgData name="Röckel, Fabian" userId="dc03289c-ca85-40a4-a503-07f96cfe271e" providerId="ADAL" clId="{CB7C3481-B3FF-7F4A-BF4A-25C9DB0CED60}" dt="2023-07-14T10:49:20.619" v="956" actId="478"/>
          <ac:picMkLst>
            <pc:docMk/>
            <pc:sldMk cId="69508646" sldId="345"/>
            <ac:picMk id="44" creationId="{C4C3DD5E-85B7-749C-948E-C2767C15B445}"/>
          </ac:picMkLst>
        </pc:picChg>
        <pc:picChg chg="add del mod">
          <ac:chgData name="Röckel, Fabian" userId="dc03289c-ca85-40a4-a503-07f96cfe271e" providerId="ADAL" clId="{CB7C3481-B3FF-7F4A-BF4A-25C9DB0CED60}" dt="2023-07-14T10:48:13.395" v="945" actId="478"/>
          <ac:picMkLst>
            <pc:docMk/>
            <pc:sldMk cId="69508646" sldId="345"/>
            <ac:picMk id="3074" creationId="{534DC1BD-595D-1539-E91C-7EE9542CD34F}"/>
          </ac:picMkLst>
        </pc:picChg>
        <pc:picChg chg="add mod">
          <ac:chgData name="Röckel, Fabian" userId="dc03289c-ca85-40a4-a503-07f96cfe271e" providerId="ADAL" clId="{CB7C3481-B3FF-7F4A-BF4A-25C9DB0CED60}" dt="2023-07-14T10:54:33.906" v="1159" actId="1076"/>
          <ac:picMkLst>
            <pc:docMk/>
            <pc:sldMk cId="69508646" sldId="345"/>
            <ac:picMk id="3076" creationId="{CD71A84C-B9A7-8A7D-4592-5DF70EC723B4}"/>
          </ac:picMkLst>
        </pc:picChg>
      </pc:sldChg>
      <pc:sldChg chg="addSp delSp modSp add del mod">
        <pc:chgData name="Röckel, Fabian" userId="dc03289c-ca85-40a4-a503-07f96cfe271e" providerId="ADAL" clId="{CB7C3481-B3FF-7F4A-BF4A-25C9DB0CED60}" dt="2023-07-14T10:56:52.416" v="1277" actId="2696"/>
        <pc:sldMkLst>
          <pc:docMk/>
          <pc:sldMk cId="663053983" sldId="346"/>
        </pc:sldMkLst>
        <pc:spChg chg="add mod">
          <ac:chgData name="Röckel, Fabian" userId="dc03289c-ca85-40a4-a503-07f96cfe271e" providerId="ADAL" clId="{CB7C3481-B3FF-7F4A-BF4A-25C9DB0CED60}" dt="2023-07-14T10:55:17.765" v="1190" actId="20577"/>
          <ac:spMkLst>
            <pc:docMk/>
            <pc:sldMk cId="663053983" sldId="346"/>
            <ac:spMk id="7" creationId="{09233CF8-E018-A233-8293-AE7BDBFEED1F}"/>
          </ac:spMkLst>
        </pc:spChg>
        <pc:spChg chg="del">
          <ac:chgData name="Röckel, Fabian" userId="dc03289c-ca85-40a4-a503-07f96cfe271e" providerId="ADAL" clId="{CB7C3481-B3FF-7F4A-BF4A-25C9DB0CED60}" dt="2023-07-14T10:54:43.259" v="1161" actId="478"/>
          <ac:spMkLst>
            <pc:docMk/>
            <pc:sldMk cId="663053983" sldId="346"/>
            <ac:spMk id="14" creationId="{56B699A0-2C4E-17D2-2DD0-C13871FB1242}"/>
          </ac:spMkLst>
        </pc:spChg>
        <pc:spChg chg="del">
          <ac:chgData name="Röckel, Fabian" userId="dc03289c-ca85-40a4-a503-07f96cfe271e" providerId="ADAL" clId="{CB7C3481-B3FF-7F4A-BF4A-25C9DB0CED60}" dt="2023-07-14T10:54:43.259" v="1161" actId="478"/>
          <ac:spMkLst>
            <pc:docMk/>
            <pc:sldMk cId="663053983" sldId="346"/>
            <ac:spMk id="15" creationId="{661E5502-4BA6-B474-D493-BC8519EFA67F}"/>
          </ac:spMkLst>
        </pc:spChg>
        <pc:spChg chg="mod">
          <ac:chgData name="Röckel, Fabian" userId="dc03289c-ca85-40a4-a503-07f96cfe271e" providerId="ADAL" clId="{CB7C3481-B3FF-7F4A-BF4A-25C9DB0CED60}" dt="2023-07-14T10:55:09.102" v="1170" actId="1076"/>
          <ac:spMkLst>
            <pc:docMk/>
            <pc:sldMk cId="663053983" sldId="346"/>
            <ac:spMk id="16" creationId="{A7EB3541-8319-05CB-0DB1-0729A65D5BB1}"/>
          </ac:spMkLst>
        </pc:spChg>
        <pc:picChg chg="del">
          <ac:chgData name="Röckel, Fabian" userId="dc03289c-ca85-40a4-a503-07f96cfe271e" providerId="ADAL" clId="{CB7C3481-B3FF-7F4A-BF4A-25C9DB0CED60}" dt="2023-07-14T10:54:43.259" v="1161" actId="478"/>
          <ac:picMkLst>
            <pc:docMk/>
            <pc:sldMk cId="663053983" sldId="346"/>
            <ac:picMk id="12" creationId="{18C15196-D949-7628-8183-E750D5A6D207}"/>
          </ac:picMkLst>
        </pc:picChg>
        <pc:picChg chg="del">
          <ac:chgData name="Röckel, Fabian" userId="dc03289c-ca85-40a4-a503-07f96cfe271e" providerId="ADAL" clId="{CB7C3481-B3FF-7F4A-BF4A-25C9DB0CED60}" dt="2023-07-14T10:54:43.259" v="1161" actId="478"/>
          <ac:picMkLst>
            <pc:docMk/>
            <pc:sldMk cId="663053983" sldId="346"/>
            <ac:picMk id="13" creationId="{E37D273A-0DE0-82BD-607D-5FCDE3B8FE4C}"/>
          </ac:picMkLst>
        </pc:picChg>
        <pc:picChg chg="mod">
          <ac:chgData name="Röckel, Fabian" userId="dc03289c-ca85-40a4-a503-07f96cfe271e" providerId="ADAL" clId="{CB7C3481-B3FF-7F4A-BF4A-25C9DB0CED60}" dt="2023-07-14T10:55:01.656" v="1169" actId="1076"/>
          <ac:picMkLst>
            <pc:docMk/>
            <pc:sldMk cId="663053983" sldId="346"/>
            <ac:picMk id="3076" creationId="{CD71A84C-B9A7-8A7D-4592-5DF70EC723B4}"/>
          </ac:picMkLst>
        </pc:picChg>
      </pc:sldChg>
      <pc:sldChg chg="addSp delSp modSp add mod">
        <pc:chgData name="Röckel, Fabian" userId="dc03289c-ca85-40a4-a503-07f96cfe271e" providerId="ADAL" clId="{CB7C3481-B3FF-7F4A-BF4A-25C9DB0CED60}" dt="2023-07-18T16:40:07.860" v="1795" actId="1076"/>
        <pc:sldMkLst>
          <pc:docMk/>
          <pc:sldMk cId="4125811210" sldId="346"/>
        </pc:sldMkLst>
        <pc:spChg chg="add mod">
          <ac:chgData name="Röckel, Fabian" userId="dc03289c-ca85-40a4-a503-07f96cfe271e" providerId="ADAL" clId="{CB7C3481-B3FF-7F4A-BF4A-25C9DB0CED60}" dt="2023-07-18T16:15:42.471" v="1496" actId="20577"/>
          <ac:spMkLst>
            <pc:docMk/>
            <pc:sldMk cId="4125811210" sldId="346"/>
            <ac:spMk id="5" creationId="{8FB8702D-D05A-383B-337D-15BCE5A44F1D}"/>
          </ac:spMkLst>
        </pc:spChg>
        <pc:spChg chg="mod">
          <ac:chgData name="Röckel, Fabian" userId="dc03289c-ca85-40a4-a503-07f96cfe271e" providerId="ADAL" clId="{CB7C3481-B3FF-7F4A-BF4A-25C9DB0CED60}" dt="2023-07-14T10:59:39.674" v="1326" actId="14100"/>
          <ac:spMkLst>
            <pc:docMk/>
            <pc:sldMk cId="4125811210" sldId="346"/>
            <ac:spMk id="9" creationId="{B86A6B3E-D3BD-5958-FC5C-400C5B69F8A4}"/>
          </ac:spMkLst>
        </pc:spChg>
        <pc:spChg chg="del">
          <ac:chgData name="Röckel, Fabian" userId="dc03289c-ca85-40a4-a503-07f96cfe271e" providerId="ADAL" clId="{CB7C3481-B3FF-7F4A-BF4A-25C9DB0CED60}" dt="2023-07-14T10:58:59.099" v="1294" actId="478"/>
          <ac:spMkLst>
            <pc:docMk/>
            <pc:sldMk cId="4125811210" sldId="346"/>
            <ac:spMk id="14" creationId="{56B699A0-2C4E-17D2-2DD0-C13871FB1242}"/>
          </ac:spMkLst>
        </pc:spChg>
        <pc:spChg chg="del">
          <ac:chgData name="Röckel, Fabian" userId="dc03289c-ca85-40a4-a503-07f96cfe271e" providerId="ADAL" clId="{CB7C3481-B3FF-7F4A-BF4A-25C9DB0CED60}" dt="2023-07-14T10:58:59.099" v="1294" actId="478"/>
          <ac:spMkLst>
            <pc:docMk/>
            <pc:sldMk cId="4125811210" sldId="346"/>
            <ac:spMk id="15" creationId="{661E5502-4BA6-B474-D493-BC8519EFA67F}"/>
          </ac:spMkLst>
        </pc:spChg>
        <pc:spChg chg="del">
          <ac:chgData name="Röckel, Fabian" userId="dc03289c-ca85-40a4-a503-07f96cfe271e" providerId="ADAL" clId="{CB7C3481-B3FF-7F4A-BF4A-25C9DB0CED60}" dt="2023-07-14T10:58:59.099" v="1294" actId="478"/>
          <ac:spMkLst>
            <pc:docMk/>
            <pc:sldMk cId="4125811210" sldId="346"/>
            <ac:spMk id="16" creationId="{A7EB3541-8319-05CB-0DB1-0729A65D5BB1}"/>
          </ac:spMkLst>
        </pc:spChg>
        <pc:spChg chg="del">
          <ac:chgData name="Röckel, Fabian" userId="dc03289c-ca85-40a4-a503-07f96cfe271e" providerId="ADAL" clId="{CB7C3481-B3FF-7F4A-BF4A-25C9DB0CED60}" dt="2023-07-14T10:59:01.103" v="1295" actId="478"/>
          <ac:spMkLst>
            <pc:docMk/>
            <pc:sldMk cId="4125811210" sldId="346"/>
            <ac:spMk id="17" creationId="{A644D74E-7F94-ED30-5005-C115778CEA14}"/>
          </ac:spMkLst>
        </pc:spChg>
        <pc:spChg chg="del">
          <ac:chgData name="Röckel, Fabian" userId="dc03289c-ca85-40a4-a503-07f96cfe271e" providerId="ADAL" clId="{CB7C3481-B3FF-7F4A-BF4A-25C9DB0CED60}" dt="2023-07-14T10:59:03.370" v="1296" actId="478"/>
          <ac:spMkLst>
            <pc:docMk/>
            <pc:sldMk cId="4125811210" sldId="346"/>
            <ac:spMk id="18" creationId="{2D2C98C3-7645-8021-4471-A49C3956B0EB}"/>
          </ac:spMkLst>
        </pc:spChg>
        <pc:spChg chg="mod">
          <ac:chgData name="Röckel, Fabian" userId="dc03289c-ca85-40a4-a503-07f96cfe271e" providerId="ADAL" clId="{CB7C3481-B3FF-7F4A-BF4A-25C9DB0CED60}" dt="2023-07-14T10:59:29.425" v="1322" actId="20577"/>
          <ac:spMkLst>
            <pc:docMk/>
            <pc:sldMk cId="4125811210" sldId="346"/>
            <ac:spMk id="30" creationId="{47327F1E-E5B3-EB77-77D4-27B224F81FA2}"/>
          </ac:spMkLst>
        </pc:spChg>
        <pc:spChg chg="mod">
          <ac:chgData name="Röckel, Fabian" userId="dc03289c-ca85-40a4-a503-07f96cfe271e" providerId="ADAL" clId="{CB7C3481-B3FF-7F4A-BF4A-25C9DB0CED60}" dt="2023-07-18T16:40:07.860" v="1795" actId="1076"/>
          <ac:spMkLst>
            <pc:docMk/>
            <pc:sldMk cId="4125811210" sldId="346"/>
            <ac:spMk id="57" creationId="{CFC644AB-3BA1-79C0-D3A4-850E84B0FC81}"/>
          </ac:spMkLst>
        </pc:spChg>
        <pc:picChg chg="add mod">
          <ac:chgData name="Röckel, Fabian" userId="dc03289c-ca85-40a4-a503-07f96cfe271e" providerId="ADAL" clId="{CB7C3481-B3FF-7F4A-BF4A-25C9DB0CED60}" dt="2023-07-14T11:00:25.377" v="1335"/>
          <ac:picMkLst>
            <pc:docMk/>
            <pc:sldMk cId="4125811210" sldId="346"/>
            <ac:picMk id="7" creationId="{161A75E8-8EA5-CA4C-8D31-A114557B888B}"/>
          </ac:picMkLst>
        </pc:picChg>
        <pc:picChg chg="del">
          <ac:chgData name="Röckel, Fabian" userId="dc03289c-ca85-40a4-a503-07f96cfe271e" providerId="ADAL" clId="{CB7C3481-B3FF-7F4A-BF4A-25C9DB0CED60}" dt="2023-07-14T10:58:59.099" v="1294" actId="478"/>
          <ac:picMkLst>
            <pc:docMk/>
            <pc:sldMk cId="4125811210" sldId="346"/>
            <ac:picMk id="12" creationId="{18C15196-D949-7628-8183-E750D5A6D207}"/>
          </ac:picMkLst>
        </pc:picChg>
        <pc:picChg chg="del">
          <ac:chgData name="Röckel, Fabian" userId="dc03289c-ca85-40a4-a503-07f96cfe271e" providerId="ADAL" clId="{CB7C3481-B3FF-7F4A-BF4A-25C9DB0CED60}" dt="2023-07-14T10:58:59.099" v="1294" actId="478"/>
          <ac:picMkLst>
            <pc:docMk/>
            <pc:sldMk cId="4125811210" sldId="346"/>
            <ac:picMk id="13" creationId="{E37D273A-0DE0-82BD-607D-5FCDE3B8FE4C}"/>
          </ac:picMkLst>
        </pc:picChg>
        <pc:picChg chg="mod">
          <ac:chgData name="Röckel, Fabian" userId="dc03289c-ca85-40a4-a503-07f96cfe271e" providerId="ADAL" clId="{CB7C3481-B3FF-7F4A-BF4A-25C9DB0CED60}" dt="2023-07-14T10:59:15.125" v="1298" actId="1076"/>
          <ac:picMkLst>
            <pc:docMk/>
            <pc:sldMk cId="4125811210" sldId="346"/>
            <ac:picMk id="19" creationId="{42547F77-B73A-8905-84E5-5D480CD89EC9}"/>
          </ac:picMkLst>
        </pc:picChg>
        <pc:picChg chg="mod">
          <ac:chgData name="Röckel, Fabian" userId="dc03289c-ca85-40a4-a503-07f96cfe271e" providerId="ADAL" clId="{CB7C3481-B3FF-7F4A-BF4A-25C9DB0CED60}" dt="2023-07-18T16:39:55.533" v="1793" actId="14861"/>
          <ac:picMkLst>
            <pc:docMk/>
            <pc:sldMk cId="4125811210" sldId="346"/>
            <ac:picMk id="21" creationId="{FCBE9CDC-D0B7-5C57-48F3-218390336460}"/>
          </ac:picMkLst>
        </pc:picChg>
        <pc:picChg chg="mod">
          <ac:chgData name="Röckel, Fabian" userId="dc03289c-ca85-40a4-a503-07f96cfe271e" providerId="ADAL" clId="{CB7C3481-B3FF-7F4A-BF4A-25C9DB0CED60}" dt="2023-07-18T16:39:55.533" v="1793" actId="14861"/>
          <ac:picMkLst>
            <pc:docMk/>
            <pc:sldMk cId="4125811210" sldId="346"/>
            <ac:picMk id="22" creationId="{F3223AA7-4989-685A-B950-F61759EEE867}"/>
          </ac:picMkLst>
        </pc:picChg>
        <pc:picChg chg="mod">
          <ac:chgData name="Röckel, Fabian" userId="dc03289c-ca85-40a4-a503-07f96cfe271e" providerId="ADAL" clId="{CB7C3481-B3FF-7F4A-BF4A-25C9DB0CED60}" dt="2023-07-18T16:39:55.533" v="1793" actId="14861"/>
          <ac:picMkLst>
            <pc:docMk/>
            <pc:sldMk cId="4125811210" sldId="346"/>
            <ac:picMk id="23" creationId="{5004100E-101B-1900-C340-9C54C6F1DC1A}"/>
          </ac:picMkLst>
        </pc:picChg>
        <pc:picChg chg="del">
          <ac:chgData name="Röckel, Fabian" userId="dc03289c-ca85-40a4-a503-07f96cfe271e" providerId="ADAL" clId="{CB7C3481-B3FF-7F4A-BF4A-25C9DB0CED60}" dt="2023-07-14T10:58:59.099" v="1294" actId="478"/>
          <ac:picMkLst>
            <pc:docMk/>
            <pc:sldMk cId="4125811210" sldId="346"/>
            <ac:picMk id="3076" creationId="{CD71A84C-B9A7-8A7D-4592-5DF70EC723B4}"/>
          </ac:picMkLst>
        </pc:picChg>
      </pc:sldChg>
      <pc:sldChg chg="modNotesTx">
        <pc:chgData name="Röckel, Fabian" userId="dc03289c-ca85-40a4-a503-07f96cfe271e" providerId="ADAL" clId="{CB7C3481-B3FF-7F4A-BF4A-25C9DB0CED60}" dt="2023-07-18T17:35:05.670" v="2571" actId="20577"/>
        <pc:sldMkLst>
          <pc:docMk/>
          <pc:sldMk cId="4092783070" sldId="349"/>
        </pc:sldMkLst>
      </pc:sldChg>
      <pc:sldChg chg="addSp delSp modSp mod">
        <pc:chgData name="Röckel, Fabian" userId="dc03289c-ca85-40a4-a503-07f96cfe271e" providerId="ADAL" clId="{CB7C3481-B3FF-7F4A-BF4A-25C9DB0CED60}" dt="2023-07-18T16:56:05.405" v="1928"/>
        <pc:sldMkLst>
          <pc:docMk/>
          <pc:sldMk cId="170638447" sldId="351"/>
        </pc:sldMkLst>
        <pc:spChg chg="add mod">
          <ac:chgData name="Röckel, Fabian" userId="dc03289c-ca85-40a4-a503-07f96cfe271e" providerId="ADAL" clId="{CB7C3481-B3FF-7F4A-BF4A-25C9DB0CED60}" dt="2023-07-18T16:41:03.278" v="1796" actId="1076"/>
          <ac:spMkLst>
            <pc:docMk/>
            <pc:sldMk cId="170638447" sldId="351"/>
            <ac:spMk id="2" creationId="{B282FACA-A616-F79B-A3B9-EFF0840B8F95}"/>
          </ac:spMkLst>
        </pc:spChg>
        <pc:spChg chg="mod">
          <ac:chgData name="Röckel, Fabian" userId="dc03289c-ca85-40a4-a503-07f96cfe271e" providerId="ADAL" clId="{CB7C3481-B3FF-7F4A-BF4A-25C9DB0CED60}" dt="2023-07-18T16:43:49.155" v="1801" actId="14100"/>
          <ac:spMkLst>
            <pc:docMk/>
            <pc:sldMk cId="170638447" sldId="351"/>
            <ac:spMk id="24" creationId="{CFDC8AA8-FAB3-53DB-1180-DA361A04F4D2}"/>
          </ac:spMkLst>
        </pc:spChg>
        <pc:picChg chg="mod">
          <ac:chgData name="Röckel, Fabian" userId="dc03289c-ca85-40a4-a503-07f96cfe271e" providerId="ADAL" clId="{CB7C3481-B3FF-7F4A-BF4A-25C9DB0CED60}" dt="2023-07-18T16:51:09.763" v="1860" actId="167"/>
          <ac:picMkLst>
            <pc:docMk/>
            <pc:sldMk cId="170638447" sldId="351"/>
            <ac:picMk id="8" creationId="{2A0A74EC-125F-4669-D22B-4282ABB04225}"/>
          </ac:picMkLst>
        </pc:picChg>
        <pc:picChg chg="mod">
          <ac:chgData name="Röckel, Fabian" userId="dc03289c-ca85-40a4-a503-07f96cfe271e" providerId="ADAL" clId="{CB7C3481-B3FF-7F4A-BF4A-25C9DB0CED60}" dt="2023-07-18T16:51:06.162" v="1859" actId="167"/>
          <ac:picMkLst>
            <pc:docMk/>
            <pc:sldMk cId="170638447" sldId="351"/>
            <ac:picMk id="9" creationId="{D461DACB-1061-EDEE-4C4B-F1E103D424EA}"/>
          </ac:picMkLst>
        </pc:picChg>
        <pc:picChg chg="add del mod">
          <ac:chgData name="Röckel, Fabian" userId="dc03289c-ca85-40a4-a503-07f96cfe271e" providerId="ADAL" clId="{CB7C3481-B3FF-7F4A-BF4A-25C9DB0CED60}" dt="2023-07-18T16:56:05.405" v="1928"/>
          <ac:picMkLst>
            <pc:docMk/>
            <pc:sldMk cId="170638447" sldId="351"/>
            <ac:picMk id="12" creationId="{6F12E794-FD6F-4199-4B20-305D8F084BB2}"/>
          </ac:picMkLst>
        </pc:picChg>
        <pc:picChg chg="mod">
          <ac:chgData name="Röckel, Fabian" userId="dc03289c-ca85-40a4-a503-07f96cfe271e" providerId="ADAL" clId="{CB7C3481-B3FF-7F4A-BF4A-25C9DB0CED60}" dt="2023-07-18T16:54:11.107" v="1897" actId="1076"/>
          <ac:picMkLst>
            <pc:docMk/>
            <pc:sldMk cId="170638447" sldId="351"/>
            <ac:picMk id="20" creationId="{B6864E83-1C5A-04DA-6C55-88B55FE516C3}"/>
          </ac:picMkLst>
        </pc:picChg>
        <pc:picChg chg="mod">
          <ac:chgData name="Röckel, Fabian" userId="dc03289c-ca85-40a4-a503-07f96cfe271e" providerId="ADAL" clId="{CB7C3481-B3FF-7F4A-BF4A-25C9DB0CED60}" dt="2023-07-18T16:50:58.808" v="1858" actId="167"/>
          <ac:picMkLst>
            <pc:docMk/>
            <pc:sldMk cId="170638447" sldId="351"/>
            <ac:picMk id="23" creationId="{8D228F03-26B9-0B83-46AB-636374E845C0}"/>
          </ac:picMkLst>
        </pc:picChg>
        <pc:picChg chg="mod">
          <ac:chgData name="Röckel, Fabian" userId="dc03289c-ca85-40a4-a503-07f96cfe271e" providerId="ADAL" clId="{CB7C3481-B3FF-7F4A-BF4A-25C9DB0CED60}" dt="2023-07-18T16:54:28.370" v="1906" actId="1076"/>
          <ac:picMkLst>
            <pc:docMk/>
            <pc:sldMk cId="170638447" sldId="351"/>
            <ac:picMk id="1026" creationId="{39F994E0-21E3-C06A-C0A4-6D2F95AA5A9A}"/>
          </ac:picMkLst>
        </pc:picChg>
        <pc:picChg chg="add mod">
          <ac:chgData name="Röckel, Fabian" userId="dc03289c-ca85-40a4-a503-07f96cfe271e" providerId="ADAL" clId="{CB7C3481-B3FF-7F4A-BF4A-25C9DB0CED60}" dt="2023-07-18T16:55:05.049" v="1925" actId="1076"/>
          <ac:picMkLst>
            <pc:docMk/>
            <pc:sldMk cId="170638447" sldId="351"/>
            <ac:picMk id="2050" creationId="{59A00FCA-187C-AAF2-BC0A-02C7ECC7431A}"/>
          </ac:picMkLst>
        </pc:picChg>
        <pc:picChg chg="add mod">
          <ac:chgData name="Röckel, Fabian" userId="dc03289c-ca85-40a4-a503-07f96cfe271e" providerId="ADAL" clId="{CB7C3481-B3FF-7F4A-BF4A-25C9DB0CED60}" dt="2023-07-18T16:55:07.112" v="1926" actId="1076"/>
          <ac:picMkLst>
            <pc:docMk/>
            <pc:sldMk cId="170638447" sldId="351"/>
            <ac:picMk id="2052" creationId="{1D02F43A-84F5-2255-23B0-148A96B96E1B}"/>
          </ac:picMkLst>
        </pc:picChg>
        <pc:picChg chg="add del">
          <ac:chgData name="Röckel, Fabian" userId="dc03289c-ca85-40a4-a503-07f96cfe271e" providerId="ADAL" clId="{CB7C3481-B3FF-7F4A-BF4A-25C9DB0CED60}" dt="2023-07-18T16:45:27.190" v="1821"/>
          <ac:picMkLst>
            <pc:docMk/>
            <pc:sldMk cId="170638447" sldId="351"/>
            <ac:picMk id="2054" creationId="{D0F2D7B2-5F75-E216-AF2A-1AE8107C54C1}"/>
          </ac:picMkLst>
        </pc:picChg>
        <pc:picChg chg="add del">
          <ac:chgData name="Röckel, Fabian" userId="dc03289c-ca85-40a4-a503-07f96cfe271e" providerId="ADAL" clId="{CB7C3481-B3FF-7F4A-BF4A-25C9DB0CED60}" dt="2023-07-18T16:46:41.128" v="1823" actId="478"/>
          <ac:picMkLst>
            <pc:docMk/>
            <pc:sldMk cId="170638447" sldId="351"/>
            <ac:picMk id="2056" creationId="{F052928B-3B83-B99C-853C-2FC9B81B3C01}"/>
          </ac:picMkLst>
        </pc:picChg>
        <pc:picChg chg="add del mod">
          <ac:chgData name="Röckel, Fabian" userId="dc03289c-ca85-40a4-a503-07f96cfe271e" providerId="ADAL" clId="{CB7C3481-B3FF-7F4A-BF4A-25C9DB0CED60}" dt="2023-07-18T16:54:32.060" v="1908" actId="478"/>
          <ac:picMkLst>
            <pc:docMk/>
            <pc:sldMk cId="170638447" sldId="351"/>
            <ac:picMk id="2058" creationId="{ABD89104-0A21-ABBC-F36D-4AAEA0BCEB8F}"/>
          </ac:picMkLst>
        </pc:picChg>
        <pc:picChg chg="add mod">
          <ac:chgData name="Röckel, Fabian" userId="dc03289c-ca85-40a4-a503-07f96cfe271e" providerId="ADAL" clId="{CB7C3481-B3FF-7F4A-BF4A-25C9DB0CED60}" dt="2023-07-18T16:55:03.582" v="1924" actId="688"/>
          <ac:picMkLst>
            <pc:docMk/>
            <pc:sldMk cId="170638447" sldId="351"/>
            <ac:picMk id="2060" creationId="{DA7C4C0E-9FDF-221B-1A2B-BC52B5567C5A}"/>
          </ac:picMkLst>
        </pc:picChg>
        <pc:picChg chg="add mod">
          <ac:chgData name="Röckel, Fabian" userId="dc03289c-ca85-40a4-a503-07f96cfe271e" providerId="ADAL" clId="{CB7C3481-B3FF-7F4A-BF4A-25C9DB0CED60}" dt="2023-07-18T16:55:00.503" v="1922" actId="1076"/>
          <ac:picMkLst>
            <pc:docMk/>
            <pc:sldMk cId="170638447" sldId="351"/>
            <ac:picMk id="2062" creationId="{C8492CF1-5DE4-A6D2-1A4F-D30BD081D195}"/>
          </ac:picMkLst>
        </pc:picChg>
        <pc:picChg chg="add mod">
          <ac:chgData name="Röckel, Fabian" userId="dc03289c-ca85-40a4-a503-07f96cfe271e" providerId="ADAL" clId="{CB7C3481-B3FF-7F4A-BF4A-25C9DB0CED60}" dt="2023-07-18T16:54:27.273" v="1905" actId="1076"/>
          <ac:picMkLst>
            <pc:docMk/>
            <pc:sldMk cId="170638447" sldId="351"/>
            <ac:picMk id="2064" creationId="{7B65A247-F797-986D-9262-5F352E29AF76}"/>
          </ac:picMkLst>
        </pc:picChg>
        <pc:picChg chg="add del">
          <ac:chgData name="Röckel, Fabian" userId="dc03289c-ca85-40a4-a503-07f96cfe271e" providerId="ADAL" clId="{CB7C3481-B3FF-7F4A-BF4A-25C9DB0CED60}" dt="2023-07-18T16:52:14.597" v="1863"/>
          <ac:picMkLst>
            <pc:docMk/>
            <pc:sldMk cId="170638447" sldId="351"/>
            <ac:picMk id="2066" creationId="{B1D3703C-0D89-1FA5-522A-67500921F4D9}"/>
          </ac:picMkLst>
        </pc:picChg>
        <pc:picChg chg="add mod">
          <ac:chgData name="Röckel, Fabian" userId="dc03289c-ca85-40a4-a503-07f96cfe271e" providerId="ADAL" clId="{CB7C3481-B3FF-7F4A-BF4A-25C9DB0CED60}" dt="2023-07-18T16:54:18.448" v="1901" actId="688"/>
          <ac:picMkLst>
            <pc:docMk/>
            <pc:sldMk cId="170638447" sldId="351"/>
            <ac:picMk id="2068" creationId="{BFE9D421-EF6A-B345-FACF-C9572383CE71}"/>
          </ac:picMkLst>
        </pc:picChg>
      </pc:sldChg>
      <pc:sldChg chg="modNotesTx">
        <pc:chgData name="Röckel, Fabian" userId="dc03289c-ca85-40a4-a503-07f96cfe271e" providerId="ADAL" clId="{CB7C3481-B3FF-7F4A-BF4A-25C9DB0CED60}" dt="2023-07-18T17:35:58.927" v="2574"/>
        <pc:sldMkLst>
          <pc:docMk/>
          <pc:sldMk cId="223241312" sldId="359"/>
        </pc:sldMkLst>
      </pc:sldChg>
      <pc:sldChg chg="addSp delSp modSp mod modNotesTx">
        <pc:chgData name="Röckel, Fabian" userId="dc03289c-ca85-40a4-a503-07f96cfe271e" providerId="ADAL" clId="{CB7C3481-B3FF-7F4A-BF4A-25C9DB0CED60}" dt="2023-07-18T18:04:33.794" v="3045" actId="20577"/>
        <pc:sldMkLst>
          <pc:docMk/>
          <pc:sldMk cId="269896498" sldId="365"/>
        </pc:sldMkLst>
        <pc:spChg chg="add del mod">
          <ac:chgData name="Röckel, Fabian" userId="dc03289c-ca85-40a4-a503-07f96cfe271e" providerId="ADAL" clId="{CB7C3481-B3FF-7F4A-BF4A-25C9DB0CED60}" dt="2023-07-18T16:31:11.852" v="1764" actId="478"/>
          <ac:spMkLst>
            <pc:docMk/>
            <pc:sldMk cId="269896498" sldId="365"/>
            <ac:spMk id="2" creationId="{F261A23A-41C3-CA97-B813-C1EA6B4625B2}"/>
          </ac:spMkLst>
        </pc:spChg>
        <pc:spChg chg="add mod">
          <ac:chgData name="Röckel, Fabian" userId="dc03289c-ca85-40a4-a503-07f96cfe271e" providerId="ADAL" clId="{CB7C3481-B3FF-7F4A-BF4A-25C9DB0CED60}" dt="2023-07-18T17:11:51.705" v="2038" actId="207"/>
          <ac:spMkLst>
            <pc:docMk/>
            <pc:sldMk cId="269896498" sldId="365"/>
            <ac:spMk id="14" creationId="{D355B658-4F5D-050D-C3E7-0694FC6AF37E}"/>
          </ac:spMkLst>
        </pc:spChg>
        <pc:spChg chg="add mod">
          <ac:chgData name="Röckel, Fabian" userId="dc03289c-ca85-40a4-a503-07f96cfe271e" providerId="ADAL" clId="{CB7C3481-B3FF-7F4A-BF4A-25C9DB0CED60}" dt="2023-07-18T17:49:04.159" v="2603" actId="20577"/>
          <ac:spMkLst>
            <pc:docMk/>
            <pc:sldMk cId="269896498" sldId="365"/>
            <ac:spMk id="15" creationId="{FF34B758-FC61-E429-429A-E93F7785D0F6}"/>
          </ac:spMkLst>
        </pc:spChg>
        <pc:spChg chg="mod">
          <ac:chgData name="Röckel, Fabian" userId="dc03289c-ca85-40a4-a503-07f96cfe271e" providerId="ADAL" clId="{CB7C3481-B3FF-7F4A-BF4A-25C9DB0CED60}" dt="2023-07-18T16:26:34.621" v="1531" actId="167"/>
          <ac:spMkLst>
            <pc:docMk/>
            <pc:sldMk cId="269896498" sldId="365"/>
            <ac:spMk id="24" creationId="{73049BA9-A81E-808D-F889-40588FAAD47C}"/>
          </ac:spMkLst>
        </pc:spChg>
        <pc:spChg chg="del">
          <ac:chgData name="Röckel, Fabian" userId="dc03289c-ca85-40a4-a503-07f96cfe271e" providerId="ADAL" clId="{CB7C3481-B3FF-7F4A-BF4A-25C9DB0CED60}" dt="2023-07-18T16:23:27.190" v="1529" actId="478"/>
          <ac:spMkLst>
            <pc:docMk/>
            <pc:sldMk cId="269896498" sldId="365"/>
            <ac:spMk id="54" creationId="{4AF53239-15D0-689C-F0E0-18C50EB8FFA2}"/>
          </ac:spMkLst>
        </pc:spChg>
        <pc:spChg chg="del">
          <ac:chgData name="Röckel, Fabian" userId="dc03289c-ca85-40a4-a503-07f96cfe271e" providerId="ADAL" clId="{CB7C3481-B3FF-7F4A-BF4A-25C9DB0CED60}" dt="2023-07-18T16:23:31.406" v="1530" actId="478"/>
          <ac:spMkLst>
            <pc:docMk/>
            <pc:sldMk cId="269896498" sldId="365"/>
            <ac:spMk id="55" creationId="{2E921D10-7649-2374-5692-0AF668B47325}"/>
          </ac:spMkLst>
        </pc:spChg>
        <pc:graphicFrameChg chg="mod">
          <ac:chgData name="Röckel, Fabian" userId="dc03289c-ca85-40a4-a503-07f96cfe271e" providerId="ADAL" clId="{CB7C3481-B3FF-7F4A-BF4A-25C9DB0CED60}" dt="2023-07-18T16:28:46.540" v="1728"/>
          <ac:graphicFrameMkLst>
            <pc:docMk/>
            <pc:sldMk cId="269896498" sldId="365"/>
            <ac:graphicFrameMk id="81" creationId="{9478351A-E68A-0566-3CF2-81E94EC48888}"/>
          </ac:graphicFrameMkLst>
        </pc:graphicFrameChg>
        <pc:picChg chg="add mod">
          <ac:chgData name="Röckel, Fabian" userId="dc03289c-ca85-40a4-a503-07f96cfe271e" providerId="ADAL" clId="{CB7C3481-B3FF-7F4A-BF4A-25C9DB0CED60}" dt="2023-07-18T16:37:17.877" v="1792" actId="14861"/>
          <ac:picMkLst>
            <pc:docMk/>
            <pc:sldMk cId="269896498" sldId="365"/>
            <ac:picMk id="7" creationId="{5C84A9B8-333D-065A-6C32-2DE06765E93B}"/>
          </ac:picMkLst>
        </pc:picChg>
        <pc:picChg chg="add mod">
          <ac:chgData name="Röckel, Fabian" userId="dc03289c-ca85-40a4-a503-07f96cfe271e" providerId="ADAL" clId="{CB7C3481-B3FF-7F4A-BF4A-25C9DB0CED60}" dt="2023-07-18T16:37:17.877" v="1792" actId="14861"/>
          <ac:picMkLst>
            <pc:docMk/>
            <pc:sldMk cId="269896498" sldId="365"/>
            <ac:picMk id="9" creationId="{46EE4C02-0438-E0C7-8CBE-97299ADB9974}"/>
          </ac:picMkLst>
        </pc:picChg>
        <pc:picChg chg="add mod">
          <ac:chgData name="Röckel, Fabian" userId="dc03289c-ca85-40a4-a503-07f96cfe271e" providerId="ADAL" clId="{CB7C3481-B3FF-7F4A-BF4A-25C9DB0CED60}" dt="2023-07-18T18:03:13.359" v="2703" actId="1076"/>
          <ac:picMkLst>
            <pc:docMk/>
            <pc:sldMk cId="269896498" sldId="365"/>
            <ac:picMk id="11" creationId="{60A4ADA6-DAFA-1784-29ED-B83836051F9C}"/>
          </ac:picMkLst>
        </pc:picChg>
        <pc:picChg chg="add mod">
          <ac:chgData name="Röckel, Fabian" userId="dc03289c-ca85-40a4-a503-07f96cfe271e" providerId="ADAL" clId="{CB7C3481-B3FF-7F4A-BF4A-25C9DB0CED60}" dt="2023-07-18T16:37:17.877" v="1792" actId="14861"/>
          <ac:picMkLst>
            <pc:docMk/>
            <pc:sldMk cId="269896498" sldId="365"/>
            <ac:picMk id="13" creationId="{1BE185DB-E672-2E37-C6CE-ADFD80339969}"/>
          </ac:picMkLst>
        </pc:picChg>
        <pc:picChg chg="mod">
          <ac:chgData name="Röckel, Fabian" userId="dc03289c-ca85-40a4-a503-07f96cfe271e" providerId="ADAL" clId="{CB7C3481-B3FF-7F4A-BF4A-25C9DB0CED60}" dt="2023-07-18T17:09:23.670" v="1941" actId="1076"/>
          <ac:picMkLst>
            <pc:docMk/>
            <pc:sldMk cId="269896498" sldId="365"/>
            <ac:picMk id="18" creationId="{29827065-CF7F-E016-089D-0DB92D4C45EE}"/>
          </ac:picMkLst>
        </pc:picChg>
        <pc:picChg chg="add mod">
          <ac:chgData name="Röckel, Fabian" userId="dc03289c-ca85-40a4-a503-07f96cfe271e" providerId="ADAL" clId="{CB7C3481-B3FF-7F4A-BF4A-25C9DB0CED60}" dt="2023-07-18T16:37:17.877" v="1792" actId="14861"/>
          <ac:picMkLst>
            <pc:docMk/>
            <pc:sldMk cId="269896498" sldId="365"/>
            <ac:picMk id="1026" creationId="{2F517471-812B-8B2E-E262-5AB97D6EE664}"/>
          </ac:picMkLst>
        </pc:picChg>
      </pc:sldChg>
      <pc:sldChg chg="addSp modSp mod">
        <pc:chgData name="Röckel, Fabian" userId="dc03289c-ca85-40a4-a503-07f96cfe271e" providerId="ADAL" clId="{CB7C3481-B3FF-7F4A-BF4A-25C9DB0CED60}" dt="2023-07-18T16:15:51.541" v="1528" actId="20577"/>
        <pc:sldMkLst>
          <pc:docMk/>
          <pc:sldMk cId="3009651320" sldId="368"/>
        </pc:sldMkLst>
        <pc:spChg chg="add mod">
          <ac:chgData name="Röckel, Fabian" userId="dc03289c-ca85-40a4-a503-07f96cfe271e" providerId="ADAL" clId="{CB7C3481-B3FF-7F4A-BF4A-25C9DB0CED60}" dt="2023-07-18T16:15:51.541" v="1528" actId="20577"/>
          <ac:spMkLst>
            <pc:docMk/>
            <pc:sldMk cId="3009651320" sldId="368"/>
            <ac:spMk id="2" creationId="{E0AD6755-9B1B-CFB3-6EFC-1F7043338416}"/>
          </ac:spMkLst>
        </pc:spChg>
      </pc:sldChg>
      <pc:sldChg chg="addSp delSp modSp add del mod">
        <pc:chgData name="Röckel, Fabian" userId="dc03289c-ca85-40a4-a503-07f96cfe271e" providerId="ADAL" clId="{CB7C3481-B3FF-7F4A-BF4A-25C9DB0CED60}" dt="2023-07-18T16:56:31.117" v="1937" actId="2696"/>
        <pc:sldMkLst>
          <pc:docMk/>
          <pc:sldMk cId="3668759088" sldId="369"/>
        </pc:sldMkLst>
        <pc:picChg chg="add del mod">
          <ac:chgData name="Röckel, Fabian" userId="dc03289c-ca85-40a4-a503-07f96cfe271e" providerId="ADAL" clId="{CB7C3481-B3FF-7F4A-BF4A-25C9DB0CED60}" dt="2023-07-18T16:56:29.674" v="1936" actId="478"/>
          <ac:picMkLst>
            <pc:docMk/>
            <pc:sldMk cId="3668759088" sldId="369"/>
            <ac:picMk id="12" creationId="{4100D17C-66D7-A99D-A7E4-9ED06D08183C}"/>
          </ac:picMkLst>
        </pc:picChg>
      </pc:sldChg>
    </pc:docChg>
  </pc:docChgLst>
  <pc:docChgLst>
    <pc:chgData name="utegm" userId="S::utegm@student.kit.edu::d532d731-d500-4cb5-9868-28739e765436" providerId="AD" clId="Web-{99DDB1DD-04D1-4597-A1C4-68D879731687}"/>
    <pc:docChg chg="addSld modSld modSection">
      <pc:chgData name="utegm" userId="S::utegm@student.kit.edu::d532d731-d500-4cb5-9868-28739e765436" providerId="AD" clId="Web-{99DDB1DD-04D1-4597-A1C4-68D879731687}" dt="2023-07-17T11:20:57.652" v="135" actId="20577"/>
      <pc:docMkLst>
        <pc:docMk/>
      </pc:docMkLst>
      <pc:sldChg chg="modSp new">
        <pc:chgData name="utegm" userId="S::utegm@student.kit.edu::d532d731-d500-4cb5-9868-28739e765436" providerId="AD" clId="Web-{99DDB1DD-04D1-4597-A1C4-68D879731687}" dt="2023-07-17T11:14:52.139" v="53" actId="20577"/>
        <pc:sldMkLst>
          <pc:docMk/>
          <pc:sldMk cId="3522327959" sldId="353"/>
        </pc:sldMkLst>
        <pc:spChg chg="mod">
          <ac:chgData name="utegm" userId="S::utegm@student.kit.edu::d532d731-d500-4cb5-9868-28739e765436" providerId="AD" clId="Web-{99DDB1DD-04D1-4597-A1C4-68D879731687}" dt="2023-07-17T11:14:52.139" v="53" actId="20577"/>
          <ac:spMkLst>
            <pc:docMk/>
            <pc:sldMk cId="3522327959" sldId="353"/>
            <ac:spMk id="2" creationId="{5595FB8E-E070-6861-0E76-D04E9F730C69}"/>
          </ac:spMkLst>
        </pc:spChg>
        <pc:spChg chg="mod">
          <ac:chgData name="utegm" userId="S::utegm@student.kit.edu::d532d731-d500-4cb5-9868-28739e765436" providerId="AD" clId="Web-{99DDB1DD-04D1-4597-A1C4-68D879731687}" dt="2023-07-17T11:07:08.575" v="9" actId="20577"/>
          <ac:spMkLst>
            <pc:docMk/>
            <pc:sldMk cId="3522327959" sldId="353"/>
            <ac:spMk id="5" creationId="{699F74B3-9B82-93AA-68FE-40C6F594CC1F}"/>
          </ac:spMkLst>
        </pc:spChg>
      </pc:sldChg>
      <pc:sldChg chg="modSp new">
        <pc:chgData name="utegm" userId="S::utegm@student.kit.edu::d532d731-d500-4cb5-9868-28739e765436" providerId="AD" clId="Web-{99DDB1DD-04D1-4597-A1C4-68D879731687}" dt="2023-07-17T11:20:57.652" v="135" actId="20577"/>
        <pc:sldMkLst>
          <pc:docMk/>
          <pc:sldMk cId="1072437156" sldId="354"/>
        </pc:sldMkLst>
        <pc:spChg chg="mod">
          <ac:chgData name="utegm" userId="S::utegm@student.kit.edu::d532d731-d500-4cb5-9868-28739e765436" providerId="AD" clId="Web-{99DDB1DD-04D1-4597-A1C4-68D879731687}" dt="2023-07-17T11:20:57.652" v="135" actId="20577"/>
          <ac:spMkLst>
            <pc:docMk/>
            <pc:sldMk cId="1072437156" sldId="354"/>
            <ac:spMk id="2" creationId="{9D41F71E-2150-058A-59A9-D6B7459DD0F4}"/>
          </ac:spMkLst>
        </pc:spChg>
        <pc:spChg chg="mod">
          <ac:chgData name="utegm" userId="S::utegm@student.kit.edu::d532d731-d500-4cb5-9868-28739e765436" providerId="AD" clId="Web-{99DDB1DD-04D1-4597-A1C4-68D879731687}" dt="2023-07-17T11:15:10.077" v="62" actId="20577"/>
          <ac:spMkLst>
            <pc:docMk/>
            <pc:sldMk cId="1072437156" sldId="354"/>
            <ac:spMk id="5" creationId="{77338FD7-C1A7-CD34-BC30-BA4AF2A66A4E}"/>
          </ac:spMkLst>
        </pc:spChg>
      </pc:sldChg>
    </pc:docChg>
  </pc:docChgLst>
  <pc:docChgLst>
    <pc:chgData name="utegm" userId="S::utegm@student.kit.edu::d532d731-d500-4cb5-9868-28739e765436" providerId="AD" clId="Web-{B7777B8A-B834-440F-B5BC-82132BBFFB29}"/>
    <pc:docChg chg="modSld">
      <pc:chgData name="utegm" userId="S::utegm@student.kit.edu::d532d731-d500-4cb5-9868-28739e765436" providerId="AD" clId="Web-{B7777B8A-B834-440F-B5BC-82132BBFFB29}" dt="2023-07-18T08:46:44.682" v="9" actId="20577"/>
      <pc:docMkLst>
        <pc:docMk/>
      </pc:docMkLst>
      <pc:sldChg chg="modSp">
        <pc:chgData name="utegm" userId="S::utegm@student.kit.edu::d532d731-d500-4cb5-9868-28739e765436" providerId="AD" clId="Web-{B7777B8A-B834-440F-B5BC-82132BBFFB29}" dt="2023-07-18T08:46:44.682" v="9" actId="20577"/>
        <pc:sldMkLst>
          <pc:docMk/>
          <pc:sldMk cId="588923334" sldId="256"/>
        </pc:sldMkLst>
        <pc:spChg chg="mod">
          <ac:chgData name="utegm" userId="S::utegm@student.kit.edu::d532d731-d500-4cb5-9868-28739e765436" providerId="AD" clId="Web-{B7777B8A-B834-440F-B5BC-82132BBFFB29}" dt="2023-07-18T08:46:44.682" v="9" actId="20577"/>
          <ac:spMkLst>
            <pc:docMk/>
            <pc:sldMk cId="588923334" sldId="256"/>
            <ac:spMk id="4" creationId="{600E5B2F-74EC-04E3-7E75-B24B98F2D521}"/>
          </ac:spMkLst>
        </pc:spChg>
      </pc:sldChg>
    </pc:docChg>
  </pc:docChgLst>
  <pc:docChgLst>
    <pc:chgData clId="Web-{AB397809-D397-4790-97E9-375AFE9C498D}"/>
    <pc:docChg chg="modSld">
      <pc:chgData name="" userId="" providerId="" clId="Web-{AB397809-D397-4790-97E9-375AFE9C498D}" dt="2023-07-18T15:37:52.787" v="2" actId="20577"/>
      <pc:docMkLst>
        <pc:docMk/>
      </pc:docMkLst>
      <pc:sldChg chg="modSp">
        <pc:chgData name="" userId="" providerId="" clId="Web-{AB397809-D397-4790-97E9-375AFE9C498D}" dt="2023-07-18T15:37:52.787" v="2" actId="20577"/>
        <pc:sldMkLst>
          <pc:docMk/>
          <pc:sldMk cId="588923334" sldId="256"/>
        </pc:sldMkLst>
        <pc:spChg chg="mod">
          <ac:chgData name="" userId="" providerId="" clId="Web-{AB397809-D397-4790-97E9-375AFE9C498D}" dt="2023-07-18T15:37:52.787" v="2" actId="20577"/>
          <ac:spMkLst>
            <pc:docMk/>
            <pc:sldMk cId="588923334" sldId="256"/>
            <ac:spMk id="4" creationId="{600E5B2F-74EC-04E3-7E75-B24B98F2D521}"/>
          </ac:spMkLst>
        </pc:spChg>
      </pc:sldChg>
    </pc:docChg>
  </pc:docChgLst>
  <pc:docChgLst>
    <pc:chgData name="utegm" userId="S::utegm@student.kit.edu::d532d731-d500-4cb5-9868-28739e765436" providerId="AD" clId="Web-{71CD0233-5EE9-4A6F-AD3A-AB0EE446285E}"/>
    <pc:docChg chg="addSld delSld modSld modSection">
      <pc:chgData name="utegm" userId="S::utegm@student.kit.edu::d532d731-d500-4cb5-9868-28739e765436" providerId="AD" clId="Web-{71CD0233-5EE9-4A6F-AD3A-AB0EE446285E}" dt="2023-07-17T12:56:19.340" v="374"/>
      <pc:docMkLst>
        <pc:docMk/>
      </pc:docMkLst>
      <pc:sldChg chg="modSp del">
        <pc:chgData name="utegm" userId="S::utegm@student.kit.edu::d532d731-d500-4cb5-9868-28739e765436" providerId="AD" clId="Web-{71CD0233-5EE9-4A6F-AD3A-AB0EE446285E}" dt="2023-07-17T12:56:19.340" v="374"/>
        <pc:sldMkLst>
          <pc:docMk/>
          <pc:sldMk cId="1072437156" sldId="354"/>
        </pc:sldMkLst>
        <pc:spChg chg="mod">
          <ac:chgData name="utegm" userId="S::utegm@student.kit.edu::d532d731-d500-4cb5-9868-28739e765436" providerId="AD" clId="Web-{71CD0233-5EE9-4A6F-AD3A-AB0EE446285E}" dt="2023-07-17T12:39:52.946" v="226" actId="20577"/>
          <ac:spMkLst>
            <pc:docMk/>
            <pc:sldMk cId="1072437156" sldId="354"/>
            <ac:spMk id="2" creationId="{9D41F71E-2150-058A-59A9-D6B7459DD0F4}"/>
          </ac:spMkLst>
        </pc:spChg>
      </pc:sldChg>
      <pc:sldChg chg="modSp new">
        <pc:chgData name="utegm" userId="S::utegm@student.kit.edu::d532d731-d500-4cb5-9868-28739e765436" providerId="AD" clId="Web-{71CD0233-5EE9-4A6F-AD3A-AB0EE446285E}" dt="2023-07-17T12:39:34.664" v="224" actId="20577"/>
        <pc:sldMkLst>
          <pc:docMk/>
          <pc:sldMk cId="2896489678" sldId="355"/>
        </pc:sldMkLst>
        <pc:spChg chg="mod">
          <ac:chgData name="utegm" userId="S::utegm@student.kit.edu::d532d731-d500-4cb5-9868-28739e765436" providerId="AD" clId="Web-{71CD0233-5EE9-4A6F-AD3A-AB0EE446285E}" dt="2023-07-17T12:39:34.664" v="224" actId="20577"/>
          <ac:spMkLst>
            <pc:docMk/>
            <pc:sldMk cId="2896489678" sldId="355"/>
            <ac:spMk id="2" creationId="{9FE282D3-4235-49B5-C317-7B4C46F22C96}"/>
          </ac:spMkLst>
        </pc:spChg>
        <pc:spChg chg="mod">
          <ac:chgData name="utegm" userId="S::utegm@student.kit.edu::d532d731-d500-4cb5-9868-28739e765436" providerId="AD" clId="Web-{71CD0233-5EE9-4A6F-AD3A-AB0EE446285E}" dt="2023-07-17T11:39:09.941" v="111" actId="20577"/>
          <ac:spMkLst>
            <pc:docMk/>
            <pc:sldMk cId="2896489678" sldId="355"/>
            <ac:spMk id="5" creationId="{1475F0D5-3310-F34A-89D2-43B3A4276C46}"/>
          </ac:spMkLst>
        </pc:spChg>
      </pc:sldChg>
      <pc:sldChg chg="modSp new">
        <pc:chgData name="utegm" userId="S::utegm@student.kit.edu::d532d731-d500-4cb5-9868-28739e765436" providerId="AD" clId="Web-{71CD0233-5EE9-4A6F-AD3A-AB0EE446285E}" dt="2023-07-17T12:56:09.417" v="373" actId="20577"/>
        <pc:sldMkLst>
          <pc:docMk/>
          <pc:sldMk cId="3183060979" sldId="360"/>
        </pc:sldMkLst>
        <pc:spChg chg="mod">
          <ac:chgData name="utegm" userId="S::utegm@student.kit.edu::d532d731-d500-4cb5-9868-28739e765436" providerId="AD" clId="Web-{71CD0233-5EE9-4A6F-AD3A-AB0EE446285E}" dt="2023-07-17T12:55:58.901" v="363" actId="20577"/>
          <ac:spMkLst>
            <pc:docMk/>
            <pc:sldMk cId="3183060979" sldId="360"/>
            <ac:spMk id="2" creationId="{DB8D2362-2884-31D5-5402-C92CB691C30D}"/>
          </ac:spMkLst>
        </pc:spChg>
        <pc:spChg chg="mod">
          <ac:chgData name="utegm" userId="S::utegm@student.kit.edu::d532d731-d500-4cb5-9868-28739e765436" providerId="AD" clId="Web-{71CD0233-5EE9-4A6F-AD3A-AB0EE446285E}" dt="2023-07-17T12:56:09.417" v="373" actId="20577"/>
          <ac:spMkLst>
            <pc:docMk/>
            <pc:sldMk cId="3183060979" sldId="360"/>
            <ac:spMk id="5" creationId="{71EF2D8C-F44F-D42E-D22C-E04F3DE59582}"/>
          </ac:spMkLst>
        </pc:spChg>
      </pc:sldChg>
    </pc:docChg>
  </pc:docChgLst>
  <pc:docChgLst>
    <pc:chgData name="Franz" userId="1a7f3842-dbdd-479c-afcd-b058b8111dd7" providerId="ADAL" clId="{6B529D0B-EA6F-425E-91AC-5CCDC23BDEBD}"/>
    <pc:docChg chg="undo custSel modSld modMainMaster">
      <pc:chgData name="Franz" userId="1a7f3842-dbdd-479c-afcd-b058b8111dd7" providerId="ADAL" clId="{6B529D0B-EA6F-425E-91AC-5CCDC23BDEBD}" dt="2023-07-18T17:43:27.968" v="328"/>
      <pc:docMkLst>
        <pc:docMk/>
      </pc:docMkLst>
      <pc:sldChg chg="addSp delSp modSp mod modNotesTx">
        <pc:chgData name="Franz" userId="1a7f3842-dbdd-479c-afcd-b058b8111dd7" providerId="ADAL" clId="{6B529D0B-EA6F-425E-91AC-5CCDC23BDEBD}" dt="2023-07-17T16:18:23.012" v="135" actId="478"/>
        <pc:sldMkLst>
          <pc:docMk/>
          <pc:sldMk cId="69508646" sldId="345"/>
        </pc:sldMkLst>
        <pc:picChg chg="add del mod">
          <ac:chgData name="Franz" userId="1a7f3842-dbdd-479c-afcd-b058b8111dd7" providerId="ADAL" clId="{6B529D0B-EA6F-425E-91AC-5CCDC23BDEBD}" dt="2023-07-17T16:18:22.379" v="134"/>
          <ac:picMkLst>
            <pc:docMk/>
            <pc:sldMk cId="69508646" sldId="345"/>
            <ac:picMk id="4" creationId="{8372BAEC-647A-B288-4F46-04BE2EB3152C}"/>
          </ac:picMkLst>
        </pc:picChg>
        <pc:picChg chg="add del">
          <ac:chgData name="Franz" userId="1a7f3842-dbdd-479c-afcd-b058b8111dd7" providerId="ADAL" clId="{6B529D0B-EA6F-425E-91AC-5CCDC23BDEBD}" dt="2023-07-17T16:18:17.980" v="132" actId="478"/>
          <ac:picMkLst>
            <pc:docMk/>
            <pc:sldMk cId="69508646" sldId="345"/>
            <ac:picMk id="10" creationId="{AAC5D66C-5F9C-A7D3-E7AA-C755E36C24BD}"/>
          </ac:picMkLst>
        </pc:picChg>
        <pc:picChg chg="add del">
          <ac:chgData name="Franz" userId="1a7f3842-dbdd-479c-afcd-b058b8111dd7" providerId="ADAL" clId="{6B529D0B-EA6F-425E-91AC-5CCDC23BDEBD}" dt="2023-07-17T16:18:23.012" v="135" actId="478"/>
          <ac:picMkLst>
            <pc:docMk/>
            <pc:sldMk cId="69508646" sldId="345"/>
            <ac:picMk id="19" creationId="{42547F77-B73A-8905-84E5-5D480CD89EC9}"/>
          </ac:picMkLst>
        </pc:picChg>
      </pc:sldChg>
      <pc:sldChg chg="addSp delSp modSp mod">
        <pc:chgData name="Franz" userId="1a7f3842-dbdd-479c-afcd-b058b8111dd7" providerId="ADAL" clId="{6B529D0B-EA6F-425E-91AC-5CCDC23BDEBD}" dt="2023-07-18T17:05:41.215" v="241" actId="1036"/>
        <pc:sldMkLst>
          <pc:docMk/>
          <pc:sldMk cId="170638447" sldId="351"/>
        </pc:sldMkLst>
        <pc:spChg chg="mod">
          <ac:chgData name="Franz" userId="1a7f3842-dbdd-479c-afcd-b058b8111dd7" providerId="ADAL" clId="{6B529D0B-EA6F-425E-91AC-5CCDC23BDEBD}" dt="2023-07-18T16:49:39.156" v="161" actId="1076"/>
          <ac:spMkLst>
            <pc:docMk/>
            <pc:sldMk cId="170638447" sldId="351"/>
            <ac:spMk id="2" creationId="{B282FACA-A616-F79B-A3B9-EFF0840B8F95}"/>
          </ac:spMkLst>
        </pc:spChg>
        <pc:spChg chg="del">
          <ac:chgData name="Franz" userId="1a7f3842-dbdd-479c-afcd-b058b8111dd7" providerId="ADAL" clId="{6B529D0B-EA6F-425E-91AC-5CCDC23BDEBD}" dt="2023-07-18T16:59:43.824" v="187" actId="478"/>
          <ac:spMkLst>
            <pc:docMk/>
            <pc:sldMk cId="170638447" sldId="351"/>
            <ac:spMk id="7" creationId="{97051242-1BB0-7A52-08D7-6D7F3FD682F8}"/>
          </ac:spMkLst>
        </pc:spChg>
        <pc:spChg chg="add">
          <ac:chgData name="Franz" userId="1a7f3842-dbdd-479c-afcd-b058b8111dd7" providerId="ADAL" clId="{6B529D0B-EA6F-425E-91AC-5CCDC23BDEBD}" dt="2023-07-18T16:46:17.313" v="139" actId="22"/>
          <ac:spMkLst>
            <pc:docMk/>
            <pc:sldMk cId="170638447" sldId="351"/>
            <ac:spMk id="12" creationId="{94FCF5C0-6581-0781-D21D-1129AF39420B}"/>
          </ac:spMkLst>
        </pc:spChg>
        <pc:spChg chg="add del">
          <ac:chgData name="Franz" userId="1a7f3842-dbdd-479c-afcd-b058b8111dd7" providerId="ADAL" clId="{6B529D0B-EA6F-425E-91AC-5CCDC23BDEBD}" dt="2023-07-18T16:48:32.489" v="150" actId="22"/>
          <ac:spMkLst>
            <pc:docMk/>
            <pc:sldMk cId="170638447" sldId="351"/>
            <ac:spMk id="16" creationId="{3264CF83-CC02-E522-3CC7-FE163B7EB0C2}"/>
          </ac:spMkLst>
        </pc:spChg>
        <pc:spChg chg="mod">
          <ac:chgData name="Franz" userId="1a7f3842-dbdd-479c-afcd-b058b8111dd7" providerId="ADAL" clId="{6B529D0B-EA6F-425E-91AC-5CCDC23BDEBD}" dt="2023-07-18T17:05:18.482" v="194" actId="12788"/>
          <ac:spMkLst>
            <pc:docMk/>
            <pc:sldMk cId="170638447" sldId="351"/>
            <ac:spMk id="24" creationId="{CFDC8AA8-FAB3-53DB-1180-DA361A04F4D2}"/>
          </ac:spMkLst>
        </pc:spChg>
        <pc:picChg chg="mod">
          <ac:chgData name="Franz" userId="1a7f3842-dbdd-479c-afcd-b058b8111dd7" providerId="ADAL" clId="{6B529D0B-EA6F-425E-91AC-5CCDC23BDEBD}" dt="2023-07-18T16:54:10.858" v="184" actId="1076"/>
          <ac:picMkLst>
            <pc:docMk/>
            <pc:sldMk cId="170638447" sldId="351"/>
            <ac:picMk id="9" creationId="{D461DACB-1061-EDEE-4C4B-F1E103D424EA}"/>
          </ac:picMkLst>
        </pc:picChg>
        <pc:picChg chg="add mod">
          <ac:chgData name="Franz" userId="1a7f3842-dbdd-479c-afcd-b058b8111dd7" providerId="ADAL" clId="{6B529D0B-EA6F-425E-91AC-5CCDC23BDEBD}" dt="2023-07-18T16:54:15.141" v="185" actId="1076"/>
          <ac:picMkLst>
            <pc:docMk/>
            <pc:sldMk cId="170638447" sldId="351"/>
            <ac:picMk id="10" creationId="{D6D24747-F1C7-88E6-0AA1-4C43BC0CECEA}"/>
          </ac:picMkLst>
        </pc:picChg>
        <pc:picChg chg="add del mod">
          <ac:chgData name="Franz" userId="1a7f3842-dbdd-479c-afcd-b058b8111dd7" providerId="ADAL" clId="{6B529D0B-EA6F-425E-91AC-5CCDC23BDEBD}" dt="2023-07-18T16:47:32.104" v="148" actId="478"/>
          <ac:picMkLst>
            <pc:docMk/>
            <pc:sldMk cId="170638447" sldId="351"/>
            <ac:picMk id="14" creationId="{B71861DB-2B71-3BA9-A6A4-2A56F6C16629}"/>
          </ac:picMkLst>
        </pc:picChg>
        <pc:picChg chg="add del">
          <ac:chgData name="Franz" userId="1a7f3842-dbdd-479c-afcd-b058b8111dd7" providerId="ADAL" clId="{6B529D0B-EA6F-425E-91AC-5CCDC23BDEBD}" dt="2023-07-18T16:48:45.191" v="152" actId="22"/>
          <ac:picMkLst>
            <pc:docMk/>
            <pc:sldMk cId="170638447" sldId="351"/>
            <ac:picMk id="18" creationId="{F1179277-CA49-C32F-7F1B-315B43DD548E}"/>
          </ac:picMkLst>
        </pc:picChg>
        <pc:picChg chg="add mod">
          <ac:chgData name="Franz" userId="1a7f3842-dbdd-479c-afcd-b058b8111dd7" providerId="ADAL" clId="{6B529D0B-EA6F-425E-91AC-5CCDC23BDEBD}" dt="2023-07-18T17:03:15.349" v="192" actId="1076"/>
          <ac:picMkLst>
            <pc:docMk/>
            <pc:sldMk cId="170638447" sldId="351"/>
            <ac:picMk id="20" creationId="{B6864E83-1C5A-04DA-6C55-88B55FE516C3}"/>
          </ac:picMkLst>
        </pc:picChg>
        <pc:picChg chg="mod">
          <ac:chgData name="Franz" userId="1a7f3842-dbdd-479c-afcd-b058b8111dd7" providerId="ADAL" clId="{6B529D0B-EA6F-425E-91AC-5CCDC23BDEBD}" dt="2023-07-18T17:03:01.678" v="191" actId="1076"/>
          <ac:picMkLst>
            <pc:docMk/>
            <pc:sldMk cId="170638447" sldId="351"/>
            <ac:picMk id="23" creationId="{8D228F03-26B9-0B83-46AB-636374E845C0}"/>
          </ac:picMkLst>
        </pc:picChg>
        <pc:picChg chg="add del mod">
          <ac:chgData name="Franz" userId="1a7f3842-dbdd-479c-afcd-b058b8111dd7" providerId="ADAL" clId="{6B529D0B-EA6F-425E-91AC-5CCDC23BDEBD}" dt="2023-07-18T16:51:16.515" v="169" actId="478"/>
          <ac:picMkLst>
            <pc:docMk/>
            <pc:sldMk cId="170638447" sldId="351"/>
            <ac:picMk id="25" creationId="{AF275BEF-AB98-7BF7-EB66-8A603FCDEA50}"/>
          </ac:picMkLst>
        </pc:picChg>
        <pc:picChg chg="add mod">
          <ac:chgData name="Franz" userId="1a7f3842-dbdd-479c-afcd-b058b8111dd7" providerId="ADAL" clId="{6B529D0B-EA6F-425E-91AC-5CCDC23BDEBD}" dt="2023-07-18T16:54:21.206" v="186" actId="1076"/>
          <ac:picMkLst>
            <pc:docMk/>
            <pc:sldMk cId="170638447" sldId="351"/>
            <ac:picMk id="27" creationId="{6D2D23F1-CB11-AFD8-C82A-867526D189E9}"/>
          </ac:picMkLst>
        </pc:picChg>
        <pc:picChg chg="mod">
          <ac:chgData name="Franz" userId="1a7f3842-dbdd-479c-afcd-b058b8111dd7" providerId="ADAL" clId="{6B529D0B-EA6F-425E-91AC-5CCDC23BDEBD}" dt="2023-07-18T17:03:15.349" v="192" actId="1076"/>
          <ac:picMkLst>
            <pc:docMk/>
            <pc:sldMk cId="170638447" sldId="351"/>
            <ac:picMk id="1026" creationId="{39F994E0-21E3-C06A-C0A4-6D2F95AA5A9A}"/>
          </ac:picMkLst>
        </pc:picChg>
        <pc:picChg chg="mod">
          <ac:chgData name="Franz" userId="1a7f3842-dbdd-479c-afcd-b058b8111dd7" providerId="ADAL" clId="{6B529D0B-EA6F-425E-91AC-5CCDC23BDEBD}" dt="2023-07-18T17:03:15.349" v="192" actId="1076"/>
          <ac:picMkLst>
            <pc:docMk/>
            <pc:sldMk cId="170638447" sldId="351"/>
            <ac:picMk id="2050" creationId="{59A00FCA-187C-AAF2-BC0A-02C7ECC7431A}"/>
          </ac:picMkLst>
        </pc:picChg>
        <pc:picChg chg="mod">
          <ac:chgData name="Franz" userId="1a7f3842-dbdd-479c-afcd-b058b8111dd7" providerId="ADAL" clId="{6B529D0B-EA6F-425E-91AC-5CCDC23BDEBD}" dt="2023-07-18T17:03:15.349" v="192" actId="1076"/>
          <ac:picMkLst>
            <pc:docMk/>
            <pc:sldMk cId="170638447" sldId="351"/>
            <ac:picMk id="2052" creationId="{1D02F43A-84F5-2255-23B0-148A96B96E1B}"/>
          </ac:picMkLst>
        </pc:picChg>
        <pc:picChg chg="mod">
          <ac:chgData name="Franz" userId="1a7f3842-dbdd-479c-afcd-b058b8111dd7" providerId="ADAL" clId="{6B529D0B-EA6F-425E-91AC-5CCDC23BDEBD}" dt="2023-07-18T17:03:15.349" v="192" actId="1076"/>
          <ac:picMkLst>
            <pc:docMk/>
            <pc:sldMk cId="170638447" sldId="351"/>
            <ac:picMk id="2060" creationId="{DA7C4C0E-9FDF-221B-1A2B-BC52B5567C5A}"/>
          </ac:picMkLst>
        </pc:picChg>
        <pc:picChg chg="mod">
          <ac:chgData name="Franz" userId="1a7f3842-dbdd-479c-afcd-b058b8111dd7" providerId="ADAL" clId="{6B529D0B-EA6F-425E-91AC-5CCDC23BDEBD}" dt="2023-07-18T17:03:15.349" v="192" actId="1076"/>
          <ac:picMkLst>
            <pc:docMk/>
            <pc:sldMk cId="170638447" sldId="351"/>
            <ac:picMk id="2062" creationId="{C8492CF1-5DE4-A6D2-1A4F-D30BD081D195}"/>
          </ac:picMkLst>
        </pc:picChg>
        <pc:picChg chg="mod">
          <ac:chgData name="Franz" userId="1a7f3842-dbdd-479c-afcd-b058b8111dd7" providerId="ADAL" clId="{6B529D0B-EA6F-425E-91AC-5CCDC23BDEBD}" dt="2023-07-18T17:03:15.349" v="192" actId="1076"/>
          <ac:picMkLst>
            <pc:docMk/>
            <pc:sldMk cId="170638447" sldId="351"/>
            <ac:picMk id="2064" creationId="{7B65A247-F797-986D-9262-5F352E29AF76}"/>
          </ac:picMkLst>
        </pc:picChg>
        <pc:picChg chg="mod">
          <ac:chgData name="Franz" userId="1a7f3842-dbdd-479c-afcd-b058b8111dd7" providerId="ADAL" clId="{6B529D0B-EA6F-425E-91AC-5CCDC23BDEBD}" dt="2023-07-18T17:03:15.349" v="192" actId="1076"/>
          <ac:picMkLst>
            <pc:docMk/>
            <pc:sldMk cId="170638447" sldId="351"/>
            <ac:picMk id="2068" creationId="{BFE9D421-EF6A-B345-FACF-C9572383CE71}"/>
          </ac:picMkLst>
        </pc:picChg>
        <pc:cxnChg chg="del">
          <ac:chgData name="Franz" userId="1a7f3842-dbdd-479c-afcd-b058b8111dd7" providerId="ADAL" clId="{6B529D0B-EA6F-425E-91AC-5CCDC23BDEBD}" dt="2023-07-18T17:05:31.968" v="233" actId="478"/>
          <ac:cxnSpMkLst>
            <pc:docMk/>
            <pc:sldMk cId="170638447" sldId="351"/>
            <ac:cxnSpMk id="12" creationId="{7CBFEEE6-7278-C7E3-D177-34F7D39780C0}"/>
          </ac:cxnSpMkLst>
        </pc:cxnChg>
        <pc:cxnChg chg="mod">
          <ac:chgData name="Franz" userId="1a7f3842-dbdd-479c-afcd-b058b8111dd7" providerId="ADAL" clId="{6B529D0B-EA6F-425E-91AC-5CCDC23BDEBD}" dt="2023-07-18T17:05:41.215" v="241" actId="1036"/>
          <ac:cxnSpMkLst>
            <pc:docMk/>
            <pc:sldMk cId="170638447" sldId="351"/>
            <ac:cxnSpMk id="13" creationId="{DD4C6DF0-CA63-6B90-F56A-8DEE16B35C16}"/>
          </ac:cxnSpMkLst>
        </pc:cxnChg>
      </pc:sldChg>
      <pc:sldChg chg="modNotesTx">
        <pc:chgData name="Franz" userId="1a7f3842-dbdd-479c-afcd-b058b8111dd7" providerId="ADAL" clId="{6B529D0B-EA6F-425E-91AC-5CCDC23BDEBD}" dt="2023-07-18T17:43:27.968" v="328"/>
        <pc:sldMkLst>
          <pc:docMk/>
          <pc:sldMk cId="1140281212" sldId="357"/>
        </pc:sldMkLst>
      </pc:sldChg>
      <pc:sldMasterChg chg="modSp mod">
        <pc:chgData name="Franz" userId="1a7f3842-dbdd-479c-afcd-b058b8111dd7" providerId="ADAL" clId="{6B529D0B-EA6F-425E-91AC-5CCDC23BDEBD}" dt="2023-07-17T16:15:31.229" v="6" actId="120"/>
        <pc:sldMasterMkLst>
          <pc:docMk/>
          <pc:sldMasterMk cId="3503340467" sldId="2147483673"/>
        </pc:sldMasterMkLst>
        <pc:spChg chg="mod">
          <ac:chgData name="Franz" userId="1a7f3842-dbdd-479c-afcd-b058b8111dd7" providerId="ADAL" clId="{6B529D0B-EA6F-425E-91AC-5CCDC23BDEBD}" dt="2023-07-17T16:15:31.229" v="6" actId="120"/>
          <ac:spMkLst>
            <pc:docMk/>
            <pc:sldMasterMk cId="3503340467" sldId="2147483673"/>
            <ac:spMk id="17" creationId="{74D87B36-D57F-487F-9086-156B2F77E750}"/>
          </ac:spMkLst>
        </pc:spChg>
      </pc:sldMasterChg>
    </pc:docChg>
  </pc:docChgLst>
  <pc:docChgLst>
    <pc:chgData name="Diener, Moritz Maximilian" userId="S::ulngy@student.kit.edu::404199fe-8757-4fed-af1c-fcaa71279d6b" providerId="AD" clId="Web-{9C17BFF9-BE79-4210-AC63-D2E52C056EFA}"/>
    <pc:docChg chg="addSld delSld modSld">
      <pc:chgData name="Diener, Moritz Maximilian" userId="S::ulngy@student.kit.edu::404199fe-8757-4fed-af1c-fcaa71279d6b" providerId="AD" clId="Web-{9C17BFF9-BE79-4210-AC63-D2E52C056EFA}" dt="2023-07-03T15:36:26.648" v="128"/>
      <pc:docMkLst>
        <pc:docMk/>
      </pc:docMkLst>
      <pc:sldChg chg="modSp">
        <pc:chgData name="Diener, Moritz Maximilian" userId="S::ulngy@student.kit.edu::404199fe-8757-4fed-af1c-fcaa71279d6b" providerId="AD" clId="Web-{9C17BFF9-BE79-4210-AC63-D2E52C056EFA}" dt="2023-07-03T15:11:50.705" v="16" actId="20577"/>
        <pc:sldMkLst>
          <pc:docMk/>
          <pc:sldMk cId="2952058814" sldId="260"/>
        </pc:sldMkLst>
        <pc:spChg chg="mod">
          <ac:chgData name="Diener, Moritz Maximilian" userId="S::ulngy@student.kit.edu::404199fe-8757-4fed-af1c-fcaa71279d6b" providerId="AD" clId="Web-{9C17BFF9-BE79-4210-AC63-D2E52C056EFA}" dt="2023-07-03T15:11:43.549" v="11" actId="20577"/>
          <ac:spMkLst>
            <pc:docMk/>
            <pc:sldMk cId="2952058814" sldId="260"/>
            <ac:spMk id="7" creationId="{00000000-0000-0000-0000-000000000000}"/>
          </ac:spMkLst>
        </pc:spChg>
        <pc:spChg chg="mod">
          <ac:chgData name="Diener, Moritz Maximilian" userId="S::ulngy@student.kit.edu::404199fe-8757-4fed-af1c-fcaa71279d6b" providerId="AD" clId="Web-{9C17BFF9-BE79-4210-AC63-D2E52C056EFA}" dt="2023-07-03T15:11:50.705" v="16" actId="20577"/>
          <ac:spMkLst>
            <pc:docMk/>
            <pc:sldMk cId="2952058814" sldId="260"/>
            <ac:spMk id="8" creationId="{00000000-0000-0000-0000-000000000000}"/>
          </ac:spMkLst>
        </pc:spChg>
      </pc:sldChg>
      <pc:sldChg chg="del">
        <pc:chgData name="Diener, Moritz Maximilian" userId="S::ulngy@student.kit.edu::404199fe-8757-4fed-af1c-fcaa71279d6b" providerId="AD" clId="Web-{9C17BFF9-BE79-4210-AC63-D2E52C056EFA}" dt="2023-07-03T15:11:58.846" v="20"/>
        <pc:sldMkLst>
          <pc:docMk/>
          <pc:sldMk cId="1630946909" sldId="263"/>
        </pc:sldMkLst>
      </pc:sldChg>
      <pc:sldChg chg="addSp modSp new">
        <pc:chgData name="Diener, Moritz Maximilian" userId="S::ulngy@student.kit.edu::404199fe-8757-4fed-af1c-fcaa71279d6b" providerId="AD" clId="Web-{9C17BFF9-BE79-4210-AC63-D2E52C056EFA}" dt="2023-07-03T15:36:26.648" v="128"/>
        <pc:sldMkLst>
          <pc:docMk/>
          <pc:sldMk cId="2063268606" sldId="263"/>
        </pc:sldMkLst>
        <pc:spChg chg="mod">
          <ac:chgData name="Diener, Moritz Maximilian" userId="S::ulngy@student.kit.edu::404199fe-8757-4fed-af1c-fcaa71279d6b" providerId="AD" clId="Web-{9C17BFF9-BE79-4210-AC63-D2E52C056EFA}" dt="2023-07-03T15:34:57.489" v="52" actId="20577"/>
          <ac:spMkLst>
            <pc:docMk/>
            <pc:sldMk cId="2063268606" sldId="263"/>
            <ac:spMk id="2" creationId="{3D7353C9-648F-EE4F-DBAF-77BCD760278B}"/>
          </ac:spMkLst>
        </pc:spChg>
        <pc:spChg chg="mod">
          <ac:chgData name="Diener, Moritz Maximilian" userId="S::ulngy@student.kit.edu::404199fe-8757-4fed-af1c-fcaa71279d6b" providerId="AD" clId="Web-{9C17BFF9-BE79-4210-AC63-D2E52C056EFA}" dt="2023-07-03T15:34:15.113" v="24" actId="20577"/>
          <ac:spMkLst>
            <pc:docMk/>
            <pc:sldMk cId="2063268606" sldId="263"/>
            <ac:spMk id="5" creationId="{B8162F5E-36C9-F447-1D9A-17E62FFCE63B}"/>
          </ac:spMkLst>
        </pc:spChg>
        <pc:graphicFrameChg chg="add mod modGraphic">
          <ac:chgData name="Diener, Moritz Maximilian" userId="S::ulngy@student.kit.edu::404199fe-8757-4fed-af1c-fcaa71279d6b" providerId="AD" clId="Web-{9C17BFF9-BE79-4210-AC63-D2E52C056EFA}" dt="2023-07-03T15:36:26.648" v="128"/>
          <ac:graphicFrameMkLst>
            <pc:docMk/>
            <pc:sldMk cId="2063268606" sldId="263"/>
            <ac:graphicFrameMk id="6" creationId="{9EF155E3-9EBB-8B51-B467-1FAFB2E7A272}"/>
          </ac:graphicFrameMkLst>
        </pc:graphicFrameChg>
      </pc:sldChg>
      <pc:sldChg chg="del">
        <pc:chgData name="Diener, Moritz Maximilian" userId="S::ulngy@student.kit.edu::404199fe-8757-4fed-af1c-fcaa71279d6b" providerId="AD" clId="Web-{9C17BFF9-BE79-4210-AC63-D2E52C056EFA}" dt="2023-07-03T15:11:57.830" v="19"/>
        <pc:sldMkLst>
          <pc:docMk/>
          <pc:sldMk cId="3529388180" sldId="264"/>
        </pc:sldMkLst>
      </pc:sldChg>
      <pc:sldChg chg="del">
        <pc:chgData name="Diener, Moritz Maximilian" userId="S::ulngy@student.kit.edu::404199fe-8757-4fed-af1c-fcaa71279d6b" providerId="AD" clId="Web-{9C17BFF9-BE79-4210-AC63-D2E52C056EFA}" dt="2023-07-03T15:11:56.580" v="18"/>
        <pc:sldMkLst>
          <pc:docMk/>
          <pc:sldMk cId="17267744" sldId="265"/>
        </pc:sldMkLst>
      </pc:sldChg>
      <pc:sldChg chg="del">
        <pc:chgData name="Diener, Moritz Maximilian" userId="S::ulngy@student.kit.edu::404199fe-8757-4fed-af1c-fcaa71279d6b" providerId="AD" clId="Web-{9C17BFF9-BE79-4210-AC63-D2E52C056EFA}" dt="2023-07-03T15:11:54.502" v="17"/>
        <pc:sldMkLst>
          <pc:docMk/>
          <pc:sldMk cId="1572928253" sldId="266"/>
        </pc:sldMkLst>
      </pc:sldChg>
    </pc:docChg>
  </pc:docChgLst>
  <pc:docChgLst>
    <pc:chgData name="Röckel, Fabian" userId="S::uzpnw@student.kit.edu::dc03289c-ca85-40a4-a503-07f96cfe271e" providerId="AD" clId="Web-{A29CF0A5-9A00-47CC-8BAF-97C90FFA5348}"/>
    <pc:docChg chg="modSld">
      <pc:chgData name="Röckel, Fabian" userId="S::uzpnw@student.kit.edu::dc03289c-ca85-40a4-a503-07f96cfe271e" providerId="AD" clId="Web-{A29CF0A5-9A00-47CC-8BAF-97C90FFA5348}" dt="2023-07-11T06:58:14.020" v="29" actId="20577"/>
      <pc:docMkLst>
        <pc:docMk/>
      </pc:docMkLst>
      <pc:sldChg chg="modSp">
        <pc:chgData name="Röckel, Fabian" userId="S::uzpnw@student.kit.edu::dc03289c-ca85-40a4-a503-07f96cfe271e" providerId="AD" clId="Web-{A29CF0A5-9A00-47CC-8BAF-97C90FFA5348}" dt="2023-07-11T06:58:14.020" v="29" actId="20577"/>
        <pc:sldMkLst>
          <pc:docMk/>
          <pc:sldMk cId="588247529" sldId="266"/>
        </pc:sldMkLst>
        <pc:spChg chg="mod">
          <ac:chgData name="Röckel, Fabian" userId="S::uzpnw@student.kit.edu::dc03289c-ca85-40a4-a503-07f96cfe271e" providerId="AD" clId="Web-{A29CF0A5-9A00-47CC-8BAF-97C90FFA5348}" dt="2023-07-11T06:58:14.020" v="29" actId="20577"/>
          <ac:spMkLst>
            <pc:docMk/>
            <pc:sldMk cId="588247529" sldId="266"/>
            <ac:spMk id="2" creationId="{7FDE540E-A602-87E1-43C4-B069A84487AD}"/>
          </ac:spMkLst>
        </pc:spChg>
      </pc:sldChg>
    </pc:docChg>
  </pc:docChgLst>
  <pc:docChgLst>
    <pc:chgData name="Röckel, Fabian" userId="S::uzpnw@student.kit.edu::dc03289c-ca85-40a4-a503-07f96cfe271e" providerId="AD" clId="Web-{C65E457C-7EC1-4499-84A6-F270ADB649BD}"/>
    <pc:docChg chg="addSld modSld sldOrd">
      <pc:chgData name="Röckel, Fabian" userId="S::uzpnw@student.kit.edu::dc03289c-ca85-40a4-a503-07f96cfe271e" providerId="AD" clId="Web-{C65E457C-7EC1-4499-84A6-F270ADB649BD}" dt="2023-07-10T22:13:28.410" v="97"/>
      <pc:docMkLst>
        <pc:docMk/>
      </pc:docMkLst>
      <pc:sldChg chg="addSp delSp modSp new">
        <pc:chgData name="Röckel, Fabian" userId="S::uzpnw@student.kit.edu::dc03289c-ca85-40a4-a503-07f96cfe271e" providerId="AD" clId="Web-{C65E457C-7EC1-4499-84A6-F270ADB649BD}" dt="2023-07-10T22:06:16.523" v="58" actId="14100"/>
        <pc:sldMkLst>
          <pc:docMk/>
          <pc:sldMk cId="728809992" sldId="267"/>
        </pc:sldMkLst>
        <pc:spChg chg="del">
          <ac:chgData name="Röckel, Fabian" userId="S::uzpnw@student.kit.edu::dc03289c-ca85-40a4-a503-07f96cfe271e" providerId="AD" clId="Web-{C65E457C-7EC1-4499-84A6-F270ADB649BD}" dt="2023-07-10T21:54:30.777" v="2"/>
          <ac:spMkLst>
            <pc:docMk/>
            <pc:sldMk cId="728809992" sldId="267"/>
            <ac:spMk id="2" creationId="{F7929536-FD7F-68BD-913F-B4CFBBC88C7C}"/>
          </ac:spMkLst>
        </pc:spChg>
        <pc:spChg chg="mod">
          <ac:chgData name="Röckel, Fabian" userId="S::uzpnw@student.kit.edu::dc03289c-ca85-40a4-a503-07f96cfe271e" providerId="AD" clId="Web-{C65E457C-7EC1-4499-84A6-F270ADB649BD}" dt="2023-07-10T22:04:23.893" v="24" actId="20577"/>
          <ac:spMkLst>
            <pc:docMk/>
            <pc:sldMk cId="728809992" sldId="267"/>
            <ac:spMk id="5" creationId="{89F15E4E-A32A-5803-8B3D-06EC8386B80B}"/>
          </ac:spMkLst>
        </pc:spChg>
        <pc:spChg chg="add">
          <ac:chgData name="Röckel, Fabian" userId="S::uzpnw@student.kit.edu::dc03289c-ca85-40a4-a503-07f96cfe271e" providerId="AD" clId="Web-{C65E457C-7EC1-4499-84A6-F270ADB649BD}" dt="2023-07-10T22:04:01.846" v="10"/>
          <ac:spMkLst>
            <pc:docMk/>
            <pc:sldMk cId="728809992" sldId="267"/>
            <ac:spMk id="9" creationId="{63833063-4A87-3AEB-989A-965C4690D81E}"/>
          </ac:spMkLst>
        </pc:spChg>
        <pc:spChg chg="add mod">
          <ac:chgData name="Röckel, Fabian" userId="S::uzpnw@student.kit.edu::dc03289c-ca85-40a4-a503-07f96cfe271e" providerId="AD" clId="Web-{C65E457C-7EC1-4499-84A6-F270ADB649BD}" dt="2023-07-10T22:06:16.523" v="58" actId="14100"/>
          <ac:spMkLst>
            <pc:docMk/>
            <pc:sldMk cId="728809992" sldId="267"/>
            <ac:spMk id="10" creationId="{95168E75-857A-81B0-DA9E-44C868DD4FDF}"/>
          </ac:spMkLst>
        </pc:spChg>
        <pc:picChg chg="add mod">
          <ac:chgData name="Röckel, Fabian" userId="S::uzpnw@student.kit.edu::dc03289c-ca85-40a4-a503-07f96cfe271e" providerId="AD" clId="Web-{C65E457C-7EC1-4499-84A6-F270ADB649BD}" dt="2023-07-10T21:55:29.498" v="4" actId="1076"/>
          <ac:picMkLst>
            <pc:docMk/>
            <pc:sldMk cId="728809992" sldId="267"/>
            <ac:picMk id="6" creationId="{7D88A99B-692A-5D46-8934-B8E9F1A49FB1}"/>
          </ac:picMkLst>
        </pc:picChg>
        <pc:picChg chg="add mod">
          <ac:chgData name="Röckel, Fabian" userId="S::uzpnw@student.kit.edu::dc03289c-ca85-40a4-a503-07f96cfe271e" providerId="AD" clId="Web-{C65E457C-7EC1-4499-84A6-F270ADB649BD}" dt="2023-07-10T21:56:00.328" v="6" actId="1076"/>
          <ac:picMkLst>
            <pc:docMk/>
            <pc:sldMk cId="728809992" sldId="267"/>
            <ac:picMk id="7" creationId="{EA33A141-F4FB-3826-8E87-0D7CF2B6EF46}"/>
          </ac:picMkLst>
        </pc:picChg>
        <pc:picChg chg="add mod">
          <ac:chgData name="Röckel, Fabian" userId="S::uzpnw@student.kit.edu::dc03289c-ca85-40a4-a503-07f96cfe271e" providerId="AD" clId="Web-{C65E457C-7EC1-4499-84A6-F270ADB649BD}" dt="2023-07-10T21:56:35.657" v="9" actId="14100"/>
          <ac:picMkLst>
            <pc:docMk/>
            <pc:sldMk cId="728809992" sldId="267"/>
            <ac:picMk id="8" creationId="{097D1587-4F83-F5FE-812A-1633F582F306}"/>
          </ac:picMkLst>
        </pc:picChg>
      </pc:sldChg>
      <pc:sldChg chg="addSp delSp modSp add ord replId">
        <pc:chgData name="Röckel, Fabian" userId="S::uzpnw@student.kit.edu::dc03289c-ca85-40a4-a503-07f96cfe271e" providerId="AD" clId="Web-{C65E457C-7EC1-4499-84A6-F270ADB649BD}" dt="2023-07-10T22:13:28.410" v="97"/>
        <pc:sldMkLst>
          <pc:docMk/>
          <pc:sldMk cId="3621228537" sldId="268"/>
        </pc:sldMkLst>
        <pc:spChg chg="del">
          <ac:chgData name="Röckel, Fabian" userId="S::uzpnw@student.kit.edu::dc03289c-ca85-40a4-a503-07f96cfe271e" providerId="AD" clId="Web-{C65E457C-7EC1-4499-84A6-F270ADB649BD}" dt="2023-07-10T22:11:29.953" v="62"/>
          <ac:spMkLst>
            <pc:docMk/>
            <pc:sldMk cId="3621228537" sldId="268"/>
            <ac:spMk id="9" creationId="{63833063-4A87-3AEB-989A-965C4690D81E}"/>
          </ac:spMkLst>
        </pc:spChg>
        <pc:spChg chg="del">
          <ac:chgData name="Röckel, Fabian" userId="S::uzpnw@student.kit.edu::dc03289c-ca85-40a4-a503-07f96cfe271e" providerId="AD" clId="Web-{C65E457C-7EC1-4499-84A6-F270ADB649BD}" dt="2023-07-10T22:11:31.859" v="64"/>
          <ac:spMkLst>
            <pc:docMk/>
            <pc:sldMk cId="3621228537" sldId="268"/>
            <ac:spMk id="10" creationId="{95168E75-857A-81B0-DA9E-44C868DD4FDF}"/>
          </ac:spMkLst>
        </pc:spChg>
        <pc:picChg chg="add mod">
          <ac:chgData name="Röckel, Fabian" userId="S::uzpnw@student.kit.edu::dc03289c-ca85-40a4-a503-07f96cfe271e" providerId="AD" clId="Web-{C65E457C-7EC1-4499-84A6-F270ADB649BD}" dt="2023-07-10T22:12:12.939" v="79" actId="1076"/>
          <ac:picMkLst>
            <pc:docMk/>
            <pc:sldMk cId="3621228537" sldId="268"/>
            <ac:picMk id="2" creationId="{D435D0FB-8636-4BB4-A38D-F8421889A34A}"/>
          </ac:picMkLst>
        </pc:picChg>
        <pc:picChg chg="del">
          <ac:chgData name="Röckel, Fabian" userId="S::uzpnw@student.kit.edu::dc03289c-ca85-40a4-a503-07f96cfe271e" providerId="AD" clId="Web-{C65E457C-7EC1-4499-84A6-F270ADB649BD}" dt="2023-07-10T22:11:26.312" v="60"/>
          <ac:picMkLst>
            <pc:docMk/>
            <pc:sldMk cId="3621228537" sldId="268"/>
            <ac:picMk id="6" creationId="{7D88A99B-692A-5D46-8934-B8E9F1A49FB1}"/>
          </ac:picMkLst>
        </pc:picChg>
        <pc:picChg chg="del">
          <ac:chgData name="Röckel, Fabian" userId="S::uzpnw@student.kit.edu::dc03289c-ca85-40a4-a503-07f96cfe271e" providerId="AD" clId="Web-{C65E457C-7EC1-4499-84A6-F270ADB649BD}" dt="2023-07-10T22:11:27.234" v="61"/>
          <ac:picMkLst>
            <pc:docMk/>
            <pc:sldMk cId="3621228537" sldId="268"/>
            <ac:picMk id="7" creationId="{EA33A141-F4FB-3826-8E87-0D7CF2B6EF46}"/>
          </ac:picMkLst>
        </pc:picChg>
        <pc:picChg chg="del">
          <ac:chgData name="Röckel, Fabian" userId="S::uzpnw@student.kit.edu::dc03289c-ca85-40a4-a503-07f96cfe271e" providerId="AD" clId="Web-{C65E457C-7EC1-4499-84A6-F270ADB649BD}" dt="2023-07-10T22:11:29.953" v="63"/>
          <ac:picMkLst>
            <pc:docMk/>
            <pc:sldMk cId="3621228537" sldId="268"/>
            <ac:picMk id="8" creationId="{097D1587-4F83-F5FE-812A-1633F582F306}"/>
          </ac:picMkLst>
        </pc:picChg>
        <pc:picChg chg="add mod">
          <ac:chgData name="Röckel, Fabian" userId="S::uzpnw@student.kit.edu::dc03289c-ca85-40a4-a503-07f96cfe271e" providerId="AD" clId="Web-{C65E457C-7EC1-4499-84A6-F270ADB649BD}" dt="2023-07-10T22:12:41.471" v="82" actId="1076"/>
          <ac:picMkLst>
            <pc:docMk/>
            <pc:sldMk cId="3621228537" sldId="268"/>
            <ac:picMk id="11" creationId="{B54D7FB3-7C51-9198-A912-740C2696C3BB}"/>
          </ac:picMkLst>
        </pc:picChg>
        <pc:picChg chg="add mod">
          <ac:chgData name="Röckel, Fabian" userId="S::uzpnw@student.kit.edu::dc03289c-ca85-40a4-a503-07f96cfe271e" providerId="AD" clId="Web-{C65E457C-7EC1-4499-84A6-F270ADB649BD}" dt="2023-07-10T22:13:26.379" v="96" actId="1076"/>
          <ac:picMkLst>
            <pc:docMk/>
            <pc:sldMk cId="3621228537" sldId="268"/>
            <ac:picMk id="12" creationId="{3CE0E136-F797-EE84-A968-24B171EB1DAA}"/>
          </ac:picMkLst>
        </pc:picChg>
        <pc:picChg chg="add mod">
          <ac:chgData name="Röckel, Fabian" userId="S::uzpnw@student.kit.edu::dc03289c-ca85-40a4-a503-07f96cfe271e" providerId="AD" clId="Web-{C65E457C-7EC1-4499-84A6-F270ADB649BD}" dt="2023-07-10T22:13:22.941" v="94" actId="1076"/>
          <ac:picMkLst>
            <pc:docMk/>
            <pc:sldMk cId="3621228537" sldId="268"/>
            <ac:picMk id="13" creationId="{40B3B39C-BC97-779F-46E5-D97990C08B81}"/>
          </ac:picMkLst>
        </pc:picChg>
      </pc:sldChg>
    </pc:docChg>
  </pc:docChgLst>
  <pc:docChgLst>
    <pc:chgData name="uzdzn" userId="7d9a3481-e20a-4a82-9ee4-e6beac3f8086" providerId="ADAL" clId="{17B4C23C-4898-E245-83A8-32702EB74004}"/>
    <pc:docChg chg="undo custSel addSld delSld modSld sldOrd modSection">
      <pc:chgData name="uzdzn" userId="7d9a3481-e20a-4a82-9ee4-e6beac3f8086" providerId="ADAL" clId="{17B4C23C-4898-E245-83A8-32702EB74004}" dt="2023-07-17T15:00:32.022" v="4252" actId="20577"/>
      <pc:docMkLst>
        <pc:docMk/>
      </pc:docMkLst>
      <pc:sldChg chg="addSp delSp modSp mod">
        <pc:chgData name="uzdzn" userId="7d9a3481-e20a-4a82-9ee4-e6beac3f8086" providerId="ADAL" clId="{17B4C23C-4898-E245-83A8-32702EB74004}" dt="2023-07-17T14:39:46.602" v="3632"/>
        <pc:sldMkLst>
          <pc:docMk/>
          <pc:sldMk cId="588923334" sldId="256"/>
        </pc:sldMkLst>
        <pc:spChg chg="del">
          <ac:chgData name="uzdzn" userId="7d9a3481-e20a-4a82-9ee4-e6beac3f8086" providerId="ADAL" clId="{17B4C23C-4898-E245-83A8-32702EB74004}" dt="2023-07-17T14:39:23.282" v="3630"/>
          <ac:spMkLst>
            <pc:docMk/>
            <pc:sldMk cId="588923334" sldId="256"/>
            <ac:spMk id="2" creationId="{0D475D54-45C4-F21D-79C0-D09DF5EA7C3A}"/>
          </ac:spMkLst>
        </pc:spChg>
        <pc:spChg chg="mod">
          <ac:chgData name="uzdzn" userId="7d9a3481-e20a-4a82-9ee4-e6beac3f8086" providerId="ADAL" clId="{17B4C23C-4898-E245-83A8-32702EB74004}" dt="2023-07-17T14:37:29.712" v="3629" actId="20577"/>
          <ac:spMkLst>
            <pc:docMk/>
            <pc:sldMk cId="588923334" sldId="256"/>
            <ac:spMk id="4" creationId="{600E5B2F-74EC-04E3-7E75-B24B98F2D521}"/>
          </ac:spMkLst>
        </pc:spChg>
        <pc:spChg chg="add del mod">
          <ac:chgData name="uzdzn" userId="7d9a3481-e20a-4a82-9ee4-e6beac3f8086" providerId="ADAL" clId="{17B4C23C-4898-E245-83A8-32702EB74004}" dt="2023-07-17T14:39:46.602" v="3632"/>
          <ac:spMkLst>
            <pc:docMk/>
            <pc:sldMk cId="588923334" sldId="256"/>
            <ac:spMk id="8" creationId="{64D8F3FF-E931-E826-8EAC-D0C686D872F3}"/>
          </ac:spMkLst>
        </pc:spChg>
        <pc:picChg chg="add del mod">
          <ac:chgData name="uzdzn" userId="7d9a3481-e20a-4a82-9ee4-e6beac3f8086" providerId="ADAL" clId="{17B4C23C-4898-E245-83A8-32702EB74004}" dt="2023-07-17T14:39:26.511" v="3631" actId="478"/>
          <ac:picMkLst>
            <pc:docMk/>
            <pc:sldMk cId="588923334" sldId="256"/>
            <ac:picMk id="6" creationId="{C3AB1767-2E88-08FD-0B7F-B30548DFA246}"/>
          </ac:picMkLst>
        </pc:picChg>
        <pc:picChg chg="add mod">
          <ac:chgData name="uzdzn" userId="7d9a3481-e20a-4a82-9ee4-e6beac3f8086" providerId="ADAL" clId="{17B4C23C-4898-E245-83A8-32702EB74004}" dt="2023-07-17T14:39:46.602" v="3632"/>
          <ac:picMkLst>
            <pc:docMk/>
            <pc:sldMk cId="588923334" sldId="256"/>
            <ac:picMk id="10" creationId="{AA13F82B-19C1-3F84-FC4B-15325E6B00DA}"/>
          </ac:picMkLst>
        </pc:picChg>
      </pc:sldChg>
      <pc:sldChg chg="modSp mod">
        <pc:chgData name="uzdzn" userId="7d9a3481-e20a-4a82-9ee4-e6beac3f8086" providerId="ADAL" clId="{17B4C23C-4898-E245-83A8-32702EB74004}" dt="2023-07-17T14:54:59.816" v="4166" actId="166"/>
        <pc:sldMkLst>
          <pc:docMk/>
          <pc:sldMk cId="4125811210" sldId="346"/>
        </pc:sldMkLst>
        <pc:spChg chg="mod">
          <ac:chgData name="uzdzn" userId="7d9a3481-e20a-4a82-9ee4-e6beac3f8086" providerId="ADAL" clId="{17B4C23C-4898-E245-83A8-32702EB74004}" dt="2023-07-17T14:36:21.563" v="3570" actId="20577"/>
          <ac:spMkLst>
            <pc:docMk/>
            <pc:sldMk cId="4125811210" sldId="346"/>
            <ac:spMk id="6" creationId="{A547D57B-40EA-CE70-4F2C-74DC1AF475BA}"/>
          </ac:spMkLst>
        </pc:spChg>
        <pc:spChg chg="mod">
          <ac:chgData name="uzdzn" userId="7d9a3481-e20a-4a82-9ee4-e6beac3f8086" providerId="ADAL" clId="{17B4C23C-4898-E245-83A8-32702EB74004}" dt="2023-07-17T14:54:59.816" v="4166" actId="166"/>
          <ac:spMkLst>
            <pc:docMk/>
            <pc:sldMk cId="4125811210" sldId="346"/>
            <ac:spMk id="35" creationId="{427E8C0C-99DA-E60F-AD91-0564415305B6}"/>
          </ac:spMkLst>
        </pc:spChg>
      </pc:sldChg>
      <pc:sldChg chg="modSp mod">
        <pc:chgData name="uzdzn" userId="7d9a3481-e20a-4a82-9ee4-e6beac3f8086" providerId="ADAL" clId="{17B4C23C-4898-E245-83A8-32702EB74004}" dt="2023-07-17T10:57:18.125" v="86" actId="20577"/>
        <pc:sldMkLst>
          <pc:docMk/>
          <pc:sldMk cId="3346722537" sldId="347"/>
        </pc:sldMkLst>
        <pc:spChg chg="mod">
          <ac:chgData name="uzdzn" userId="7d9a3481-e20a-4a82-9ee4-e6beac3f8086" providerId="ADAL" clId="{17B4C23C-4898-E245-83A8-32702EB74004}" dt="2023-07-17T10:57:18.125" v="86" actId="20577"/>
          <ac:spMkLst>
            <pc:docMk/>
            <pc:sldMk cId="3346722537" sldId="347"/>
            <ac:spMk id="2" creationId="{0502F390-FE89-0C23-089D-06777D77B8C7}"/>
          </ac:spMkLst>
        </pc:spChg>
      </pc:sldChg>
      <pc:sldChg chg="modSp mod">
        <pc:chgData name="uzdzn" userId="7d9a3481-e20a-4a82-9ee4-e6beac3f8086" providerId="ADAL" clId="{17B4C23C-4898-E245-83A8-32702EB74004}" dt="2023-07-17T14:36:52.885" v="3584" actId="20577"/>
        <pc:sldMkLst>
          <pc:docMk/>
          <pc:sldMk cId="2368388259" sldId="348"/>
        </pc:sldMkLst>
        <pc:spChg chg="mod">
          <ac:chgData name="uzdzn" userId="7d9a3481-e20a-4a82-9ee4-e6beac3f8086" providerId="ADAL" clId="{17B4C23C-4898-E245-83A8-32702EB74004}" dt="2023-07-17T14:36:52.885" v="3584" actId="20577"/>
          <ac:spMkLst>
            <pc:docMk/>
            <pc:sldMk cId="2368388259" sldId="348"/>
            <ac:spMk id="2" creationId="{0502F390-FE89-0C23-089D-06777D77B8C7}"/>
          </ac:spMkLst>
        </pc:spChg>
        <pc:spChg chg="mod">
          <ac:chgData name="uzdzn" userId="7d9a3481-e20a-4a82-9ee4-e6beac3f8086" providerId="ADAL" clId="{17B4C23C-4898-E245-83A8-32702EB74004}" dt="2023-07-17T10:59:48.756" v="128" actId="20577"/>
          <ac:spMkLst>
            <pc:docMk/>
            <pc:sldMk cId="2368388259" sldId="348"/>
            <ac:spMk id="5" creationId="{202466B0-D8ED-9C30-E227-148D1D67E492}"/>
          </ac:spMkLst>
        </pc:spChg>
      </pc:sldChg>
      <pc:sldChg chg="addSp delSp modSp mod modClrScheme modAnim chgLayout">
        <pc:chgData name="uzdzn" userId="7d9a3481-e20a-4a82-9ee4-e6beac3f8086" providerId="ADAL" clId="{17B4C23C-4898-E245-83A8-32702EB74004}" dt="2023-07-17T14:11:24.463" v="2999" actId="1076"/>
        <pc:sldMkLst>
          <pc:docMk/>
          <pc:sldMk cId="4092783070" sldId="349"/>
        </pc:sldMkLst>
        <pc:spChg chg="del mod">
          <ac:chgData name="uzdzn" userId="7d9a3481-e20a-4a82-9ee4-e6beac3f8086" providerId="ADAL" clId="{17B4C23C-4898-E245-83A8-32702EB74004}" dt="2023-07-17T11:32:47.715" v="660"/>
          <ac:spMkLst>
            <pc:docMk/>
            <pc:sldMk cId="4092783070" sldId="349"/>
            <ac:spMk id="2" creationId="{0502F390-FE89-0C23-089D-06777D77B8C7}"/>
          </ac:spMkLst>
        </pc:spChg>
        <pc:spChg chg="mod">
          <ac:chgData name="uzdzn" userId="7d9a3481-e20a-4a82-9ee4-e6beac3f8086" providerId="ADAL" clId="{17B4C23C-4898-E245-83A8-32702EB74004}" dt="2023-07-17T11:36:19.114" v="663" actId="26606"/>
          <ac:spMkLst>
            <pc:docMk/>
            <pc:sldMk cId="4092783070" sldId="349"/>
            <ac:spMk id="3" creationId="{CF58CFBC-99D6-D272-DA9B-850412EAD26C}"/>
          </ac:spMkLst>
        </pc:spChg>
        <pc:spChg chg="mod">
          <ac:chgData name="uzdzn" userId="7d9a3481-e20a-4a82-9ee4-e6beac3f8086" providerId="ADAL" clId="{17B4C23C-4898-E245-83A8-32702EB74004}" dt="2023-07-17T11:36:19.114" v="663" actId="26606"/>
          <ac:spMkLst>
            <pc:docMk/>
            <pc:sldMk cId="4092783070" sldId="349"/>
            <ac:spMk id="4" creationId="{2B6BA262-2910-5738-DEFC-D189A68253E0}"/>
          </ac:spMkLst>
        </pc:spChg>
        <pc:spChg chg="del mod">
          <ac:chgData name="uzdzn" userId="7d9a3481-e20a-4a82-9ee4-e6beac3f8086" providerId="ADAL" clId="{17B4C23C-4898-E245-83A8-32702EB74004}" dt="2023-07-17T12:15:44.250" v="1305" actId="478"/>
          <ac:spMkLst>
            <pc:docMk/>
            <pc:sldMk cId="4092783070" sldId="349"/>
            <ac:spMk id="5" creationId="{202466B0-D8ED-9C30-E227-148D1D67E492}"/>
          </ac:spMkLst>
        </pc:spChg>
        <pc:spChg chg="del mod topLvl">
          <ac:chgData name="uzdzn" userId="7d9a3481-e20a-4a82-9ee4-e6beac3f8086" providerId="ADAL" clId="{17B4C23C-4898-E245-83A8-32702EB74004}" dt="2023-07-17T12:01:39.705" v="1049" actId="478"/>
          <ac:spMkLst>
            <pc:docMk/>
            <pc:sldMk cId="4092783070" sldId="349"/>
            <ac:spMk id="7" creationId="{02E82D06-BA52-3D77-087B-7FE180B96622}"/>
          </ac:spMkLst>
        </pc:spChg>
        <pc:spChg chg="mod">
          <ac:chgData name="uzdzn" userId="7d9a3481-e20a-4a82-9ee4-e6beac3f8086" providerId="ADAL" clId="{17B4C23C-4898-E245-83A8-32702EB74004}" dt="2023-07-17T11:20:06.595" v="549"/>
          <ac:spMkLst>
            <pc:docMk/>
            <pc:sldMk cId="4092783070" sldId="349"/>
            <ac:spMk id="7" creationId="{9714E221-7089-9224-853B-458AAC9CB311}"/>
          </ac:spMkLst>
        </pc:spChg>
        <pc:spChg chg="mod">
          <ac:chgData name="uzdzn" userId="7d9a3481-e20a-4a82-9ee4-e6beac3f8086" providerId="ADAL" clId="{17B4C23C-4898-E245-83A8-32702EB74004}" dt="2023-07-17T11:20:06.595" v="549"/>
          <ac:spMkLst>
            <pc:docMk/>
            <pc:sldMk cId="4092783070" sldId="349"/>
            <ac:spMk id="8" creationId="{391C413E-8996-10A6-34F9-F21C9EF89260}"/>
          </ac:spMkLst>
        </pc:spChg>
        <pc:spChg chg="del mod topLvl">
          <ac:chgData name="uzdzn" userId="7d9a3481-e20a-4a82-9ee4-e6beac3f8086" providerId="ADAL" clId="{17B4C23C-4898-E245-83A8-32702EB74004}" dt="2023-07-17T12:01:49.102" v="1054" actId="478"/>
          <ac:spMkLst>
            <pc:docMk/>
            <pc:sldMk cId="4092783070" sldId="349"/>
            <ac:spMk id="8" creationId="{82465D25-43EE-C308-1FFF-2B530744D13D}"/>
          </ac:spMkLst>
        </pc:spChg>
        <pc:spChg chg="mod">
          <ac:chgData name="uzdzn" userId="7d9a3481-e20a-4a82-9ee4-e6beac3f8086" providerId="ADAL" clId="{17B4C23C-4898-E245-83A8-32702EB74004}" dt="2023-07-17T11:20:06.595" v="549"/>
          <ac:spMkLst>
            <pc:docMk/>
            <pc:sldMk cId="4092783070" sldId="349"/>
            <ac:spMk id="9" creationId="{898C4B10-253A-11D3-B09A-64DF21EC3E80}"/>
          </ac:spMkLst>
        </pc:spChg>
        <pc:spChg chg="del mod topLvl">
          <ac:chgData name="uzdzn" userId="7d9a3481-e20a-4a82-9ee4-e6beac3f8086" providerId="ADAL" clId="{17B4C23C-4898-E245-83A8-32702EB74004}" dt="2023-07-17T12:08:14.416" v="1203" actId="478"/>
          <ac:spMkLst>
            <pc:docMk/>
            <pc:sldMk cId="4092783070" sldId="349"/>
            <ac:spMk id="9" creationId="{FD325F0D-25EC-03A6-8ABA-F5DCA2B0F81E}"/>
          </ac:spMkLst>
        </pc:spChg>
        <pc:spChg chg="mod topLvl">
          <ac:chgData name="uzdzn" userId="7d9a3481-e20a-4a82-9ee4-e6beac3f8086" providerId="ADAL" clId="{17B4C23C-4898-E245-83A8-32702EB74004}" dt="2023-07-17T12:01:10.482" v="1042" actId="165"/>
          <ac:spMkLst>
            <pc:docMk/>
            <pc:sldMk cId="4092783070" sldId="349"/>
            <ac:spMk id="10" creationId="{5FEA7060-3809-2BB5-AE8A-0B4F505FD2EF}"/>
          </ac:spMkLst>
        </pc:spChg>
        <pc:spChg chg="del mod topLvl">
          <ac:chgData name="uzdzn" userId="7d9a3481-e20a-4a82-9ee4-e6beac3f8086" providerId="ADAL" clId="{17B4C23C-4898-E245-83A8-32702EB74004}" dt="2023-07-17T12:01:52.332" v="1056" actId="478"/>
          <ac:spMkLst>
            <pc:docMk/>
            <pc:sldMk cId="4092783070" sldId="349"/>
            <ac:spMk id="11" creationId="{7D9EE5AF-2FDD-01E9-6CE4-5EEF3101B86D}"/>
          </ac:spMkLst>
        </pc:spChg>
        <pc:spChg chg="mod topLvl">
          <ac:chgData name="uzdzn" userId="7d9a3481-e20a-4a82-9ee4-e6beac3f8086" providerId="ADAL" clId="{17B4C23C-4898-E245-83A8-32702EB74004}" dt="2023-07-17T12:01:10.482" v="1042" actId="165"/>
          <ac:spMkLst>
            <pc:docMk/>
            <pc:sldMk cId="4092783070" sldId="349"/>
            <ac:spMk id="12" creationId="{4DF32BAD-1AB1-1DB8-6F76-7322BB29595D}"/>
          </ac:spMkLst>
        </pc:spChg>
        <pc:spChg chg="del mod topLvl">
          <ac:chgData name="uzdzn" userId="7d9a3481-e20a-4a82-9ee4-e6beac3f8086" providerId="ADAL" clId="{17B4C23C-4898-E245-83A8-32702EB74004}" dt="2023-07-17T12:01:42.136" v="1050" actId="478"/>
          <ac:spMkLst>
            <pc:docMk/>
            <pc:sldMk cId="4092783070" sldId="349"/>
            <ac:spMk id="13" creationId="{7910A11F-DDC0-1286-A6B8-4A31F57A0D78}"/>
          </ac:spMkLst>
        </pc:spChg>
        <pc:spChg chg="add del mod">
          <ac:chgData name="uzdzn" userId="7d9a3481-e20a-4a82-9ee4-e6beac3f8086" providerId="ADAL" clId="{17B4C23C-4898-E245-83A8-32702EB74004}" dt="2023-07-17T11:36:14.790" v="662"/>
          <ac:spMkLst>
            <pc:docMk/>
            <pc:sldMk cId="4092783070" sldId="349"/>
            <ac:spMk id="13" creationId="{84B10F67-D8A1-A2DE-55B4-656DBCFB2F9C}"/>
          </ac:spMkLst>
        </pc:spChg>
        <pc:spChg chg="del mod topLvl">
          <ac:chgData name="uzdzn" userId="7d9a3481-e20a-4a82-9ee4-e6beac3f8086" providerId="ADAL" clId="{17B4C23C-4898-E245-83A8-32702EB74004}" dt="2023-07-17T12:01:49.918" v="1055" actId="478"/>
          <ac:spMkLst>
            <pc:docMk/>
            <pc:sldMk cId="4092783070" sldId="349"/>
            <ac:spMk id="14" creationId="{3F0FD402-721E-E5AB-3975-EAAD0127CD4D}"/>
          </ac:spMkLst>
        </pc:spChg>
        <pc:spChg chg="add mod">
          <ac:chgData name="uzdzn" userId="7d9a3481-e20a-4a82-9ee4-e6beac3f8086" providerId="ADAL" clId="{17B4C23C-4898-E245-83A8-32702EB74004}" dt="2023-07-17T12:18:11.165" v="1428" actId="1035"/>
          <ac:spMkLst>
            <pc:docMk/>
            <pc:sldMk cId="4092783070" sldId="349"/>
            <ac:spMk id="16" creationId="{D1CC226A-9B14-0026-2BC2-9E71E44FD467}"/>
          </ac:spMkLst>
        </pc:spChg>
        <pc:spChg chg="add mod">
          <ac:chgData name="uzdzn" userId="7d9a3481-e20a-4a82-9ee4-e6beac3f8086" providerId="ADAL" clId="{17B4C23C-4898-E245-83A8-32702EB74004}" dt="2023-07-17T12:18:11.165" v="1428" actId="1035"/>
          <ac:spMkLst>
            <pc:docMk/>
            <pc:sldMk cId="4092783070" sldId="349"/>
            <ac:spMk id="17" creationId="{0B1BF509-DEC5-A70D-7A9F-3BF7856787C1}"/>
          </ac:spMkLst>
        </pc:spChg>
        <pc:spChg chg="add mod">
          <ac:chgData name="uzdzn" userId="7d9a3481-e20a-4a82-9ee4-e6beac3f8086" providerId="ADAL" clId="{17B4C23C-4898-E245-83A8-32702EB74004}" dt="2023-07-17T12:18:11.165" v="1428" actId="1035"/>
          <ac:spMkLst>
            <pc:docMk/>
            <pc:sldMk cId="4092783070" sldId="349"/>
            <ac:spMk id="18" creationId="{5BE85F35-765B-85FB-AABC-360AAD7CFD18}"/>
          </ac:spMkLst>
        </pc:spChg>
        <pc:spChg chg="add del mod">
          <ac:chgData name="uzdzn" userId="7d9a3481-e20a-4a82-9ee4-e6beac3f8086" providerId="ADAL" clId="{17B4C23C-4898-E245-83A8-32702EB74004}" dt="2023-07-17T11:51:18.114" v="957" actId="478"/>
          <ac:spMkLst>
            <pc:docMk/>
            <pc:sldMk cId="4092783070" sldId="349"/>
            <ac:spMk id="19" creationId="{1520A1CE-20E3-E26F-6F9A-09347D9F71B7}"/>
          </ac:spMkLst>
        </pc:spChg>
        <pc:spChg chg="del mod topLvl">
          <ac:chgData name="uzdzn" userId="7d9a3481-e20a-4a82-9ee4-e6beac3f8086" providerId="ADAL" clId="{17B4C23C-4898-E245-83A8-32702EB74004}" dt="2023-07-17T12:01:43.234" v="1051" actId="478"/>
          <ac:spMkLst>
            <pc:docMk/>
            <pc:sldMk cId="4092783070" sldId="349"/>
            <ac:spMk id="19" creationId="{24A2B93A-06C9-9D8A-318B-D4DDFDAA5714}"/>
          </ac:spMkLst>
        </pc:spChg>
        <pc:spChg chg="add del mod">
          <ac:chgData name="uzdzn" userId="7d9a3481-e20a-4a82-9ee4-e6beac3f8086" providerId="ADAL" clId="{17B4C23C-4898-E245-83A8-32702EB74004}" dt="2023-07-17T11:51:26.220" v="958"/>
          <ac:spMkLst>
            <pc:docMk/>
            <pc:sldMk cId="4092783070" sldId="349"/>
            <ac:spMk id="20" creationId="{3E52701A-ED7A-CA55-06EC-E32C83B6A163}"/>
          </ac:spMkLst>
        </pc:spChg>
        <pc:spChg chg="add del mod">
          <ac:chgData name="uzdzn" userId="7d9a3481-e20a-4a82-9ee4-e6beac3f8086" providerId="ADAL" clId="{17B4C23C-4898-E245-83A8-32702EB74004}" dt="2023-07-17T12:02:24.064" v="1087"/>
          <ac:spMkLst>
            <pc:docMk/>
            <pc:sldMk cId="4092783070" sldId="349"/>
            <ac:spMk id="20" creationId="{C143DF8B-FD09-722B-B8F8-05A10B812ACD}"/>
          </ac:spMkLst>
        </pc:spChg>
        <pc:spChg chg="add del mod">
          <ac:chgData name="uzdzn" userId="7d9a3481-e20a-4a82-9ee4-e6beac3f8086" providerId="ADAL" clId="{17B4C23C-4898-E245-83A8-32702EB74004}" dt="2023-07-17T11:50:59.319" v="956" actId="478"/>
          <ac:spMkLst>
            <pc:docMk/>
            <pc:sldMk cId="4092783070" sldId="349"/>
            <ac:spMk id="21" creationId="{A2A0C3B8-0913-4C29-2A42-2377F446804C}"/>
          </ac:spMkLst>
        </pc:spChg>
        <pc:spChg chg="add del mod">
          <ac:chgData name="uzdzn" userId="7d9a3481-e20a-4a82-9ee4-e6beac3f8086" providerId="ADAL" clId="{17B4C23C-4898-E245-83A8-32702EB74004}" dt="2023-07-17T12:17:19.076" v="1386" actId="478"/>
          <ac:spMkLst>
            <pc:docMk/>
            <pc:sldMk cId="4092783070" sldId="349"/>
            <ac:spMk id="21" creationId="{C59BF5AC-09FE-7C49-9135-45E6AB473D94}"/>
          </ac:spMkLst>
        </pc:spChg>
        <pc:spChg chg="add del mod">
          <ac:chgData name="uzdzn" userId="7d9a3481-e20a-4a82-9ee4-e6beac3f8086" providerId="ADAL" clId="{17B4C23C-4898-E245-83A8-32702EB74004}" dt="2023-07-17T11:50:29.293" v="953" actId="767"/>
          <ac:spMkLst>
            <pc:docMk/>
            <pc:sldMk cId="4092783070" sldId="349"/>
            <ac:spMk id="22" creationId="{FB46FA49-BC76-84C8-8D20-42A85A806E46}"/>
          </ac:spMkLst>
        </pc:spChg>
        <pc:spChg chg="add del mod">
          <ac:chgData name="uzdzn" userId="7d9a3481-e20a-4a82-9ee4-e6beac3f8086" providerId="ADAL" clId="{17B4C23C-4898-E245-83A8-32702EB74004}" dt="2023-07-17T12:08:36.330" v="1208" actId="478"/>
          <ac:spMkLst>
            <pc:docMk/>
            <pc:sldMk cId="4092783070" sldId="349"/>
            <ac:spMk id="23" creationId="{5DDFBB4C-D0B1-51FB-19CB-B36A2AEEDCCA}"/>
          </ac:spMkLst>
        </pc:spChg>
        <pc:spChg chg="mod">
          <ac:chgData name="uzdzn" userId="7d9a3481-e20a-4a82-9ee4-e6beac3f8086" providerId="ADAL" clId="{17B4C23C-4898-E245-83A8-32702EB74004}" dt="2023-07-17T11:53:59.738" v="1012"/>
          <ac:spMkLst>
            <pc:docMk/>
            <pc:sldMk cId="4092783070" sldId="349"/>
            <ac:spMk id="28" creationId="{E5F58800-3707-90F6-053F-7B347F336DE5}"/>
          </ac:spMkLst>
        </pc:spChg>
        <pc:spChg chg="mod">
          <ac:chgData name="uzdzn" userId="7d9a3481-e20a-4a82-9ee4-e6beac3f8086" providerId="ADAL" clId="{17B4C23C-4898-E245-83A8-32702EB74004}" dt="2023-07-17T11:53:59.738" v="1012"/>
          <ac:spMkLst>
            <pc:docMk/>
            <pc:sldMk cId="4092783070" sldId="349"/>
            <ac:spMk id="29" creationId="{5B1279B2-8E18-ED38-FEF4-06625592F817}"/>
          </ac:spMkLst>
        </pc:spChg>
        <pc:spChg chg="mod">
          <ac:chgData name="uzdzn" userId="7d9a3481-e20a-4a82-9ee4-e6beac3f8086" providerId="ADAL" clId="{17B4C23C-4898-E245-83A8-32702EB74004}" dt="2023-07-17T11:53:59.738" v="1012"/>
          <ac:spMkLst>
            <pc:docMk/>
            <pc:sldMk cId="4092783070" sldId="349"/>
            <ac:spMk id="30" creationId="{17EBEEB4-FDA0-6EE1-BD58-0C04F397C76C}"/>
          </ac:spMkLst>
        </pc:spChg>
        <pc:spChg chg="add mod">
          <ac:chgData name="uzdzn" userId="7d9a3481-e20a-4a82-9ee4-e6beac3f8086" providerId="ADAL" clId="{17B4C23C-4898-E245-83A8-32702EB74004}" dt="2023-07-17T14:08:39.379" v="2879" actId="1076"/>
          <ac:spMkLst>
            <pc:docMk/>
            <pc:sldMk cId="4092783070" sldId="349"/>
            <ac:spMk id="30" creationId="{9576A862-EA24-88A1-63FC-50674962AF72}"/>
          </ac:spMkLst>
        </pc:spChg>
        <pc:spChg chg="mod">
          <ac:chgData name="uzdzn" userId="7d9a3481-e20a-4a82-9ee4-e6beac3f8086" providerId="ADAL" clId="{17B4C23C-4898-E245-83A8-32702EB74004}" dt="2023-07-17T11:54:58.416" v="1014"/>
          <ac:spMkLst>
            <pc:docMk/>
            <pc:sldMk cId="4092783070" sldId="349"/>
            <ac:spMk id="32" creationId="{643EAEC7-5F47-1186-002A-718EB3C7AE56}"/>
          </ac:spMkLst>
        </pc:spChg>
        <pc:spChg chg="mod">
          <ac:chgData name="uzdzn" userId="7d9a3481-e20a-4a82-9ee4-e6beac3f8086" providerId="ADAL" clId="{17B4C23C-4898-E245-83A8-32702EB74004}" dt="2023-07-17T11:54:58.416" v="1014"/>
          <ac:spMkLst>
            <pc:docMk/>
            <pc:sldMk cId="4092783070" sldId="349"/>
            <ac:spMk id="33" creationId="{66914CA1-C33E-7347-4D62-AAC04111E170}"/>
          </ac:spMkLst>
        </pc:spChg>
        <pc:spChg chg="add del mod">
          <ac:chgData name="uzdzn" userId="7d9a3481-e20a-4a82-9ee4-e6beac3f8086" providerId="ADAL" clId="{17B4C23C-4898-E245-83A8-32702EB74004}" dt="2023-07-17T12:18:13.898" v="1429" actId="1076"/>
          <ac:spMkLst>
            <pc:docMk/>
            <pc:sldMk cId="4092783070" sldId="349"/>
            <ac:spMk id="34" creationId="{3ED66A74-5053-2C9F-6172-9D23DDDEE524}"/>
          </ac:spMkLst>
        </pc:spChg>
        <pc:spChg chg="add del mod">
          <ac:chgData name="uzdzn" userId="7d9a3481-e20a-4a82-9ee4-e6beac3f8086" providerId="ADAL" clId="{17B4C23C-4898-E245-83A8-32702EB74004}" dt="2023-07-17T12:15:49.139" v="1308" actId="478"/>
          <ac:spMkLst>
            <pc:docMk/>
            <pc:sldMk cId="4092783070" sldId="349"/>
            <ac:spMk id="36" creationId="{08DEFF39-9F09-7523-C29A-3DD50F34704C}"/>
          </ac:spMkLst>
        </pc:spChg>
        <pc:spChg chg="add mod">
          <ac:chgData name="uzdzn" userId="7d9a3481-e20a-4a82-9ee4-e6beac3f8086" providerId="ADAL" clId="{17B4C23C-4898-E245-83A8-32702EB74004}" dt="2023-07-17T14:11:24.463" v="2999" actId="1076"/>
          <ac:spMkLst>
            <pc:docMk/>
            <pc:sldMk cId="4092783070" sldId="349"/>
            <ac:spMk id="37" creationId="{5CC9BB42-6803-375F-8D28-F7A15FE1011B}"/>
          </ac:spMkLst>
        </pc:spChg>
        <pc:spChg chg="add mod">
          <ac:chgData name="uzdzn" userId="7d9a3481-e20a-4a82-9ee4-e6beac3f8086" providerId="ADAL" clId="{17B4C23C-4898-E245-83A8-32702EB74004}" dt="2023-07-17T14:08:34.030" v="2878" actId="1076"/>
          <ac:spMkLst>
            <pc:docMk/>
            <pc:sldMk cId="4092783070" sldId="349"/>
            <ac:spMk id="38" creationId="{4C0991E9-146F-8506-A507-7147F10411CC}"/>
          </ac:spMkLst>
        </pc:spChg>
        <pc:spChg chg="add del mod">
          <ac:chgData name="uzdzn" userId="7d9a3481-e20a-4a82-9ee4-e6beac3f8086" providerId="ADAL" clId="{17B4C23C-4898-E245-83A8-32702EB74004}" dt="2023-07-17T12:24:20.071" v="1517"/>
          <ac:spMkLst>
            <pc:docMk/>
            <pc:sldMk cId="4092783070" sldId="349"/>
            <ac:spMk id="41" creationId="{D447F97A-3F1B-47BB-2A0B-1D484FD99F59}"/>
          </ac:spMkLst>
        </pc:spChg>
        <pc:spChg chg="add del mod">
          <ac:chgData name="uzdzn" userId="7d9a3481-e20a-4a82-9ee4-e6beac3f8086" providerId="ADAL" clId="{17B4C23C-4898-E245-83A8-32702EB74004}" dt="2023-07-17T12:23:38.482" v="1511" actId="478"/>
          <ac:spMkLst>
            <pc:docMk/>
            <pc:sldMk cId="4092783070" sldId="349"/>
            <ac:spMk id="43" creationId="{8E4DED4E-0E63-52CC-C946-88367E446424}"/>
          </ac:spMkLst>
        </pc:spChg>
        <pc:grpChg chg="add del mod">
          <ac:chgData name="uzdzn" userId="7d9a3481-e20a-4a82-9ee4-e6beac3f8086" providerId="ADAL" clId="{17B4C23C-4898-E245-83A8-32702EB74004}" dt="2023-07-17T12:01:10.482" v="1042" actId="165"/>
          <ac:grpSpMkLst>
            <pc:docMk/>
            <pc:sldMk cId="4092783070" sldId="349"/>
            <ac:grpSpMk id="6" creationId="{6FAEA512-72DE-3F11-8525-9D6368AFB8CF}"/>
          </ac:grpSpMkLst>
        </pc:grpChg>
        <pc:grpChg chg="add del mod">
          <ac:chgData name="uzdzn" userId="7d9a3481-e20a-4a82-9ee4-e6beac3f8086" providerId="ADAL" clId="{17B4C23C-4898-E245-83A8-32702EB74004}" dt="2023-07-17T11:20:43.239" v="577" actId="478"/>
          <ac:grpSpMkLst>
            <pc:docMk/>
            <pc:sldMk cId="4092783070" sldId="349"/>
            <ac:grpSpMk id="6" creationId="{E33C8F00-6113-EA8A-4C10-A8CE3B7626F6}"/>
          </ac:grpSpMkLst>
        </pc:grpChg>
        <pc:grpChg chg="add del mod">
          <ac:chgData name="uzdzn" userId="7d9a3481-e20a-4a82-9ee4-e6beac3f8086" providerId="ADAL" clId="{17B4C23C-4898-E245-83A8-32702EB74004}" dt="2023-07-17T11:54:01.821" v="1013" actId="478"/>
          <ac:grpSpMkLst>
            <pc:docMk/>
            <pc:sldMk cId="4092783070" sldId="349"/>
            <ac:grpSpMk id="27" creationId="{5F2DCF86-F6A8-B387-64C2-052D680F300C}"/>
          </ac:grpSpMkLst>
        </pc:grpChg>
        <pc:grpChg chg="add del mod">
          <ac:chgData name="uzdzn" userId="7d9a3481-e20a-4a82-9ee4-e6beac3f8086" providerId="ADAL" clId="{17B4C23C-4898-E245-83A8-32702EB74004}" dt="2023-07-17T12:20:56.049" v="1483" actId="478"/>
          <ac:grpSpMkLst>
            <pc:docMk/>
            <pc:sldMk cId="4092783070" sldId="349"/>
            <ac:grpSpMk id="31" creationId="{1FE96E6E-34FA-C52A-84A8-B943C6097DCB}"/>
          </ac:grpSpMkLst>
        </pc:grpChg>
        <pc:grpChg chg="add">
          <ac:chgData name="uzdzn" userId="7d9a3481-e20a-4a82-9ee4-e6beac3f8086" providerId="ADAL" clId="{17B4C23C-4898-E245-83A8-32702EB74004}" dt="2023-07-17T12:22:41.393" v="1502" actId="164"/>
          <ac:grpSpMkLst>
            <pc:docMk/>
            <pc:sldMk cId="4092783070" sldId="349"/>
            <ac:grpSpMk id="39" creationId="{156AD7A7-E7D2-0C7D-6D88-8B56114C218D}"/>
          </ac:grpSpMkLst>
        </pc:grpChg>
        <pc:grpChg chg="add mod">
          <ac:chgData name="uzdzn" userId="7d9a3481-e20a-4a82-9ee4-e6beac3f8086" providerId="ADAL" clId="{17B4C23C-4898-E245-83A8-32702EB74004}" dt="2023-07-17T14:08:57.939" v="2881" actId="14100"/>
          <ac:grpSpMkLst>
            <pc:docMk/>
            <pc:sldMk cId="4092783070" sldId="349"/>
            <ac:grpSpMk id="40" creationId="{51653A8C-3301-7926-6B81-C012FB51AB76}"/>
          </ac:grpSpMkLst>
        </pc:grpChg>
        <pc:grpChg chg="add">
          <ac:chgData name="uzdzn" userId="7d9a3481-e20a-4a82-9ee4-e6beac3f8086" providerId="ADAL" clId="{17B4C23C-4898-E245-83A8-32702EB74004}" dt="2023-07-17T12:24:24.672" v="1518" actId="164"/>
          <ac:grpSpMkLst>
            <pc:docMk/>
            <pc:sldMk cId="4092783070" sldId="349"/>
            <ac:grpSpMk id="45" creationId="{0B2F5EE0-163E-8E6D-88C1-8AD61467D876}"/>
          </ac:grpSpMkLst>
        </pc:grpChg>
        <pc:grpChg chg="add">
          <ac:chgData name="uzdzn" userId="7d9a3481-e20a-4a82-9ee4-e6beac3f8086" providerId="ADAL" clId="{17B4C23C-4898-E245-83A8-32702EB74004}" dt="2023-07-17T12:24:29.650" v="1519" actId="164"/>
          <ac:grpSpMkLst>
            <pc:docMk/>
            <pc:sldMk cId="4092783070" sldId="349"/>
            <ac:grpSpMk id="46" creationId="{AAA606AD-3EFE-1222-EAE8-413D4386E665}"/>
          </ac:grpSpMkLst>
        </pc:grpChg>
        <pc:picChg chg="add mod modCrop">
          <ac:chgData name="uzdzn" userId="7d9a3481-e20a-4a82-9ee4-e6beac3f8086" providerId="ADAL" clId="{17B4C23C-4898-E245-83A8-32702EB74004}" dt="2023-07-17T12:22:06.690" v="1501" actId="1038"/>
          <ac:picMkLst>
            <pc:docMk/>
            <pc:sldMk cId="4092783070" sldId="349"/>
            <ac:picMk id="2" creationId="{4A530646-BD92-54CE-471A-CC4F43C4579C}"/>
          </ac:picMkLst>
        </pc:picChg>
        <pc:picChg chg="add del mod">
          <ac:chgData name="uzdzn" userId="7d9a3481-e20a-4a82-9ee4-e6beac3f8086" providerId="ADAL" clId="{17B4C23C-4898-E245-83A8-32702EB74004}" dt="2023-07-17T11:35:58.861" v="661" actId="478"/>
          <ac:picMkLst>
            <pc:docMk/>
            <pc:sldMk cId="4092783070" sldId="349"/>
            <ac:picMk id="11" creationId="{70074662-A757-C598-DF11-A17A0A8EAE72}"/>
          </ac:picMkLst>
        </pc:picChg>
        <pc:picChg chg="add del mod ord modCrop">
          <ac:chgData name="uzdzn" userId="7d9a3481-e20a-4a82-9ee4-e6beac3f8086" providerId="ADAL" clId="{17B4C23C-4898-E245-83A8-32702EB74004}" dt="2023-07-17T12:08:27.205" v="1205" actId="478"/>
          <ac:picMkLst>
            <pc:docMk/>
            <pc:sldMk cId="4092783070" sldId="349"/>
            <ac:picMk id="15" creationId="{688F558A-462D-BAAC-A3D6-02D45BAC3ED9}"/>
          </ac:picMkLst>
        </pc:picChg>
        <pc:picChg chg="add del mod modCrop">
          <ac:chgData name="uzdzn" userId="7d9a3481-e20a-4a82-9ee4-e6beac3f8086" providerId="ADAL" clId="{17B4C23C-4898-E245-83A8-32702EB74004}" dt="2023-07-17T12:23:30.601" v="1509" actId="478"/>
          <ac:picMkLst>
            <pc:docMk/>
            <pc:sldMk cId="4092783070" sldId="349"/>
            <ac:picMk id="24" creationId="{221D876C-F7D6-EC46-9883-6197F887C7F7}"/>
          </ac:picMkLst>
        </pc:picChg>
        <pc:picChg chg="add mod modCrop">
          <ac:chgData name="uzdzn" userId="7d9a3481-e20a-4a82-9ee4-e6beac3f8086" providerId="ADAL" clId="{17B4C23C-4898-E245-83A8-32702EB74004}" dt="2023-07-17T12:19:50.256" v="1473" actId="14100"/>
          <ac:picMkLst>
            <pc:docMk/>
            <pc:sldMk cId="4092783070" sldId="349"/>
            <ac:picMk id="26" creationId="{ACD358B1-8DF9-E3D1-3126-C225117F84E4}"/>
          </ac:picMkLst>
        </pc:picChg>
        <pc:picChg chg="add del mod">
          <ac:chgData name="uzdzn" userId="7d9a3481-e20a-4a82-9ee4-e6beac3f8086" providerId="ADAL" clId="{17B4C23C-4898-E245-83A8-32702EB74004}" dt="2023-07-17T12:09:57.232" v="1218" actId="478"/>
          <ac:picMkLst>
            <pc:docMk/>
            <pc:sldMk cId="4092783070" sldId="349"/>
            <ac:picMk id="27" creationId="{64E5E26E-533D-D0CD-6938-E431011325E1}"/>
          </ac:picMkLst>
        </pc:picChg>
        <pc:picChg chg="add mod modCrop">
          <ac:chgData name="uzdzn" userId="7d9a3481-e20a-4a82-9ee4-e6beac3f8086" providerId="ADAL" clId="{17B4C23C-4898-E245-83A8-32702EB74004}" dt="2023-07-17T12:19:55.948" v="1475" actId="1076"/>
          <ac:picMkLst>
            <pc:docMk/>
            <pc:sldMk cId="4092783070" sldId="349"/>
            <ac:picMk id="29" creationId="{AF75E99E-4146-D51E-E748-59567BAF3164}"/>
          </ac:picMkLst>
        </pc:picChg>
        <pc:picChg chg="add mod">
          <ac:chgData name="uzdzn" userId="7d9a3481-e20a-4a82-9ee4-e6beac3f8086" providerId="ADAL" clId="{17B4C23C-4898-E245-83A8-32702EB74004}" dt="2023-07-17T14:08:57.939" v="2881" actId="14100"/>
          <ac:picMkLst>
            <pc:docMk/>
            <pc:sldMk cId="4092783070" sldId="349"/>
            <ac:picMk id="44" creationId="{2947614F-CE0A-0F3A-7E62-ADC2C92870CA}"/>
          </ac:picMkLst>
        </pc:picChg>
      </pc:sldChg>
      <pc:sldChg chg="modSp del mod ord">
        <pc:chgData name="uzdzn" userId="7d9a3481-e20a-4a82-9ee4-e6beac3f8086" providerId="ADAL" clId="{17B4C23C-4898-E245-83A8-32702EB74004}" dt="2023-07-17T14:04:32.123" v="2780" actId="2696"/>
        <pc:sldMkLst>
          <pc:docMk/>
          <pc:sldMk cId="2985875898" sldId="350"/>
        </pc:sldMkLst>
        <pc:spChg chg="mod">
          <ac:chgData name="uzdzn" userId="7d9a3481-e20a-4a82-9ee4-e6beac3f8086" providerId="ADAL" clId="{17B4C23C-4898-E245-83A8-32702EB74004}" dt="2023-07-17T13:24:43.426" v="1945" actId="20577"/>
          <ac:spMkLst>
            <pc:docMk/>
            <pc:sldMk cId="2985875898" sldId="350"/>
            <ac:spMk id="2" creationId="{0502F390-FE89-0C23-089D-06777D77B8C7}"/>
          </ac:spMkLst>
        </pc:spChg>
        <pc:spChg chg="mod">
          <ac:chgData name="uzdzn" userId="7d9a3481-e20a-4a82-9ee4-e6beac3f8086" providerId="ADAL" clId="{17B4C23C-4898-E245-83A8-32702EB74004}" dt="2023-07-17T11:04:08.137" v="287" actId="20577"/>
          <ac:spMkLst>
            <pc:docMk/>
            <pc:sldMk cId="2985875898" sldId="350"/>
            <ac:spMk id="5" creationId="{202466B0-D8ED-9C30-E227-148D1D67E492}"/>
          </ac:spMkLst>
        </pc:spChg>
      </pc:sldChg>
      <pc:sldChg chg="addSp delSp modSp mod modNotesTx">
        <pc:chgData name="uzdzn" userId="7d9a3481-e20a-4a82-9ee4-e6beac3f8086" providerId="ADAL" clId="{17B4C23C-4898-E245-83A8-32702EB74004}" dt="2023-07-17T14:08:15.411" v="2876" actId="166"/>
        <pc:sldMkLst>
          <pc:docMk/>
          <pc:sldMk cId="170638447" sldId="351"/>
        </pc:sldMkLst>
        <pc:spChg chg="mod">
          <ac:chgData name="uzdzn" userId="7d9a3481-e20a-4a82-9ee4-e6beac3f8086" providerId="ADAL" clId="{17B4C23C-4898-E245-83A8-32702EB74004}" dt="2023-07-17T14:07:22.566" v="2868" actId="1076"/>
          <ac:spMkLst>
            <pc:docMk/>
            <pc:sldMk cId="170638447" sldId="351"/>
            <ac:spMk id="5" creationId="{202466B0-D8ED-9C30-E227-148D1D67E492}"/>
          </ac:spMkLst>
        </pc:spChg>
        <pc:spChg chg="add mod">
          <ac:chgData name="uzdzn" userId="7d9a3481-e20a-4a82-9ee4-e6beac3f8086" providerId="ADAL" clId="{17B4C23C-4898-E245-83A8-32702EB74004}" dt="2023-07-17T14:07:36.759" v="2871" actId="1076"/>
          <ac:spMkLst>
            <pc:docMk/>
            <pc:sldMk cId="170638447" sldId="351"/>
            <ac:spMk id="6" creationId="{BDC74289-99F8-8F8C-3C81-C9588C7ACBE1}"/>
          </ac:spMkLst>
        </pc:spChg>
        <pc:spChg chg="add mod">
          <ac:chgData name="uzdzn" userId="7d9a3481-e20a-4a82-9ee4-e6beac3f8086" providerId="ADAL" clId="{17B4C23C-4898-E245-83A8-32702EB74004}" dt="2023-07-17T14:07:40.290" v="2872" actId="1076"/>
          <ac:spMkLst>
            <pc:docMk/>
            <pc:sldMk cId="170638447" sldId="351"/>
            <ac:spMk id="7" creationId="{97051242-1BB0-7A52-08D7-6D7F3FD682F8}"/>
          </ac:spMkLst>
        </pc:spChg>
        <pc:spChg chg="mod">
          <ac:chgData name="uzdzn" userId="7d9a3481-e20a-4a82-9ee4-e6beac3f8086" providerId="ADAL" clId="{17B4C23C-4898-E245-83A8-32702EB74004}" dt="2023-07-17T14:08:15.411" v="2876" actId="166"/>
          <ac:spMkLst>
            <pc:docMk/>
            <pc:sldMk cId="170638447" sldId="351"/>
            <ac:spMk id="24" creationId="{CFDC8AA8-FAB3-53DB-1180-DA361A04F4D2}"/>
          </ac:spMkLst>
        </pc:spChg>
        <pc:picChg chg="add mod">
          <ac:chgData name="uzdzn" userId="7d9a3481-e20a-4a82-9ee4-e6beac3f8086" providerId="ADAL" clId="{17B4C23C-4898-E245-83A8-32702EB74004}" dt="2023-07-17T14:08:05.287" v="2875" actId="1076"/>
          <ac:picMkLst>
            <pc:docMk/>
            <pc:sldMk cId="170638447" sldId="351"/>
            <ac:picMk id="8" creationId="{2A0A74EC-125F-4669-D22B-4282ABB04225}"/>
          </ac:picMkLst>
        </pc:picChg>
        <pc:picChg chg="add mod">
          <ac:chgData name="uzdzn" userId="7d9a3481-e20a-4a82-9ee4-e6beac3f8086" providerId="ADAL" clId="{17B4C23C-4898-E245-83A8-32702EB74004}" dt="2023-07-17T14:08:00.902" v="2873" actId="14100"/>
          <ac:picMkLst>
            <pc:docMk/>
            <pc:sldMk cId="170638447" sldId="351"/>
            <ac:picMk id="9" creationId="{D461DACB-1061-EDEE-4C4B-F1E103D424EA}"/>
          </ac:picMkLst>
        </pc:picChg>
        <pc:picChg chg="del">
          <ac:chgData name="uzdzn" userId="7d9a3481-e20a-4a82-9ee4-e6beac3f8086" providerId="ADAL" clId="{17B4C23C-4898-E245-83A8-32702EB74004}" dt="2023-07-17T12:58:22.878" v="1776" actId="478"/>
          <ac:picMkLst>
            <pc:docMk/>
            <pc:sldMk cId="170638447" sldId="351"/>
            <ac:picMk id="19" creationId="{72BB6AFF-5CAB-EBDD-0971-E164EEAD790A}"/>
          </ac:picMkLst>
        </pc:picChg>
        <pc:picChg chg="mod">
          <ac:chgData name="uzdzn" userId="7d9a3481-e20a-4a82-9ee4-e6beac3f8086" providerId="ADAL" clId="{17B4C23C-4898-E245-83A8-32702EB74004}" dt="2023-07-17T14:08:03.369" v="2874" actId="1076"/>
          <ac:picMkLst>
            <pc:docMk/>
            <pc:sldMk cId="170638447" sldId="351"/>
            <ac:picMk id="21" creationId="{39B9E67D-4D2E-AF4E-234F-74BCFAAC40F2}"/>
          </ac:picMkLst>
        </pc:picChg>
        <pc:picChg chg="mod">
          <ac:chgData name="uzdzn" userId="7d9a3481-e20a-4a82-9ee4-e6beac3f8086" providerId="ADAL" clId="{17B4C23C-4898-E245-83A8-32702EB74004}" dt="2023-07-17T14:08:00.902" v="2873" actId="14100"/>
          <ac:picMkLst>
            <pc:docMk/>
            <pc:sldMk cId="170638447" sldId="351"/>
            <ac:picMk id="23" creationId="{8D228F03-26B9-0B83-46AB-636374E845C0}"/>
          </ac:picMkLst>
        </pc:picChg>
      </pc:sldChg>
      <pc:sldChg chg="modSp add del mod">
        <pc:chgData name="uzdzn" userId="7d9a3481-e20a-4a82-9ee4-e6beac3f8086" providerId="ADAL" clId="{17B4C23C-4898-E245-83A8-32702EB74004}" dt="2023-07-17T13:00:20.378" v="1801" actId="2696"/>
        <pc:sldMkLst>
          <pc:docMk/>
          <pc:sldMk cId="2671171212" sldId="352"/>
        </pc:sldMkLst>
        <pc:spChg chg="mod">
          <ac:chgData name="uzdzn" userId="7d9a3481-e20a-4a82-9ee4-e6beac3f8086" providerId="ADAL" clId="{17B4C23C-4898-E245-83A8-32702EB74004}" dt="2023-07-17T12:42:39.934" v="1613" actId="20577"/>
          <ac:spMkLst>
            <pc:docMk/>
            <pc:sldMk cId="2671171212" sldId="352"/>
            <ac:spMk id="5" creationId="{202466B0-D8ED-9C30-E227-148D1D67E492}"/>
          </ac:spMkLst>
        </pc:spChg>
        <pc:spChg chg="mod">
          <ac:chgData name="uzdzn" userId="7d9a3481-e20a-4a82-9ee4-e6beac3f8086" providerId="ADAL" clId="{17B4C23C-4898-E245-83A8-32702EB74004}" dt="2023-07-17T12:58:06.504" v="1773" actId="167"/>
          <ac:spMkLst>
            <pc:docMk/>
            <pc:sldMk cId="2671171212" sldId="352"/>
            <ac:spMk id="12" creationId="{3F9B29B1-3CEB-776A-583F-F30868F2D8C4}"/>
          </ac:spMkLst>
        </pc:spChg>
      </pc:sldChg>
      <pc:sldChg chg="del">
        <pc:chgData name="uzdzn" userId="7d9a3481-e20a-4a82-9ee4-e6beac3f8086" providerId="ADAL" clId="{17B4C23C-4898-E245-83A8-32702EB74004}" dt="2023-07-17T14:36:48.205" v="3572" actId="2696"/>
        <pc:sldMkLst>
          <pc:docMk/>
          <pc:sldMk cId="3522327959" sldId="353"/>
        </pc:sldMkLst>
      </pc:sldChg>
      <pc:sldChg chg="del">
        <pc:chgData name="uzdzn" userId="7d9a3481-e20a-4a82-9ee4-e6beac3f8086" providerId="ADAL" clId="{17B4C23C-4898-E245-83A8-32702EB74004}" dt="2023-07-17T14:36:47.492" v="3571" actId="2696"/>
        <pc:sldMkLst>
          <pc:docMk/>
          <pc:sldMk cId="2896489678" sldId="355"/>
        </pc:sldMkLst>
      </pc:sldChg>
      <pc:sldChg chg="modSp mod">
        <pc:chgData name="uzdzn" userId="7d9a3481-e20a-4a82-9ee4-e6beac3f8086" providerId="ADAL" clId="{17B4C23C-4898-E245-83A8-32702EB74004}" dt="2023-07-17T14:13:42.454" v="3067" actId="166"/>
        <pc:sldMkLst>
          <pc:docMk/>
          <pc:sldMk cId="1140281212" sldId="357"/>
        </pc:sldMkLst>
        <pc:spChg chg="mod">
          <ac:chgData name="uzdzn" userId="7d9a3481-e20a-4a82-9ee4-e6beac3f8086" providerId="ADAL" clId="{17B4C23C-4898-E245-83A8-32702EB74004}" dt="2023-07-17T14:10:15.786" v="2997" actId="20577"/>
          <ac:spMkLst>
            <pc:docMk/>
            <pc:sldMk cId="1140281212" sldId="357"/>
            <ac:spMk id="5" creationId="{202466B0-D8ED-9C30-E227-148D1D67E492}"/>
          </ac:spMkLst>
        </pc:spChg>
        <pc:spChg chg="mod">
          <ac:chgData name="uzdzn" userId="7d9a3481-e20a-4a82-9ee4-e6beac3f8086" providerId="ADAL" clId="{17B4C23C-4898-E245-83A8-32702EB74004}" dt="2023-07-17T14:13:42.454" v="3067" actId="166"/>
          <ac:spMkLst>
            <pc:docMk/>
            <pc:sldMk cId="1140281212" sldId="357"/>
            <ac:spMk id="10" creationId="{308B3AAD-B702-832E-F4F9-F7ECD634EFED}"/>
          </ac:spMkLst>
        </pc:spChg>
        <pc:grpChg chg="mod">
          <ac:chgData name="uzdzn" userId="7d9a3481-e20a-4a82-9ee4-e6beac3f8086" providerId="ADAL" clId="{17B4C23C-4898-E245-83A8-32702EB74004}" dt="2023-07-17T14:11:00.531" v="2998" actId="1076"/>
          <ac:grpSpMkLst>
            <pc:docMk/>
            <pc:sldMk cId="1140281212" sldId="357"/>
            <ac:grpSpMk id="16" creationId="{27E3E47B-75A7-6971-9A9A-46C1F44E7DBA}"/>
          </ac:grpSpMkLst>
        </pc:grpChg>
      </pc:sldChg>
      <pc:sldChg chg="modSp mod ord modNotesTx">
        <pc:chgData name="uzdzn" userId="7d9a3481-e20a-4a82-9ee4-e6beac3f8086" providerId="ADAL" clId="{17B4C23C-4898-E245-83A8-32702EB74004}" dt="2023-07-17T15:00:32.022" v="4252" actId="20577"/>
        <pc:sldMkLst>
          <pc:docMk/>
          <pc:sldMk cId="223241312" sldId="359"/>
        </pc:sldMkLst>
        <pc:spChg chg="mod">
          <ac:chgData name="uzdzn" userId="7d9a3481-e20a-4a82-9ee4-e6beac3f8086" providerId="ADAL" clId="{17B4C23C-4898-E245-83A8-32702EB74004}" dt="2023-07-17T14:13:22.239" v="3064" actId="1036"/>
          <ac:spMkLst>
            <pc:docMk/>
            <pc:sldMk cId="223241312" sldId="359"/>
            <ac:spMk id="5" creationId="{202466B0-D8ED-9C30-E227-148D1D67E492}"/>
          </ac:spMkLst>
        </pc:spChg>
        <pc:spChg chg="mod">
          <ac:chgData name="uzdzn" userId="7d9a3481-e20a-4a82-9ee4-e6beac3f8086" providerId="ADAL" clId="{17B4C23C-4898-E245-83A8-32702EB74004}" dt="2023-07-17T14:13:28.198" v="3065" actId="166"/>
          <ac:spMkLst>
            <pc:docMk/>
            <pc:sldMk cId="223241312" sldId="359"/>
            <ac:spMk id="13" creationId="{200FC208-6098-ED54-C465-5BB241050357}"/>
          </ac:spMkLst>
        </pc:spChg>
        <pc:spChg chg="mod">
          <ac:chgData name="uzdzn" userId="7d9a3481-e20a-4a82-9ee4-e6beac3f8086" providerId="ADAL" clId="{17B4C23C-4898-E245-83A8-32702EB74004}" dt="2023-07-17T14:13:14.498" v="3061" actId="1036"/>
          <ac:spMkLst>
            <pc:docMk/>
            <pc:sldMk cId="223241312" sldId="359"/>
            <ac:spMk id="14" creationId="{3AE4F5E9-33B8-AA20-8FC5-9A286D81B156}"/>
          </ac:spMkLst>
        </pc:spChg>
        <pc:picChg chg="mod">
          <ac:chgData name="uzdzn" userId="7d9a3481-e20a-4a82-9ee4-e6beac3f8086" providerId="ADAL" clId="{17B4C23C-4898-E245-83A8-32702EB74004}" dt="2023-07-17T14:13:09.258" v="3058" actId="1036"/>
          <ac:picMkLst>
            <pc:docMk/>
            <pc:sldMk cId="223241312" sldId="359"/>
            <ac:picMk id="12" creationId="{60C246C7-2E27-7267-006A-AAAEC5E048E8}"/>
          </ac:picMkLst>
        </pc:picChg>
        <pc:picChg chg="mod">
          <ac:chgData name="uzdzn" userId="7d9a3481-e20a-4a82-9ee4-e6beac3f8086" providerId="ADAL" clId="{17B4C23C-4898-E245-83A8-32702EB74004}" dt="2023-07-17T14:12:48.430" v="3048" actId="171"/>
          <ac:picMkLst>
            <pc:docMk/>
            <pc:sldMk cId="223241312" sldId="359"/>
            <ac:picMk id="16" creationId="{0AAFD146-A2C1-84D7-0C5E-E629C604975E}"/>
          </ac:picMkLst>
        </pc:picChg>
      </pc:sldChg>
      <pc:sldChg chg="del">
        <pc:chgData name="uzdzn" userId="7d9a3481-e20a-4a82-9ee4-e6beac3f8086" providerId="ADAL" clId="{17B4C23C-4898-E245-83A8-32702EB74004}" dt="2023-07-17T14:36:48.963" v="3573" actId="2696"/>
        <pc:sldMkLst>
          <pc:docMk/>
          <pc:sldMk cId="3183060979" sldId="360"/>
        </pc:sldMkLst>
      </pc:sldChg>
      <pc:sldChg chg="delSp modSp add del mod">
        <pc:chgData name="uzdzn" userId="7d9a3481-e20a-4a82-9ee4-e6beac3f8086" providerId="ADAL" clId="{17B4C23C-4898-E245-83A8-32702EB74004}" dt="2023-07-17T13:52:23.451" v="2148" actId="2696"/>
        <pc:sldMkLst>
          <pc:docMk/>
          <pc:sldMk cId="3521052047" sldId="363"/>
        </pc:sldMkLst>
        <pc:spChg chg="mod">
          <ac:chgData name="uzdzn" userId="7d9a3481-e20a-4a82-9ee4-e6beac3f8086" providerId="ADAL" clId="{17B4C23C-4898-E245-83A8-32702EB74004}" dt="2023-07-17T13:27:49.942" v="2063" actId="20577"/>
          <ac:spMkLst>
            <pc:docMk/>
            <pc:sldMk cId="3521052047" sldId="363"/>
            <ac:spMk id="5" creationId="{202466B0-D8ED-9C30-E227-148D1D67E492}"/>
          </ac:spMkLst>
        </pc:spChg>
        <pc:spChg chg="mod">
          <ac:chgData name="uzdzn" userId="7d9a3481-e20a-4a82-9ee4-e6beac3f8086" providerId="ADAL" clId="{17B4C23C-4898-E245-83A8-32702EB74004}" dt="2023-07-17T13:27:53.171" v="2064" actId="1076"/>
          <ac:spMkLst>
            <pc:docMk/>
            <pc:sldMk cId="3521052047" sldId="363"/>
            <ac:spMk id="6" creationId="{BDC74289-99F8-8F8C-3C81-C9588C7ACBE1}"/>
          </ac:spMkLst>
        </pc:spChg>
        <pc:spChg chg="mod">
          <ac:chgData name="uzdzn" userId="7d9a3481-e20a-4a82-9ee4-e6beac3f8086" providerId="ADAL" clId="{17B4C23C-4898-E245-83A8-32702EB74004}" dt="2023-07-17T13:26:13.341" v="2010" actId="207"/>
          <ac:spMkLst>
            <pc:docMk/>
            <pc:sldMk cId="3521052047" sldId="363"/>
            <ac:spMk id="24" creationId="{CFDC8AA8-FAB3-53DB-1180-DA361A04F4D2}"/>
          </ac:spMkLst>
        </pc:spChg>
        <pc:picChg chg="del">
          <ac:chgData name="uzdzn" userId="7d9a3481-e20a-4a82-9ee4-e6beac3f8086" providerId="ADAL" clId="{17B4C23C-4898-E245-83A8-32702EB74004}" dt="2023-07-17T13:24:29.352" v="1942" actId="478"/>
          <ac:picMkLst>
            <pc:docMk/>
            <pc:sldMk cId="3521052047" sldId="363"/>
            <ac:picMk id="8" creationId="{2A0A74EC-125F-4669-D22B-4282ABB04225}"/>
          </ac:picMkLst>
        </pc:picChg>
        <pc:picChg chg="del">
          <ac:chgData name="uzdzn" userId="7d9a3481-e20a-4a82-9ee4-e6beac3f8086" providerId="ADAL" clId="{17B4C23C-4898-E245-83A8-32702EB74004}" dt="2023-07-17T13:24:30.579" v="1943" actId="478"/>
          <ac:picMkLst>
            <pc:docMk/>
            <pc:sldMk cId="3521052047" sldId="363"/>
            <ac:picMk id="9" creationId="{D461DACB-1061-EDEE-4C4B-F1E103D424EA}"/>
          </ac:picMkLst>
        </pc:picChg>
        <pc:picChg chg="del">
          <ac:chgData name="uzdzn" userId="7d9a3481-e20a-4a82-9ee4-e6beac3f8086" providerId="ADAL" clId="{17B4C23C-4898-E245-83A8-32702EB74004}" dt="2023-07-17T13:24:28.446" v="1941" actId="478"/>
          <ac:picMkLst>
            <pc:docMk/>
            <pc:sldMk cId="3521052047" sldId="363"/>
            <ac:picMk id="21" creationId="{39B9E67D-4D2E-AF4E-234F-74BCFAAC40F2}"/>
          </ac:picMkLst>
        </pc:picChg>
        <pc:picChg chg="del">
          <ac:chgData name="uzdzn" userId="7d9a3481-e20a-4a82-9ee4-e6beac3f8086" providerId="ADAL" clId="{17B4C23C-4898-E245-83A8-32702EB74004}" dt="2023-07-17T13:24:31.471" v="1944" actId="478"/>
          <ac:picMkLst>
            <pc:docMk/>
            <pc:sldMk cId="3521052047" sldId="363"/>
            <ac:picMk id="23" creationId="{8D228F03-26B9-0B83-46AB-636374E845C0}"/>
          </ac:picMkLst>
        </pc:picChg>
      </pc:sldChg>
      <pc:sldChg chg="addSp delSp modSp del mod">
        <pc:chgData name="uzdzn" userId="7d9a3481-e20a-4a82-9ee4-e6beac3f8086" providerId="ADAL" clId="{17B4C23C-4898-E245-83A8-32702EB74004}" dt="2023-07-17T14:35:27.109" v="3561" actId="2696"/>
        <pc:sldMkLst>
          <pc:docMk/>
          <pc:sldMk cId="1214645702" sldId="364"/>
        </pc:sldMkLst>
        <pc:spChg chg="mod">
          <ac:chgData name="uzdzn" userId="7d9a3481-e20a-4a82-9ee4-e6beac3f8086" providerId="ADAL" clId="{17B4C23C-4898-E245-83A8-32702EB74004}" dt="2023-07-17T14:01:50.787" v="2742" actId="20577"/>
          <ac:spMkLst>
            <pc:docMk/>
            <pc:sldMk cId="1214645702" sldId="364"/>
            <ac:spMk id="2" creationId="{8A442F03-FDD7-A354-5AFD-81B55F566685}"/>
          </ac:spMkLst>
        </pc:spChg>
        <pc:spChg chg="add del mod">
          <ac:chgData name="uzdzn" userId="7d9a3481-e20a-4a82-9ee4-e6beac3f8086" providerId="ADAL" clId="{17B4C23C-4898-E245-83A8-32702EB74004}" dt="2023-07-17T14:01:05.490" v="2602"/>
          <ac:spMkLst>
            <pc:docMk/>
            <pc:sldMk cId="1214645702" sldId="364"/>
            <ac:spMk id="6" creationId="{D98BD90B-15AC-CA2C-D682-AA8B4312CAC7}"/>
          </ac:spMkLst>
        </pc:spChg>
      </pc:sldChg>
      <pc:sldChg chg="addSp delSp modSp add mod modNotesTx">
        <pc:chgData name="uzdzn" userId="7d9a3481-e20a-4a82-9ee4-e6beac3f8086" providerId="ADAL" clId="{17B4C23C-4898-E245-83A8-32702EB74004}" dt="2023-07-17T14:59:12.794" v="4179" actId="20577"/>
        <pc:sldMkLst>
          <pc:docMk/>
          <pc:sldMk cId="269896498" sldId="365"/>
        </pc:sldMkLst>
        <pc:spChg chg="del">
          <ac:chgData name="uzdzn" userId="7d9a3481-e20a-4a82-9ee4-e6beac3f8086" providerId="ADAL" clId="{17B4C23C-4898-E245-83A8-32702EB74004}" dt="2023-07-17T14:44:13.026" v="3655" actId="478"/>
          <ac:spMkLst>
            <pc:docMk/>
            <pc:sldMk cId="269896498" sldId="365"/>
            <ac:spMk id="2" creationId="{0502F390-FE89-0C23-089D-06777D77B8C7}"/>
          </ac:spMkLst>
        </pc:spChg>
        <pc:spChg chg="mod">
          <ac:chgData name="uzdzn" userId="7d9a3481-e20a-4a82-9ee4-e6beac3f8086" providerId="ADAL" clId="{17B4C23C-4898-E245-83A8-32702EB74004}" dt="2023-07-17T14:50:50.191" v="4112" actId="20577"/>
          <ac:spMkLst>
            <pc:docMk/>
            <pc:sldMk cId="269896498" sldId="365"/>
            <ac:spMk id="5" creationId="{202466B0-D8ED-9C30-E227-148D1D67E492}"/>
          </ac:spMkLst>
        </pc:spChg>
        <pc:spChg chg="mod">
          <ac:chgData name="uzdzn" userId="7d9a3481-e20a-4a82-9ee4-e6beac3f8086" providerId="ADAL" clId="{17B4C23C-4898-E245-83A8-32702EB74004}" dt="2023-07-17T14:22:17.544" v="3243" actId="207"/>
          <ac:spMkLst>
            <pc:docMk/>
            <pc:sldMk cId="269896498" sldId="365"/>
            <ac:spMk id="10" creationId="{308B3AAD-B702-832E-F4F9-F7ECD634EFED}"/>
          </ac:spMkLst>
        </pc:spChg>
        <pc:spChg chg="mod">
          <ac:chgData name="uzdzn" userId="7d9a3481-e20a-4a82-9ee4-e6beac3f8086" providerId="ADAL" clId="{17B4C23C-4898-E245-83A8-32702EB74004}" dt="2023-07-17T14:14:11.490" v="3068"/>
          <ac:spMkLst>
            <pc:docMk/>
            <pc:sldMk cId="269896498" sldId="365"/>
            <ac:spMk id="27" creationId="{561E287F-54A4-BF66-9826-3F11D37CB396}"/>
          </ac:spMkLst>
        </pc:spChg>
        <pc:spChg chg="mod">
          <ac:chgData name="uzdzn" userId="7d9a3481-e20a-4a82-9ee4-e6beac3f8086" providerId="ADAL" clId="{17B4C23C-4898-E245-83A8-32702EB74004}" dt="2023-07-17T14:14:11.490" v="3068"/>
          <ac:spMkLst>
            <pc:docMk/>
            <pc:sldMk cId="269896498" sldId="365"/>
            <ac:spMk id="28" creationId="{71E3C8AD-B6A6-1F88-1C1B-DB164D3372C1}"/>
          </ac:spMkLst>
        </pc:spChg>
        <pc:spChg chg="mod">
          <ac:chgData name="uzdzn" userId="7d9a3481-e20a-4a82-9ee4-e6beac3f8086" providerId="ADAL" clId="{17B4C23C-4898-E245-83A8-32702EB74004}" dt="2023-07-17T14:14:11.490" v="3068"/>
          <ac:spMkLst>
            <pc:docMk/>
            <pc:sldMk cId="269896498" sldId="365"/>
            <ac:spMk id="29" creationId="{E72837DE-F270-C636-A7B5-5E9288CD3CFC}"/>
          </ac:spMkLst>
        </pc:spChg>
        <pc:spChg chg="mod">
          <ac:chgData name="uzdzn" userId="7d9a3481-e20a-4a82-9ee4-e6beac3f8086" providerId="ADAL" clId="{17B4C23C-4898-E245-83A8-32702EB74004}" dt="2023-07-17T14:14:11.490" v="3068"/>
          <ac:spMkLst>
            <pc:docMk/>
            <pc:sldMk cId="269896498" sldId="365"/>
            <ac:spMk id="30" creationId="{C046354A-1182-6725-B39A-11DD0262197A}"/>
          </ac:spMkLst>
        </pc:spChg>
        <pc:spChg chg="mod">
          <ac:chgData name="uzdzn" userId="7d9a3481-e20a-4a82-9ee4-e6beac3f8086" providerId="ADAL" clId="{17B4C23C-4898-E245-83A8-32702EB74004}" dt="2023-07-17T14:14:11.490" v="3068"/>
          <ac:spMkLst>
            <pc:docMk/>
            <pc:sldMk cId="269896498" sldId="365"/>
            <ac:spMk id="31" creationId="{B99C853B-3D34-AF91-D659-337BCB274D13}"/>
          </ac:spMkLst>
        </pc:spChg>
        <pc:spChg chg="mod">
          <ac:chgData name="uzdzn" userId="7d9a3481-e20a-4a82-9ee4-e6beac3f8086" providerId="ADAL" clId="{17B4C23C-4898-E245-83A8-32702EB74004}" dt="2023-07-17T14:14:11.490" v="3068"/>
          <ac:spMkLst>
            <pc:docMk/>
            <pc:sldMk cId="269896498" sldId="365"/>
            <ac:spMk id="32" creationId="{5C374C1D-DE91-9F07-BDF6-4861619BB423}"/>
          </ac:spMkLst>
        </pc:spChg>
        <pc:spChg chg="mod">
          <ac:chgData name="uzdzn" userId="7d9a3481-e20a-4a82-9ee4-e6beac3f8086" providerId="ADAL" clId="{17B4C23C-4898-E245-83A8-32702EB74004}" dt="2023-07-17T14:14:11.490" v="3068"/>
          <ac:spMkLst>
            <pc:docMk/>
            <pc:sldMk cId="269896498" sldId="365"/>
            <ac:spMk id="33" creationId="{5C10869A-3C0C-2E40-9549-DFE83C8A7196}"/>
          </ac:spMkLst>
        </pc:spChg>
        <pc:spChg chg="mod">
          <ac:chgData name="uzdzn" userId="7d9a3481-e20a-4a82-9ee4-e6beac3f8086" providerId="ADAL" clId="{17B4C23C-4898-E245-83A8-32702EB74004}" dt="2023-07-17T14:14:11.490" v="3068"/>
          <ac:spMkLst>
            <pc:docMk/>
            <pc:sldMk cId="269896498" sldId="365"/>
            <ac:spMk id="34" creationId="{30F3257A-86BB-B1EB-025C-10127746B0A2}"/>
          </ac:spMkLst>
        </pc:spChg>
        <pc:spChg chg="mod">
          <ac:chgData name="uzdzn" userId="7d9a3481-e20a-4a82-9ee4-e6beac3f8086" providerId="ADAL" clId="{17B4C23C-4898-E245-83A8-32702EB74004}" dt="2023-07-17T14:14:11.490" v="3068"/>
          <ac:spMkLst>
            <pc:docMk/>
            <pc:sldMk cId="269896498" sldId="365"/>
            <ac:spMk id="35" creationId="{E2ACEF34-3805-97C7-7D55-34E81A4E1EC5}"/>
          </ac:spMkLst>
        </pc:spChg>
        <pc:spChg chg="mod">
          <ac:chgData name="uzdzn" userId="7d9a3481-e20a-4a82-9ee4-e6beac3f8086" providerId="ADAL" clId="{17B4C23C-4898-E245-83A8-32702EB74004}" dt="2023-07-17T14:14:11.490" v="3068"/>
          <ac:spMkLst>
            <pc:docMk/>
            <pc:sldMk cId="269896498" sldId="365"/>
            <ac:spMk id="36" creationId="{C3BA5360-C1A8-6912-51FA-70BFAD152ACB}"/>
          </ac:spMkLst>
        </pc:spChg>
        <pc:spChg chg="mod">
          <ac:chgData name="uzdzn" userId="7d9a3481-e20a-4a82-9ee4-e6beac3f8086" providerId="ADAL" clId="{17B4C23C-4898-E245-83A8-32702EB74004}" dt="2023-07-17T14:14:11.490" v="3068"/>
          <ac:spMkLst>
            <pc:docMk/>
            <pc:sldMk cId="269896498" sldId="365"/>
            <ac:spMk id="37" creationId="{0C77D621-95E0-EAF8-158C-8E14A540F65B}"/>
          </ac:spMkLst>
        </pc:spChg>
        <pc:spChg chg="mod">
          <ac:chgData name="uzdzn" userId="7d9a3481-e20a-4a82-9ee4-e6beac3f8086" providerId="ADAL" clId="{17B4C23C-4898-E245-83A8-32702EB74004}" dt="2023-07-17T14:14:11.490" v="3068"/>
          <ac:spMkLst>
            <pc:docMk/>
            <pc:sldMk cId="269896498" sldId="365"/>
            <ac:spMk id="38" creationId="{F3AFB2B9-905E-4E8A-AA1C-001C715F9C9B}"/>
          </ac:spMkLst>
        </pc:spChg>
        <pc:spChg chg="mod">
          <ac:chgData name="uzdzn" userId="7d9a3481-e20a-4a82-9ee4-e6beac3f8086" providerId="ADAL" clId="{17B4C23C-4898-E245-83A8-32702EB74004}" dt="2023-07-17T14:14:11.490" v="3068"/>
          <ac:spMkLst>
            <pc:docMk/>
            <pc:sldMk cId="269896498" sldId="365"/>
            <ac:spMk id="39" creationId="{1B9DDF21-0FDD-6D48-7DA7-17271E39CF5F}"/>
          </ac:spMkLst>
        </pc:spChg>
        <pc:spChg chg="mod">
          <ac:chgData name="uzdzn" userId="7d9a3481-e20a-4a82-9ee4-e6beac3f8086" providerId="ADAL" clId="{17B4C23C-4898-E245-83A8-32702EB74004}" dt="2023-07-17T14:20:29.701" v="3219" actId="1076"/>
          <ac:spMkLst>
            <pc:docMk/>
            <pc:sldMk cId="269896498" sldId="365"/>
            <ac:spMk id="40" creationId="{AAA2222F-4030-A6D3-2300-59FD04D930A9}"/>
          </ac:spMkLst>
        </pc:spChg>
        <pc:spChg chg="mod">
          <ac:chgData name="uzdzn" userId="7d9a3481-e20a-4a82-9ee4-e6beac3f8086" providerId="ADAL" clId="{17B4C23C-4898-E245-83A8-32702EB74004}" dt="2023-07-17T14:14:11.490" v="3068"/>
          <ac:spMkLst>
            <pc:docMk/>
            <pc:sldMk cId="269896498" sldId="365"/>
            <ac:spMk id="41" creationId="{274271C0-84CE-A914-59DB-BC9E50729B19}"/>
          </ac:spMkLst>
        </pc:spChg>
        <pc:spChg chg="mod">
          <ac:chgData name="uzdzn" userId="7d9a3481-e20a-4a82-9ee4-e6beac3f8086" providerId="ADAL" clId="{17B4C23C-4898-E245-83A8-32702EB74004}" dt="2023-07-17T14:14:11.490" v="3068"/>
          <ac:spMkLst>
            <pc:docMk/>
            <pc:sldMk cId="269896498" sldId="365"/>
            <ac:spMk id="42" creationId="{B0341E91-3669-93F2-0DE2-E93884D89C99}"/>
          </ac:spMkLst>
        </pc:spChg>
        <pc:spChg chg="mod">
          <ac:chgData name="uzdzn" userId="7d9a3481-e20a-4a82-9ee4-e6beac3f8086" providerId="ADAL" clId="{17B4C23C-4898-E245-83A8-32702EB74004}" dt="2023-07-17T14:14:11.490" v="3068"/>
          <ac:spMkLst>
            <pc:docMk/>
            <pc:sldMk cId="269896498" sldId="365"/>
            <ac:spMk id="43" creationId="{29757BD0-9773-049E-4AEA-03CFB5132A77}"/>
          </ac:spMkLst>
        </pc:spChg>
        <pc:spChg chg="mod">
          <ac:chgData name="uzdzn" userId="7d9a3481-e20a-4a82-9ee4-e6beac3f8086" providerId="ADAL" clId="{17B4C23C-4898-E245-83A8-32702EB74004}" dt="2023-07-17T14:14:11.490" v="3068"/>
          <ac:spMkLst>
            <pc:docMk/>
            <pc:sldMk cId="269896498" sldId="365"/>
            <ac:spMk id="44" creationId="{2AE75B11-CE0D-D530-EB09-F5E805CE70AD}"/>
          </ac:spMkLst>
        </pc:spChg>
        <pc:spChg chg="mod">
          <ac:chgData name="uzdzn" userId="7d9a3481-e20a-4a82-9ee4-e6beac3f8086" providerId="ADAL" clId="{17B4C23C-4898-E245-83A8-32702EB74004}" dt="2023-07-17T14:14:11.490" v="3068"/>
          <ac:spMkLst>
            <pc:docMk/>
            <pc:sldMk cId="269896498" sldId="365"/>
            <ac:spMk id="45" creationId="{5D18B1F5-A513-D61C-03BF-9F3264EAB26D}"/>
          </ac:spMkLst>
        </pc:spChg>
        <pc:spChg chg="mod">
          <ac:chgData name="uzdzn" userId="7d9a3481-e20a-4a82-9ee4-e6beac3f8086" providerId="ADAL" clId="{17B4C23C-4898-E245-83A8-32702EB74004}" dt="2023-07-17T14:14:11.490" v="3068"/>
          <ac:spMkLst>
            <pc:docMk/>
            <pc:sldMk cId="269896498" sldId="365"/>
            <ac:spMk id="46" creationId="{6EC04079-3473-9524-4A4E-8BFE984707BE}"/>
          </ac:spMkLst>
        </pc:spChg>
        <pc:spChg chg="mod">
          <ac:chgData name="uzdzn" userId="7d9a3481-e20a-4a82-9ee4-e6beac3f8086" providerId="ADAL" clId="{17B4C23C-4898-E245-83A8-32702EB74004}" dt="2023-07-17T14:40:59.053" v="3637" actId="408"/>
          <ac:spMkLst>
            <pc:docMk/>
            <pc:sldMk cId="269896498" sldId="365"/>
            <ac:spMk id="47" creationId="{8ECF2D49-601B-7162-FFBA-D48A4F263A59}"/>
          </ac:spMkLst>
        </pc:spChg>
        <pc:spChg chg="mod">
          <ac:chgData name="uzdzn" userId="7d9a3481-e20a-4a82-9ee4-e6beac3f8086" providerId="ADAL" clId="{17B4C23C-4898-E245-83A8-32702EB74004}" dt="2023-07-17T14:40:59.053" v="3637" actId="408"/>
          <ac:spMkLst>
            <pc:docMk/>
            <pc:sldMk cId="269896498" sldId="365"/>
            <ac:spMk id="48" creationId="{F9A2E2ED-418A-4502-F5C4-2C489538C9A4}"/>
          </ac:spMkLst>
        </pc:spChg>
        <pc:spChg chg="mod">
          <ac:chgData name="uzdzn" userId="7d9a3481-e20a-4a82-9ee4-e6beac3f8086" providerId="ADAL" clId="{17B4C23C-4898-E245-83A8-32702EB74004}" dt="2023-07-17T14:40:59.053" v="3637" actId="408"/>
          <ac:spMkLst>
            <pc:docMk/>
            <pc:sldMk cId="269896498" sldId="365"/>
            <ac:spMk id="49" creationId="{BEB96D14-D685-A2A3-535A-0B3A65E83509}"/>
          </ac:spMkLst>
        </pc:spChg>
        <pc:spChg chg="mod">
          <ac:chgData name="uzdzn" userId="7d9a3481-e20a-4a82-9ee4-e6beac3f8086" providerId="ADAL" clId="{17B4C23C-4898-E245-83A8-32702EB74004}" dt="2023-07-17T14:40:59.053" v="3637" actId="408"/>
          <ac:spMkLst>
            <pc:docMk/>
            <pc:sldMk cId="269896498" sldId="365"/>
            <ac:spMk id="50" creationId="{25CF344E-2B28-015F-9BB5-BB5E9C651AFC}"/>
          </ac:spMkLst>
        </pc:spChg>
        <pc:spChg chg="del mod">
          <ac:chgData name="uzdzn" userId="7d9a3481-e20a-4a82-9ee4-e6beac3f8086" providerId="ADAL" clId="{17B4C23C-4898-E245-83A8-32702EB74004}" dt="2023-07-17T14:18:26.040" v="3184" actId="478"/>
          <ac:spMkLst>
            <pc:docMk/>
            <pc:sldMk cId="269896498" sldId="365"/>
            <ac:spMk id="51" creationId="{60C0DE30-00BD-98D2-45F9-F11DC357BD56}"/>
          </ac:spMkLst>
        </pc:spChg>
        <pc:spChg chg="mod">
          <ac:chgData name="uzdzn" userId="7d9a3481-e20a-4a82-9ee4-e6beac3f8086" providerId="ADAL" clId="{17B4C23C-4898-E245-83A8-32702EB74004}" dt="2023-07-17T14:40:59.053" v="3637" actId="408"/>
          <ac:spMkLst>
            <pc:docMk/>
            <pc:sldMk cId="269896498" sldId="365"/>
            <ac:spMk id="52" creationId="{2F219A38-5521-FAFE-7B3C-7CAD076C81C9}"/>
          </ac:spMkLst>
        </pc:spChg>
        <pc:spChg chg="mod">
          <ac:chgData name="uzdzn" userId="7d9a3481-e20a-4a82-9ee4-e6beac3f8086" providerId="ADAL" clId="{17B4C23C-4898-E245-83A8-32702EB74004}" dt="2023-07-17T14:40:59.053" v="3637" actId="408"/>
          <ac:spMkLst>
            <pc:docMk/>
            <pc:sldMk cId="269896498" sldId="365"/>
            <ac:spMk id="53" creationId="{3C87806B-D323-E21E-6326-7C47150475EB}"/>
          </ac:spMkLst>
        </pc:spChg>
        <pc:spChg chg="add mod">
          <ac:chgData name="uzdzn" userId="7d9a3481-e20a-4a82-9ee4-e6beac3f8086" providerId="ADAL" clId="{17B4C23C-4898-E245-83A8-32702EB74004}" dt="2023-07-17T14:17:03.150" v="3090" actId="20577"/>
          <ac:spMkLst>
            <pc:docMk/>
            <pc:sldMk cId="269896498" sldId="365"/>
            <ac:spMk id="54" creationId="{4AF53239-15D0-689C-F0E0-18C50EB8FFA2}"/>
          </ac:spMkLst>
        </pc:spChg>
        <pc:spChg chg="add mod">
          <ac:chgData name="uzdzn" userId="7d9a3481-e20a-4a82-9ee4-e6beac3f8086" providerId="ADAL" clId="{17B4C23C-4898-E245-83A8-32702EB74004}" dt="2023-07-17T14:17:12.951" v="3109" actId="20577"/>
          <ac:spMkLst>
            <pc:docMk/>
            <pc:sldMk cId="269896498" sldId="365"/>
            <ac:spMk id="55" creationId="{2E921D10-7649-2374-5692-0AF668B47325}"/>
          </ac:spMkLst>
        </pc:spChg>
        <pc:spChg chg="add del mod">
          <ac:chgData name="uzdzn" userId="7d9a3481-e20a-4a82-9ee4-e6beac3f8086" providerId="ADAL" clId="{17B4C23C-4898-E245-83A8-32702EB74004}" dt="2023-07-17T14:44:19.001" v="3659" actId="478"/>
          <ac:spMkLst>
            <pc:docMk/>
            <pc:sldMk cId="269896498" sldId="365"/>
            <ac:spMk id="56" creationId="{F9B8FAE3-4433-BA84-FDBF-97291884F02A}"/>
          </ac:spMkLst>
        </pc:spChg>
        <pc:spChg chg="add mod">
          <ac:chgData name="uzdzn" userId="7d9a3481-e20a-4a82-9ee4-e6beac3f8086" providerId="ADAL" clId="{17B4C23C-4898-E245-83A8-32702EB74004}" dt="2023-07-17T14:41:09.981" v="3640" actId="1076"/>
          <ac:spMkLst>
            <pc:docMk/>
            <pc:sldMk cId="269896498" sldId="365"/>
            <ac:spMk id="57" creationId="{4FFBCE75-1BA2-E79C-46AE-DE91D4BDFCA3}"/>
          </ac:spMkLst>
        </pc:spChg>
        <pc:spChg chg="add del mod">
          <ac:chgData name="uzdzn" userId="7d9a3481-e20a-4a82-9ee4-e6beac3f8086" providerId="ADAL" clId="{17B4C23C-4898-E245-83A8-32702EB74004}" dt="2023-07-17T14:44:21.577" v="3660" actId="478"/>
          <ac:spMkLst>
            <pc:docMk/>
            <pc:sldMk cId="269896498" sldId="365"/>
            <ac:spMk id="58" creationId="{9902472F-D698-667E-2963-28FD813282D4}"/>
          </ac:spMkLst>
        </pc:spChg>
        <pc:spChg chg="add del mod">
          <ac:chgData name="uzdzn" userId="7d9a3481-e20a-4a82-9ee4-e6beac3f8086" providerId="ADAL" clId="{17B4C23C-4898-E245-83A8-32702EB74004}" dt="2023-07-17T14:44:19.001" v="3659" actId="478"/>
          <ac:spMkLst>
            <pc:docMk/>
            <pc:sldMk cId="269896498" sldId="365"/>
            <ac:spMk id="59" creationId="{4003A527-49CB-61F1-1185-21E5F2D7BDBC}"/>
          </ac:spMkLst>
        </pc:spChg>
        <pc:spChg chg="add del mod">
          <ac:chgData name="uzdzn" userId="7d9a3481-e20a-4a82-9ee4-e6beac3f8086" providerId="ADAL" clId="{17B4C23C-4898-E245-83A8-32702EB74004}" dt="2023-07-17T14:44:19.001" v="3659" actId="478"/>
          <ac:spMkLst>
            <pc:docMk/>
            <pc:sldMk cId="269896498" sldId="365"/>
            <ac:spMk id="60" creationId="{535A4C4A-2F09-1755-92ED-D58C680C15B5}"/>
          </ac:spMkLst>
        </pc:spChg>
        <pc:spChg chg="add del mod">
          <ac:chgData name="uzdzn" userId="7d9a3481-e20a-4a82-9ee4-e6beac3f8086" providerId="ADAL" clId="{17B4C23C-4898-E245-83A8-32702EB74004}" dt="2023-07-17T14:44:19.001" v="3659" actId="478"/>
          <ac:spMkLst>
            <pc:docMk/>
            <pc:sldMk cId="269896498" sldId="365"/>
            <ac:spMk id="61" creationId="{FA671F33-189C-8855-A4C2-5D4F3270A713}"/>
          </ac:spMkLst>
        </pc:spChg>
        <pc:spChg chg="add del mod">
          <ac:chgData name="uzdzn" userId="7d9a3481-e20a-4a82-9ee4-e6beac3f8086" providerId="ADAL" clId="{17B4C23C-4898-E245-83A8-32702EB74004}" dt="2023-07-17T14:44:19.001" v="3659" actId="478"/>
          <ac:spMkLst>
            <pc:docMk/>
            <pc:sldMk cId="269896498" sldId="365"/>
            <ac:spMk id="62" creationId="{16CF1B9A-063B-6AA0-9966-C0308FA869A6}"/>
          </ac:spMkLst>
        </pc:spChg>
        <pc:spChg chg="add del mod">
          <ac:chgData name="uzdzn" userId="7d9a3481-e20a-4a82-9ee4-e6beac3f8086" providerId="ADAL" clId="{17B4C23C-4898-E245-83A8-32702EB74004}" dt="2023-07-17T14:44:19.001" v="3659" actId="478"/>
          <ac:spMkLst>
            <pc:docMk/>
            <pc:sldMk cId="269896498" sldId="365"/>
            <ac:spMk id="63" creationId="{EA52ECCB-BF3F-2035-A64A-D0D3895A5C4D}"/>
          </ac:spMkLst>
        </pc:spChg>
        <pc:spChg chg="del">
          <ac:chgData name="uzdzn" userId="7d9a3481-e20a-4a82-9ee4-e6beac3f8086" providerId="ADAL" clId="{17B4C23C-4898-E245-83A8-32702EB74004}" dt="2023-07-17T14:44:19.001" v="3659" actId="478"/>
          <ac:spMkLst>
            <pc:docMk/>
            <pc:sldMk cId="269896498" sldId="365"/>
            <ac:spMk id="71" creationId="{DD089C19-1E10-B507-FB76-23B5BCC633C3}"/>
          </ac:spMkLst>
        </pc:spChg>
        <pc:spChg chg="del">
          <ac:chgData name="uzdzn" userId="7d9a3481-e20a-4a82-9ee4-e6beac3f8086" providerId="ADAL" clId="{17B4C23C-4898-E245-83A8-32702EB74004}" dt="2023-07-17T14:44:19.001" v="3659" actId="478"/>
          <ac:spMkLst>
            <pc:docMk/>
            <pc:sldMk cId="269896498" sldId="365"/>
            <ac:spMk id="72" creationId="{8457AAAB-B389-A766-BFBB-12B22BDC6D68}"/>
          </ac:spMkLst>
        </pc:spChg>
        <pc:spChg chg="del">
          <ac:chgData name="uzdzn" userId="7d9a3481-e20a-4a82-9ee4-e6beac3f8086" providerId="ADAL" clId="{17B4C23C-4898-E245-83A8-32702EB74004}" dt="2023-07-17T14:44:19.001" v="3659" actId="478"/>
          <ac:spMkLst>
            <pc:docMk/>
            <pc:sldMk cId="269896498" sldId="365"/>
            <ac:spMk id="73" creationId="{18343846-DE05-A763-929D-0752EA809687}"/>
          </ac:spMkLst>
        </pc:spChg>
        <pc:spChg chg="del">
          <ac:chgData name="uzdzn" userId="7d9a3481-e20a-4a82-9ee4-e6beac3f8086" providerId="ADAL" clId="{17B4C23C-4898-E245-83A8-32702EB74004}" dt="2023-07-17T14:44:19.001" v="3659" actId="478"/>
          <ac:spMkLst>
            <pc:docMk/>
            <pc:sldMk cId="269896498" sldId="365"/>
            <ac:spMk id="74" creationId="{B4C5BF53-FD4A-DC4E-55BA-33A496FA007E}"/>
          </ac:spMkLst>
        </pc:spChg>
        <pc:spChg chg="add del mod">
          <ac:chgData name="uzdzn" userId="7d9a3481-e20a-4a82-9ee4-e6beac3f8086" providerId="ADAL" clId="{17B4C23C-4898-E245-83A8-32702EB74004}" dt="2023-07-17T14:44:13.815" v="3657"/>
          <ac:spMkLst>
            <pc:docMk/>
            <pc:sldMk cId="269896498" sldId="365"/>
            <ac:spMk id="75" creationId="{6D7CF58B-FB84-BAA2-60D4-C27476306E5D}"/>
          </ac:spMkLst>
        </pc:spChg>
        <pc:spChg chg="add del mod">
          <ac:chgData name="uzdzn" userId="7d9a3481-e20a-4a82-9ee4-e6beac3f8086" providerId="ADAL" clId="{17B4C23C-4898-E245-83A8-32702EB74004}" dt="2023-07-17T14:44:15.015" v="3658" actId="478"/>
          <ac:spMkLst>
            <pc:docMk/>
            <pc:sldMk cId="269896498" sldId="365"/>
            <ac:spMk id="77" creationId="{59669464-4436-E0D4-5BC2-011615B38151}"/>
          </ac:spMkLst>
        </pc:spChg>
        <pc:grpChg chg="add del mod">
          <ac:chgData name="uzdzn" userId="7d9a3481-e20a-4a82-9ee4-e6beac3f8086" providerId="ADAL" clId="{17B4C23C-4898-E245-83A8-32702EB74004}" dt="2023-07-17T14:44:02.584" v="3653" actId="478"/>
          <ac:grpSpMkLst>
            <pc:docMk/>
            <pc:sldMk cId="269896498" sldId="365"/>
            <ac:grpSpMk id="6" creationId="{AD864AB1-8553-E3D5-B105-C7975ED90ADE}"/>
          </ac:grpSpMkLst>
        </pc:grpChg>
        <pc:grpChg chg="mod">
          <ac:chgData name="uzdzn" userId="7d9a3481-e20a-4a82-9ee4-e6beac3f8086" providerId="ADAL" clId="{17B4C23C-4898-E245-83A8-32702EB74004}" dt="2023-07-17T14:40:59.053" v="3637" actId="408"/>
          <ac:grpSpMkLst>
            <pc:docMk/>
            <pc:sldMk cId="269896498" sldId="365"/>
            <ac:grpSpMk id="7" creationId="{1A9AE6E8-01DF-0026-282C-FDC82FA7E98E}"/>
          </ac:grpSpMkLst>
        </pc:grpChg>
        <pc:grpChg chg="mod">
          <ac:chgData name="uzdzn" userId="7d9a3481-e20a-4a82-9ee4-e6beac3f8086" providerId="ADAL" clId="{17B4C23C-4898-E245-83A8-32702EB74004}" dt="2023-07-17T14:40:59.053" v="3637" actId="408"/>
          <ac:grpSpMkLst>
            <pc:docMk/>
            <pc:sldMk cId="269896498" sldId="365"/>
            <ac:grpSpMk id="8" creationId="{D3D28732-9A43-39B3-6899-0DF3AA3DD74D}"/>
          </ac:grpSpMkLst>
        </pc:grpChg>
        <pc:grpChg chg="mod">
          <ac:chgData name="uzdzn" userId="7d9a3481-e20a-4a82-9ee4-e6beac3f8086" providerId="ADAL" clId="{17B4C23C-4898-E245-83A8-32702EB74004}" dt="2023-07-17T14:14:11.490" v="3068"/>
          <ac:grpSpMkLst>
            <pc:docMk/>
            <pc:sldMk cId="269896498" sldId="365"/>
            <ac:grpSpMk id="11" creationId="{7C68E852-E41A-8A6C-9F3F-B1D31F8B5011}"/>
          </ac:grpSpMkLst>
        </pc:grpChg>
        <pc:grpChg chg="del">
          <ac:chgData name="uzdzn" userId="7d9a3481-e20a-4a82-9ee4-e6beac3f8086" providerId="ADAL" clId="{17B4C23C-4898-E245-83A8-32702EB74004}" dt="2023-07-17T14:44:19.001" v="3659" actId="478"/>
          <ac:grpSpMkLst>
            <pc:docMk/>
            <pc:sldMk cId="269896498" sldId="365"/>
            <ac:grpSpMk id="12" creationId="{A9F89D83-C493-F92A-B108-7BC155F08728}"/>
          </ac:grpSpMkLst>
        </pc:grpChg>
        <pc:grpChg chg="del">
          <ac:chgData name="uzdzn" userId="7d9a3481-e20a-4a82-9ee4-e6beac3f8086" providerId="ADAL" clId="{17B4C23C-4898-E245-83A8-32702EB74004}" dt="2023-07-17T14:44:19.001" v="3659" actId="478"/>
          <ac:grpSpMkLst>
            <pc:docMk/>
            <pc:sldMk cId="269896498" sldId="365"/>
            <ac:grpSpMk id="15" creationId="{403D7586-888A-3855-ACD5-D1934D23CD74}"/>
          </ac:grpSpMkLst>
        </pc:grpChg>
        <pc:grpChg chg="del">
          <ac:chgData name="uzdzn" userId="7d9a3481-e20a-4a82-9ee4-e6beac3f8086" providerId="ADAL" clId="{17B4C23C-4898-E245-83A8-32702EB74004}" dt="2023-07-17T14:04:42.912" v="2785" actId="478"/>
          <ac:grpSpMkLst>
            <pc:docMk/>
            <pc:sldMk cId="269896498" sldId="365"/>
            <ac:grpSpMk id="16" creationId="{27E3E47B-75A7-6971-9A9A-46C1F44E7DBA}"/>
          </ac:grpSpMkLst>
        </pc:grpChg>
        <pc:grpChg chg="mod">
          <ac:chgData name="uzdzn" userId="7d9a3481-e20a-4a82-9ee4-e6beac3f8086" providerId="ADAL" clId="{17B4C23C-4898-E245-83A8-32702EB74004}" dt="2023-07-17T14:14:11.490" v="3068"/>
          <ac:grpSpMkLst>
            <pc:docMk/>
            <pc:sldMk cId="269896498" sldId="365"/>
            <ac:grpSpMk id="17" creationId="{07DC31A6-7F43-6780-16B8-979F7C481888}"/>
          </ac:grpSpMkLst>
        </pc:grpChg>
        <pc:grpChg chg="mod">
          <ac:chgData name="uzdzn" userId="7d9a3481-e20a-4a82-9ee4-e6beac3f8086" providerId="ADAL" clId="{17B4C23C-4898-E245-83A8-32702EB74004}" dt="2023-07-17T14:14:11.490" v="3068"/>
          <ac:grpSpMkLst>
            <pc:docMk/>
            <pc:sldMk cId="269896498" sldId="365"/>
            <ac:grpSpMk id="18" creationId="{02FD2CB3-646B-6B9F-1DDC-EE345E721148}"/>
          </ac:grpSpMkLst>
        </pc:grpChg>
        <pc:grpChg chg="mod">
          <ac:chgData name="uzdzn" userId="7d9a3481-e20a-4a82-9ee4-e6beac3f8086" providerId="ADAL" clId="{17B4C23C-4898-E245-83A8-32702EB74004}" dt="2023-07-17T14:14:11.490" v="3068"/>
          <ac:grpSpMkLst>
            <pc:docMk/>
            <pc:sldMk cId="269896498" sldId="365"/>
            <ac:grpSpMk id="19" creationId="{B464A5AE-FF55-5289-1782-ECE5D3EB8007}"/>
          </ac:grpSpMkLst>
        </pc:grpChg>
        <pc:grpChg chg="mod">
          <ac:chgData name="uzdzn" userId="7d9a3481-e20a-4a82-9ee4-e6beac3f8086" providerId="ADAL" clId="{17B4C23C-4898-E245-83A8-32702EB74004}" dt="2023-07-17T14:14:11.490" v="3068"/>
          <ac:grpSpMkLst>
            <pc:docMk/>
            <pc:sldMk cId="269896498" sldId="365"/>
            <ac:grpSpMk id="20" creationId="{A208AAFD-F9F7-5790-CA76-0FCF13250B9F}"/>
          </ac:grpSpMkLst>
        </pc:grpChg>
        <pc:grpChg chg="mod">
          <ac:chgData name="uzdzn" userId="7d9a3481-e20a-4a82-9ee4-e6beac3f8086" providerId="ADAL" clId="{17B4C23C-4898-E245-83A8-32702EB74004}" dt="2023-07-17T14:14:11.490" v="3068"/>
          <ac:grpSpMkLst>
            <pc:docMk/>
            <pc:sldMk cId="269896498" sldId="365"/>
            <ac:grpSpMk id="21" creationId="{9BC2242E-A534-2761-A1B6-17AD3C6B1F7E}"/>
          </ac:grpSpMkLst>
        </pc:grpChg>
        <pc:grpChg chg="mod">
          <ac:chgData name="uzdzn" userId="7d9a3481-e20a-4a82-9ee4-e6beac3f8086" providerId="ADAL" clId="{17B4C23C-4898-E245-83A8-32702EB74004}" dt="2023-07-17T14:14:11.490" v="3068"/>
          <ac:grpSpMkLst>
            <pc:docMk/>
            <pc:sldMk cId="269896498" sldId="365"/>
            <ac:grpSpMk id="22" creationId="{A042D114-EB42-F879-570A-535E027110A7}"/>
          </ac:grpSpMkLst>
        </pc:grpChg>
        <pc:grpChg chg="mod">
          <ac:chgData name="uzdzn" userId="7d9a3481-e20a-4a82-9ee4-e6beac3f8086" providerId="ADAL" clId="{17B4C23C-4898-E245-83A8-32702EB74004}" dt="2023-07-17T14:14:11.490" v="3068"/>
          <ac:grpSpMkLst>
            <pc:docMk/>
            <pc:sldMk cId="269896498" sldId="365"/>
            <ac:grpSpMk id="23" creationId="{2BE8BAE3-FD55-6E4C-26EE-FD8DE05B867B}"/>
          </ac:grpSpMkLst>
        </pc:grpChg>
        <pc:grpChg chg="mod">
          <ac:chgData name="uzdzn" userId="7d9a3481-e20a-4a82-9ee4-e6beac3f8086" providerId="ADAL" clId="{17B4C23C-4898-E245-83A8-32702EB74004}" dt="2023-07-17T14:14:11.490" v="3068"/>
          <ac:grpSpMkLst>
            <pc:docMk/>
            <pc:sldMk cId="269896498" sldId="365"/>
            <ac:grpSpMk id="24" creationId="{780D70E5-8776-C666-D87F-60352093FDEA}"/>
          </ac:grpSpMkLst>
        </pc:grpChg>
        <pc:grpChg chg="mod">
          <ac:chgData name="uzdzn" userId="7d9a3481-e20a-4a82-9ee4-e6beac3f8086" providerId="ADAL" clId="{17B4C23C-4898-E245-83A8-32702EB74004}" dt="2023-07-17T14:14:11.490" v="3068"/>
          <ac:grpSpMkLst>
            <pc:docMk/>
            <pc:sldMk cId="269896498" sldId="365"/>
            <ac:grpSpMk id="25" creationId="{AF25484A-5C32-972A-E78E-922798405093}"/>
          </ac:grpSpMkLst>
        </pc:grpChg>
        <pc:grpChg chg="mod">
          <ac:chgData name="uzdzn" userId="7d9a3481-e20a-4a82-9ee4-e6beac3f8086" providerId="ADAL" clId="{17B4C23C-4898-E245-83A8-32702EB74004}" dt="2023-07-17T14:14:11.490" v="3068"/>
          <ac:grpSpMkLst>
            <pc:docMk/>
            <pc:sldMk cId="269896498" sldId="365"/>
            <ac:grpSpMk id="26" creationId="{D698B366-AE4B-6AE7-86DF-E5128E1EFA04}"/>
          </ac:grpSpMkLst>
        </pc:grpChg>
        <pc:grpChg chg="del">
          <ac:chgData name="uzdzn" userId="7d9a3481-e20a-4a82-9ee4-e6beac3f8086" providerId="ADAL" clId="{17B4C23C-4898-E245-83A8-32702EB74004}" dt="2023-07-17T14:44:19.001" v="3659" actId="478"/>
          <ac:grpSpMkLst>
            <pc:docMk/>
            <pc:sldMk cId="269896498" sldId="365"/>
            <ac:grpSpMk id="65" creationId="{C195C0A2-387C-5BAC-208D-8282635A08E0}"/>
          </ac:grpSpMkLst>
        </pc:grpChg>
        <pc:grpChg chg="del">
          <ac:chgData name="uzdzn" userId="7d9a3481-e20a-4a82-9ee4-e6beac3f8086" providerId="ADAL" clId="{17B4C23C-4898-E245-83A8-32702EB74004}" dt="2023-07-17T14:44:19.001" v="3659" actId="478"/>
          <ac:grpSpMkLst>
            <pc:docMk/>
            <pc:sldMk cId="269896498" sldId="365"/>
            <ac:grpSpMk id="68" creationId="{AB89D872-F290-F53F-0D14-E11D06ADE360}"/>
          </ac:grpSpMkLst>
        </pc:grpChg>
        <pc:graphicFrameChg chg="add del modGraphic">
          <ac:chgData name="uzdzn" userId="7d9a3481-e20a-4a82-9ee4-e6beac3f8086" providerId="ADAL" clId="{17B4C23C-4898-E245-83A8-32702EB74004}" dt="2023-07-17T14:44:36.412" v="3662" actId="478"/>
          <ac:graphicFrameMkLst>
            <pc:docMk/>
            <pc:sldMk cId="269896498" sldId="365"/>
            <ac:graphicFrameMk id="78" creationId="{4426CD7D-E54D-B5D7-8084-C99E9FB58741}"/>
          </ac:graphicFrameMkLst>
        </pc:graphicFrameChg>
        <pc:graphicFrameChg chg="add del modGraphic">
          <ac:chgData name="uzdzn" userId="7d9a3481-e20a-4a82-9ee4-e6beac3f8086" providerId="ADAL" clId="{17B4C23C-4898-E245-83A8-32702EB74004}" dt="2023-07-17T14:44:53.879" v="3664" actId="1032"/>
          <ac:graphicFrameMkLst>
            <pc:docMk/>
            <pc:sldMk cId="269896498" sldId="365"/>
            <ac:graphicFrameMk id="79" creationId="{D041AEAC-F6E9-755E-5955-B744C0BB70E8}"/>
          </ac:graphicFrameMkLst>
        </pc:graphicFrameChg>
        <pc:graphicFrameChg chg="add del modGraphic">
          <ac:chgData name="uzdzn" userId="7d9a3481-e20a-4a82-9ee4-e6beac3f8086" providerId="ADAL" clId="{17B4C23C-4898-E245-83A8-32702EB74004}" dt="2023-07-17T14:45:07.295" v="3666" actId="1032"/>
          <ac:graphicFrameMkLst>
            <pc:docMk/>
            <pc:sldMk cId="269896498" sldId="365"/>
            <ac:graphicFrameMk id="80" creationId="{F4F47B85-7990-49EC-536E-1D29AC32EE15}"/>
          </ac:graphicFrameMkLst>
        </pc:graphicFrameChg>
        <pc:graphicFrameChg chg="add mod modGraphic">
          <ac:chgData name="uzdzn" userId="7d9a3481-e20a-4a82-9ee4-e6beac3f8086" providerId="ADAL" clId="{17B4C23C-4898-E245-83A8-32702EB74004}" dt="2023-07-17T14:50:21.210" v="4033" actId="14100"/>
          <ac:graphicFrameMkLst>
            <pc:docMk/>
            <pc:sldMk cId="269896498" sldId="365"/>
            <ac:graphicFrameMk id="81" creationId="{9478351A-E68A-0566-3CF2-81E94EC48888}"/>
          </ac:graphicFrameMkLst>
        </pc:graphicFrameChg>
        <pc:picChg chg="del mod">
          <ac:chgData name="uzdzn" userId="7d9a3481-e20a-4a82-9ee4-e6beac3f8086" providerId="ADAL" clId="{17B4C23C-4898-E245-83A8-32702EB74004}" dt="2023-07-17T14:04:41.402" v="2784" actId="478"/>
          <ac:picMkLst>
            <pc:docMk/>
            <pc:sldMk cId="269896498" sldId="365"/>
            <ac:picMk id="12" creationId="{FAB51612-1815-72D5-C4D4-95EA960392DA}"/>
          </ac:picMkLst>
        </pc:picChg>
      </pc:sldChg>
      <pc:sldChg chg="addSp delSp modSp add del mod">
        <pc:chgData name="uzdzn" userId="7d9a3481-e20a-4a82-9ee4-e6beac3f8086" providerId="ADAL" clId="{17B4C23C-4898-E245-83A8-32702EB74004}" dt="2023-07-17T14:50:57.030" v="4113" actId="2696"/>
        <pc:sldMkLst>
          <pc:docMk/>
          <pc:sldMk cId="828353876" sldId="366"/>
        </pc:sldMkLst>
        <pc:graphicFrameChg chg="add del mod modGraphic">
          <ac:chgData name="uzdzn" userId="7d9a3481-e20a-4a82-9ee4-e6beac3f8086" providerId="ADAL" clId="{17B4C23C-4898-E245-83A8-32702EB74004}" dt="2023-07-17T14:43:05.104" v="3652" actId="478"/>
          <ac:graphicFrameMkLst>
            <pc:docMk/>
            <pc:sldMk cId="828353876" sldId="366"/>
            <ac:graphicFrameMk id="9" creationId="{C9C0B15F-C70E-21D3-2820-D5D81A350B25}"/>
          </ac:graphicFrameMkLst>
        </pc:graphicFrameChg>
      </pc:sldChg>
      <pc:sldChg chg="addSp delSp modSp new mod">
        <pc:chgData name="uzdzn" userId="7d9a3481-e20a-4a82-9ee4-e6beac3f8086" providerId="ADAL" clId="{17B4C23C-4898-E245-83A8-32702EB74004}" dt="2023-07-17T14:53:59.406" v="4165" actId="1076"/>
        <pc:sldMkLst>
          <pc:docMk/>
          <pc:sldMk cId="4093029607" sldId="366"/>
        </pc:sldMkLst>
        <pc:spChg chg="add mod">
          <ac:chgData name="uzdzn" userId="7d9a3481-e20a-4a82-9ee4-e6beac3f8086" providerId="ADAL" clId="{17B4C23C-4898-E245-83A8-32702EB74004}" dt="2023-07-17T14:53:59.406" v="4165" actId="1076"/>
          <ac:spMkLst>
            <pc:docMk/>
            <pc:sldMk cId="4093029607" sldId="366"/>
            <ac:spMk id="4" creationId="{52934255-8827-917B-F379-59DECB548EFB}"/>
          </ac:spMkLst>
        </pc:spChg>
        <pc:picChg chg="add del mod">
          <ac:chgData name="uzdzn" userId="7d9a3481-e20a-4a82-9ee4-e6beac3f8086" providerId="ADAL" clId="{17B4C23C-4898-E245-83A8-32702EB74004}" dt="2023-07-17T14:53:01.306" v="4123" actId="478"/>
          <ac:picMkLst>
            <pc:docMk/>
            <pc:sldMk cId="4093029607" sldId="366"/>
            <ac:picMk id="3" creationId="{FFD89FB4-9060-3C7F-B596-0F7904E6A60E}"/>
          </ac:picMkLst>
        </pc:picChg>
      </pc:sldChg>
      <pc:sldChg chg="new del">
        <pc:chgData name="uzdzn" userId="7d9a3481-e20a-4a82-9ee4-e6beac3f8086" providerId="ADAL" clId="{17B4C23C-4898-E245-83A8-32702EB74004}" dt="2023-07-17T14:52:32.848" v="4116" actId="2696"/>
        <pc:sldMkLst>
          <pc:docMk/>
          <pc:sldMk cId="877498635" sldId="367"/>
        </pc:sldMkLst>
      </pc:sldChg>
    </pc:docChg>
  </pc:docChgLst>
  <pc:docChgLst>
    <pc:chgData name="Jäger, Philipp" userId="S::ueopo@student.kit.edu::3936b603-afa3-4f46-8db2-48ae1ff395bf" providerId="AD" clId="Web-{950018EC-CEE7-4C1B-AC36-1DA572910C83}"/>
    <pc:docChg chg="modSld sldOrd">
      <pc:chgData name="Jäger, Philipp" userId="S::ueopo@student.kit.edu::3936b603-afa3-4f46-8db2-48ae1ff395bf" providerId="AD" clId="Web-{950018EC-CEE7-4C1B-AC36-1DA572910C83}" dt="2023-07-18T08:34:06.502" v="6"/>
      <pc:docMkLst>
        <pc:docMk/>
      </pc:docMkLst>
      <pc:sldChg chg="modSp">
        <pc:chgData name="Jäger, Philipp" userId="S::ueopo@student.kit.edu::3936b603-afa3-4f46-8db2-48ae1ff395bf" providerId="AD" clId="Web-{950018EC-CEE7-4C1B-AC36-1DA572910C83}" dt="2023-07-18T08:33:50.752" v="5" actId="20577"/>
        <pc:sldMkLst>
          <pc:docMk/>
          <pc:sldMk cId="588923334" sldId="256"/>
        </pc:sldMkLst>
        <pc:spChg chg="mod">
          <ac:chgData name="Jäger, Philipp" userId="S::ueopo@student.kit.edu::3936b603-afa3-4f46-8db2-48ae1ff395bf" providerId="AD" clId="Web-{950018EC-CEE7-4C1B-AC36-1DA572910C83}" dt="2023-07-18T08:33:50.752" v="5" actId="20577"/>
          <ac:spMkLst>
            <pc:docMk/>
            <pc:sldMk cId="588923334" sldId="256"/>
            <ac:spMk id="4" creationId="{600E5B2F-74EC-04E3-7E75-B24B98F2D521}"/>
          </ac:spMkLst>
        </pc:spChg>
      </pc:sldChg>
      <pc:sldChg chg="ord">
        <pc:chgData name="Jäger, Philipp" userId="S::ueopo@student.kit.edu::3936b603-afa3-4f46-8db2-48ae1ff395bf" providerId="AD" clId="Web-{950018EC-CEE7-4C1B-AC36-1DA572910C83}" dt="2023-07-18T08:34:06.502" v="6"/>
        <pc:sldMkLst>
          <pc:docMk/>
          <pc:sldMk cId="667898615" sldId="362"/>
        </pc:sldMkLst>
      </pc:sldChg>
    </pc:docChg>
  </pc:docChgLst>
  <pc:docChgLst>
    <pc:chgData name="Diener, Moritz Maximilian" userId="S::ulngy@student.kit.edu::404199fe-8757-4fed-af1c-fcaa71279d6b" providerId="AD" clId="Web-{E4D30337-B25D-48F8-8A91-234F42721BE7}"/>
    <pc:docChg chg="modSld">
      <pc:chgData name="Diener, Moritz Maximilian" userId="S::ulngy@student.kit.edu::404199fe-8757-4fed-af1c-fcaa71279d6b" providerId="AD" clId="Web-{E4D30337-B25D-48F8-8A91-234F42721BE7}" dt="2023-07-03T17:24:18.921" v="53" actId="20577"/>
      <pc:docMkLst>
        <pc:docMk/>
      </pc:docMkLst>
      <pc:sldChg chg="addSp modSp">
        <pc:chgData name="Diener, Moritz Maximilian" userId="S::ulngy@student.kit.edu::404199fe-8757-4fed-af1c-fcaa71279d6b" providerId="AD" clId="Web-{E4D30337-B25D-48F8-8A91-234F42721BE7}" dt="2023-07-03T17:24:18.921" v="53" actId="20577"/>
        <pc:sldMkLst>
          <pc:docMk/>
          <pc:sldMk cId="2063268606" sldId="263"/>
        </pc:sldMkLst>
        <pc:spChg chg="add mod">
          <ac:chgData name="Diener, Moritz Maximilian" userId="S::ulngy@student.kit.edu::404199fe-8757-4fed-af1c-fcaa71279d6b" providerId="AD" clId="Web-{E4D30337-B25D-48F8-8A91-234F42721BE7}" dt="2023-07-03T17:23:51.217" v="29" actId="20577"/>
          <ac:spMkLst>
            <pc:docMk/>
            <pc:sldMk cId="2063268606" sldId="263"/>
            <ac:spMk id="9" creationId="{B5D850D7-55F1-FE89-8D89-93A468C5C3AF}"/>
          </ac:spMkLst>
        </pc:spChg>
        <pc:spChg chg="add mod">
          <ac:chgData name="Diener, Moritz Maximilian" userId="S::ulngy@student.kit.edu::404199fe-8757-4fed-af1c-fcaa71279d6b" providerId="AD" clId="Web-{E4D30337-B25D-48F8-8A91-234F42721BE7}" dt="2023-07-03T17:24:18.921" v="53" actId="20577"/>
          <ac:spMkLst>
            <pc:docMk/>
            <pc:sldMk cId="2063268606" sldId="263"/>
            <ac:spMk id="10" creationId="{428875E9-8708-F1BA-DB8A-41921910CBEB}"/>
          </ac:spMkLst>
        </pc:spChg>
        <pc:picChg chg="add mod">
          <ac:chgData name="Diener, Moritz Maximilian" userId="S::ulngy@student.kit.edu::404199fe-8757-4fed-af1c-fcaa71279d6b" providerId="AD" clId="Web-{E4D30337-B25D-48F8-8A91-234F42721BE7}" dt="2023-07-03T17:22:37.260" v="9" actId="1076"/>
          <ac:picMkLst>
            <pc:docMk/>
            <pc:sldMk cId="2063268606" sldId="263"/>
            <ac:picMk id="7" creationId="{0F0BA44B-280F-74D4-DD84-1399223BE47B}"/>
          </ac:picMkLst>
        </pc:picChg>
        <pc:picChg chg="mod">
          <ac:chgData name="Diener, Moritz Maximilian" userId="S::ulngy@student.kit.edu::404199fe-8757-4fed-af1c-fcaa71279d6b" providerId="AD" clId="Web-{E4D30337-B25D-48F8-8A91-234F42721BE7}" dt="2023-07-03T17:22:34.213" v="8" actId="1076"/>
          <ac:picMkLst>
            <pc:docMk/>
            <pc:sldMk cId="2063268606" sldId="263"/>
            <ac:picMk id="8" creationId="{B73BE71A-0286-6A51-4E0C-0C8AEC1118FE}"/>
          </ac:picMkLst>
        </pc:picChg>
      </pc:sldChg>
    </pc:docChg>
  </pc:docChgLst>
  <pc:docChgLst>
    <pc:chgData name="Diener, Moritz Maximilian" userId="S::ulngy@student.kit.edu::404199fe-8757-4fed-af1c-fcaa71279d6b" providerId="AD" clId="Web-{6E427EB7-4BAB-4FB4-93D8-75CC96A47B52}"/>
    <pc:docChg chg="addSld modSld">
      <pc:chgData name="Diener, Moritz Maximilian" userId="S::ulngy@student.kit.edu::404199fe-8757-4fed-af1c-fcaa71279d6b" providerId="AD" clId="Web-{6E427EB7-4BAB-4FB4-93D8-75CC96A47B52}" dt="2023-07-03T17:07:52.073" v="75" actId="20577"/>
      <pc:docMkLst>
        <pc:docMk/>
      </pc:docMkLst>
      <pc:sldChg chg="addSp modSp new">
        <pc:chgData name="Diener, Moritz Maximilian" userId="S::ulngy@student.kit.edu::404199fe-8757-4fed-af1c-fcaa71279d6b" providerId="AD" clId="Web-{6E427EB7-4BAB-4FB4-93D8-75CC96A47B52}" dt="2023-07-03T17:04:59.803" v="34"/>
        <pc:sldMkLst>
          <pc:docMk/>
          <pc:sldMk cId="3208661684" sldId="265"/>
        </pc:sldMkLst>
        <pc:spChg chg="mod">
          <ac:chgData name="Diener, Moritz Maximilian" userId="S::ulngy@student.kit.edu::404199fe-8757-4fed-af1c-fcaa71279d6b" providerId="AD" clId="Web-{6E427EB7-4BAB-4FB4-93D8-75CC96A47B52}" dt="2023-07-03T17:03:39.723" v="16" actId="20577"/>
          <ac:spMkLst>
            <pc:docMk/>
            <pc:sldMk cId="3208661684" sldId="265"/>
            <ac:spMk id="2" creationId="{4D1B693C-309B-D1DE-0857-41E1D0002EAC}"/>
          </ac:spMkLst>
        </pc:spChg>
        <pc:spChg chg="mod">
          <ac:chgData name="Diener, Moritz Maximilian" userId="S::ulngy@student.kit.edu::404199fe-8757-4fed-af1c-fcaa71279d6b" providerId="AD" clId="Web-{6E427EB7-4BAB-4FB4-93D8-75CC96A47B52}" dt="2023-07-03T17:03:24.316" v="2" actId="20577"/>
          <ac:spMkLst>
            <pc:docMk/>
            <pc:sldMk cId="3208661684" sldId="265"/>
            <ac:spMk id="5" creationId="{42D1E8AC-D9E0-FAC6-C692-68E5FD24710B}"/>
          </ac:spMkLst>
        </pc:spChg>
        <pc:graphicFrameChg chg="add mod modGraphic">
          <ac:chgData name="Diener, Moritz Maximilian" userId="S::ulngy@student.kit.edu::404199fe-8757-4fed-af1c-fcaa71279d6b" providerId="AD" clId="Web-{6E427EB7-4BAB-4FB4-93D8-75CC96A47B52}" dt="2023-07-03T17:04:59.803" v="34"/>
          <ac:graphicFrameMkLst>
            <pc:docMk/>
            <pc:sldMk cId="3208661684" sldId="265"/>
            <ac:graphicFrameMk id="7" creationId="{78BC9697-689D-1D08-264B-9ED782776A1C}"/>
          </ac:graphicFrameMkLst>
        </pc:graphicFrameChg>
      </pc:sldChg>
      <pc:sldChg chg="modSp new">
        <pc:chgData name="Diener, Moritz Maximilian" userId="S::ulngy@student.kit.edu::404199fe-8757-4fed-af1c-fcaa71279d6b" providerId="AD" clId="Web-{6E427EB7-4BAB-4FB4-93D8-75CC96A47B52}" dt="2023-07-03T17:07:52.073" v="75" actId="20577"/>
        <pc:sldMkLst>
          <pc:docMk/>
          <pc:sldMk cId="588247529" sldId="266"/>
        </pc:sldMkLst>
        <pc:spChg chg="mod">
          <ac:chgData name="Diener, Moritz Maximilian" userId="S::ulngy@student.kit.edu::404199fe-8757-4fed-af1c-fcaa71279d6b" providerId="AD" clId="Web-{6E427EB7-4BAB-4FB4-93D8-75CC96A47B52}" dt="2023-07-03T17:07:52.073" v="75" actId="20577"/>
          <ac:spMkLst>
            <pc:docMk/>
            <pc:sldMk cId="588247529" sldId="266"/>
            <ac:spMk id="2" creationId="{7FDE540E-A602-87E1-43C4-B069A84487AD}"/>
          </ac:spMkLst>
        </pc:spChg>
        <pc:spChg chg="mod">
          <ac:chgData name="Diener, Moritz Maximilian" userId="S::ulngy@student.kit.edu::404199fe-8757-4fed-af1c-fcaa71279d6b" providerId="AD" clId="Web-{6E427EB7-4BAB-4FB4-93D8-75CC96A47B52}" dt="2023-07-03T17:06:55.978" v="36" actId="20577"/>
          <ac:spMkLst>
            <pc:docMk/>
            <pc:sldMk cId="588247529" sldId="266"/>
            <ac:spMk id="5" creationId="{37B8D6DE-1010-E813-B53C-29EF11E8A4CE}"/>
          </ac:spMkLst>
        </pc:spChg>
      </pc:sldChg>
    </pc:docChg>
  </pc:docChgLst>
  <pc:docChgLst>
    <pc:chgData name="Röckel, Fabian" userId="S::uzpnw@student.kit.edu::dc03289c-ca85-40a4-a503-07f96cfe271e" providerId="AD" clId="Web-{82404F2E-771F-480D-A4DA-98E5ED4F4C72}"/>
    <pc:docChg chg="modSld">
      <pc:chgData name="Röckel, Fabian" userId="S::uzpnw@student.kit.edu::dc03289c-ca85-40a4-a503-07f96cfe271e" providerId="AD" clId="Web-{82404F2E-771F-480D-A4DA-98E5ED4F4C72}" dt="2023-07-17T21:07:51.216" v="5" actId="20577"/>
      <pc:docMkLst>
        <pc:docMk/>
      </pc:docMkLst>
      <pc:sldChg chg="modSp">
        <pc:chgData name="Röckel, Fabian" userId="S::uzpnw@student.kit.edu::dc03289c-ca85-40a4-a503-07f96cfe271e" providerId="AD" clId="Web-{82404F2E-771F-480D-A4DA-98E5ED4F4C72}" dt="2023-07-17T21:07:51.216" v="5" actId="20577"/>
        <pc:sldMkLst>
          <pc:docMk/>
          <pc:sldMk cId="588923334" sldId="256"/>
        </pc:sldMkLst>
        <pc:spChg chg="mod">
          <ac:chgData name="Röckel, Fabian" userId="S::uzpnw@student.kit.edu::dc03289c-ca85-40a4-a503-07f96cfe271e" providerId="AD" clId="Web-{82404F2E-771F-480D-A4DA-98E5ED4F4C72}" dt="2023-07-17T21:07:51.216" v="5" actId="20577"/>
          <ac:spMkLst>
            <pc:docMk/>
            <pc:sldMk cId="588923334" sldId="256"/>
            <ac:spMk id="4" creationId="{600E5B2F-74EC-04E3-7E75-B24B98F2D521}"/>
          </ac:spMkLst>
        </pc:spChg>
      </pc:sldChg>
    </pc:docChg>
  </pc:docChgLst>
  <pc:docChgLst>
    <pc:chgData name="Muszarsky, Franz" userId="S::uxxll@student.kit.edu::1a7f3842-dbdd-479c-afcd-b058b8111dd7" providerId="AD" clId="Web-{BC7A26C5-C356-42E1-977A-35039A3E6F26}"/>
    <pc:docChg chg="modSld sldOrd">
      <pc:chgData name="Muszarsky, Franz" userId="S::uxxll@student.kit.edu::1a7f3842-dbdd-479c-afcd-b058b8111dd7" providerId="AD" clId="Web-{BC7A26C5-C356-42E1-977A-35039A3E6F26}" dt="2023-07-17T16:10:57.882" v="49" actId="20577"/>
      <pc:docMkLst>
        <pc:docMk/>
      </pc:docMkLst>
      <pc:sldChg chg="ord">
        <pc:chgData name="Muszarsky, Franz" userId="S::uxxll@student.kit.edu::1a7f3842-dbdd-479c-afcd-b058b8111dd7" providerId="AD" clId="Web-{BC7A26C5-C356-42E1-977A-35039A3E6F26}" dt="2023-07-17T15:57:11.184" v="7"/>
        <pc:sldMkLst>
          <pc:docMk/>
          <pc:sldMk cId="0" sldId="336"/>
        </pc:sldMkLst>
      </pc:sldChg>
      <pc:sldChg chg="addSp delSp modSp">
        <pc:chgData name="Muszarsky, Franz" userId="S::uxxll@student.kit.edu::1a7f3842-dbdd-479c-afcd-b058b8111dd7" providerId="AD" clId="Web-{BC7A26C5-C356-42E1-977A-35039A3E6F26}" dt="2023-07-17T16:10:57.882" v="49" actId="20577"/>
        <pc:sldMkLst>
          <pc:docMk/>
          <pc:sldMk cId="554757946" sldId="344"/>
        </pc:sldMkLst>
        <pc:spChg chg="add del mod">
          <ac:chgData name="Muszarsky, Franz" userId="S::uxxll@student.kit.edu::1a7f3842-dbdd-479c-afcd-b058b8111dd7" providerId="AD" clId="Web-{BC7A26C5-C356-42E1-977A-35039A3E6F26}" dt="2023-07-17T16:10:57.882" v="49" actId="20577"/>
          <ac:spMkLst>
            <pc:docMk/>
            <pc:sldMk cId="554757946" sldId="344"/>
            <ac:spMk id="29" creationId="{EF6C1030-3075-6431-ECD2-8DAB6771BD7D}"/>
          </ac:spMkLst>
        </pc:spChg>
      </pc:sldChg>
      <pc:sldChg chg="addSp delSp modSp">
        <pc:chgData name="Muszarsky, Franz" userId="S::uxxll@student.kit.edu::1a7f3842-dbdd-479c-afcd-b058b8111dd7" providerId="AD" clId="Web-{BC7A26C5-C356-42E1-977A-35039A3E6F26}" dt="2023-07-17T16:05:54.951" v="27" actId="1076"/>
        <pc:sldMkLst>
          <pc:docMk/>
          <pc:sldMk cId="69508646" sldId="345"/>
        </pc:sldMkLst>
        <pc:spChg chg="del">
          <ac:chgData name="Muszarsky, Franz" userId="S::uxxll@student.kit.edu::1a7f3842-dbdd-479c-afcd-b058b8111dd7" providerId="AD" clId="Web-{BC7A26C5-C356-42E1-977A-35039A3E6F26}" dt="2023-07-17T15:46:06.335" v="0"/>
          <ac:spMkLst>
            <pc:docMk/>
            <pc:sldMk cId="69508646" sldId="345"/>
            <ac:spMk id="16" creationId="{A7EB3541-8319-05CB-0DB1-0729A65D5BB1}"/>
          </ac:spMkLst>
        </pc:spChg>
        <pc:spChg chg="del mod">
          <ac:chgData name="Muszarsky, Franz" userId="S::uxxll@student.kit.edu::1a7f3842-dbdd-479c-afcd-b058b8111dd7" providerId="AD" clId="Web-{BC7A26C5-C356-42E1-977A-35039A3E6F26}" dt="2023-07-17T15:46:09.773" v="2"/>
          <ac:spMkLst>
            <pc:docMk/>
            <pc:sldMk cId="69508646" sldId="345"/>
            <ac:spMk id="17" creationId="{A644D74E-7F94-ED30-5005-C115778CEA14}"/>
          </ac:spMkLst>
        </pc:spChg>
        <pc:spChg chg="del">
          <ac:chgData name="Muszarsky, Franz" userId="S::uxxll@student.kit.edu::1a7f3842-dbdd-479c-afcd-b058b8111dd7" providerId="AD" clId="Web-{BC7A26C5-C356-42E1-977A-35039A3E6F26}" dt="2023-07-17T15:46:14.195" v="3"/>
          <ac:spMkLst>
            <pc:docMk/>
            <pc:sldMk cId="69508646" sldId="345"/>
            <ac:spMk id="18" creationId="{2D2C98C3-7645-8021-4471-A49C3956B0EB}"/>
          </ac:spMkLst>
        </pc:spChg>
        <pc:picChg chg="add del mod">
          <ac:chgData name="Muszarsky, Franz" userId="S::uxxll@student.kit.edu::1a7f3842-dbdd-479c-afcd-b058b8111dd7" providerId="AD" clId="Web-{BC7A26C5-C356-42E1-977A-35039A3E6F26}" dt="2023-07-17T16:00:01.986" v="12"/>
          <ac:picMkLst>
            <pc:docMk/>
            <pc:sldMk cId="69508646" sldId="345"/>
            <ac:picMk id="4" creationId="{80890DBD-602C-4AA2-C737-C46A4FB4BA57}"/>
          </ac:picMkLst>
        </pc:picChg>
        <pc:picChg chg="add mod">
          <ac:chgData name="Muszarsky, Franz" userId="S::uxxll@student.kit.edu::1a7f3842-dbdd-479c-afcd-b058b8111dd7" providerId="AD" clId="Web-{BC7A26C5-C356-42E1-977A-35039A3E6F26}" dt="2023-07-17T16:00:13.534" v="14" actId="1076"/>
          <ac:picMkLst>
            <pc:docMk/>
            <pc:sldMk cId="69508646" sldId="345"/>
            <ac:picMk id="7" creationId="{4188C44C-CF79-EE4B-8814-A192E61A10F2}"/>
          </ac:picMkLst>
        </pc:picChg>
        <pc:picChg chg="add mod">
          <ac:chgData name="Muszarsky, Franz" userId="S::uxxll@student.kit.edu::1a7f3842-dbdd-479c-afcd-b058b8111dd7" providerId="AD" clId="Web-{BC7A26C5-C356-42E1-977A-35039A3E6F26}" dt="2023-07-17T16:01:24.067" v="17" actId="1076"/>
          <ac:picMkLst>
            <pc:docMk/>
            <pc:sldMk cId="69508646" sldId="345"/>
            <ac:picMk id="8" creationId="{942D4687-9CD7-E765-2B5E-170F8EF0A298}"/>
          </ac:picMkLst>
        </pc:picChg>
        <pc:picChg chg="add mod">
          <ac:chgData name="Muszarsky, Franz" userId="S::uxxll@student.kit.edu::1a7f3842-dbdd-479c-afcd-b058b8111dd7" providerId="AD" clId="Web-{BC7A26C5-C356-42E1-977A-35039A3E6F26}" dt="2023-07-17T16:05:50.638" v="26" actId="14100"/>
          <ac:picMkLst>
            <pc:docMk/>
            <pc:sldMk cId="69508646" sldId="345"/>
            <ac:picMk id="9" creationId="{484CCC83-F0D3-6287-06EF-50FE3FCC6FB6}"/>
          </ac:picMkLst>
        </pc:picChg>
        <pc:picChg chg="add mod">
          <ac:chgData name="Muszarsky, Franz" userId="S::uxxll@student.kit.edu::1a7f3842-dbdd-479c-afcd-b058b8111dd7" providerId="AD" clId="Web-{BC7A26C5-C356-42E1-977A-35039A3E6F26}" dt="2023-07-17T16:05:54.951" v="27" actId="1076"/>
          <ac:picMkLst>
            <pc:docMk/>
            <pc:sldMk cId="69508646" sldId="345"/>
            <ac:picMk id="10" creationId="{AAC5D66C-5F9C-A7D3-E7AA-C755E36C24BD}"/>
          </ac:picMkLst>
        </pc:picChg>
      </pc:sldChg>
    </pc:docChg>
  </pc:docChgLst>
  <pc:docChgLst>
    <pc:chgData name="Jäger, Philipp" userId="S::ueopo@student.kit.edu::3936b603-afa3-4f46-8db2-48ae1ff395bf" providerId="AD" clId="Web-{A499CE83-7585-4C8A-A3DC-46CD48B90843}"/>
    <pc:docChg chg="modSld">
      <pc:chgData name="Jäger, Philipp" userId="S::ueopo@student.kit.edu::3936b603-afa3-4f46-8db2-48ae1ff395bf" providerId="AD" clId="Web-{A499CE83-7585-4C8A-A3DC-46CD48B90843}" dt="2023-07-18T16:54:02.563" v="14"/>
      <pc:docMkLst>
        <pc:docMk/>
      </pc:docMkLst>
      <pc:sldChg chg="addSp delSp modSp">
        <pc:chgData name="Jäger, Philipp" userId="S::ueopo@student.kit.edu::3936b603-afa3-4f46-8db2-48ae1ff395bf" providerId="AD" clId="Web-{A499CE83-7585-4C8A-A3DC-46CD48B90843}" dt="2023-07-18T16:54:02.563" v="14"/>
        <pc:sldMkLst>
          <pc:docMk/>
          <pc:sldMk cId="170638447" sldId="351"/>
        </pc:sldMkLst>
        <pc:picChg chg="add del mod">
          <ac:chgData name="Jäger, Philipp" userId="S::ueopo@student.kit.edu::3936b603-afa3-4f46-8db2-48ae1ff395bf" providerId="AD" clId="Web-{A499CE83-7585-4C8A-A3DC-46CD48B90843}" dt="2023-07-18T16:54:02.563" v="14"/>
          <ac:picMkLst>
            <pc:docMk/>
            <pc:sldMk cId="170638447" sldId="351"/>
            <ac:picMk id="11" creationId="{A01F33B6-C03C-6E13-04A4-D9A165D727E7}"/>
          </ac:picMkLst>
        </pc:picChg>
        <pc:picChg chg="mod">
          <ac:chgData name="Jäger, Philipp" userId="S::ueopo@student.kit.edu::3936b603-afa3-4f46-8db2-48ae1ff395bf" providerId="AD" clId="Web-{A499CE83-7585-4C8A-A3DC-46CD48B90843}" dt="2023-07-18T16:53:13.140" v="11" actId="1076"/>
          <ac:picMkLst>
            <pc:docMk/>
            <pc:sldMk cId="170638447" sldId="351"/>
            <ac:picMk id="2068" creationId="{BFE9D421-EF6A-B345-FACF-C9572383CE71}"/>
          </ac:picMkLst>
        </pc:picChg>
      </pc:sldChg>
      <pc:sldChg chg="addSp delSp">
        <pc:chgData name="Jäger, Philipp" userId="S::ueopo@student.kit.edu::3936b603-afa3-4f46-8db2-48ae1ff395bf" providerId="AD" clId="Web-{A499CE83-7585-4C8A-A3DC-46CD48B90843}" dt="2023-07-18T16:29:49.609" v="1"/>
        <pc:sldMkLst>
          <pc:docMk/>
          <pc:sldMk cId="3009651320" sldId="368"/>
        </pc:sldMkLst>
        <pc:spChg chg="add del">
          <ac:chgData name="Jäger, Philipp" userId="S::ueopo@student.kit.edu::3936b603-afa3-4f46-8db2-48ae1ff395bf" providerId="AD" clId="Web-{A499CE83-7585-4C8A-A3DC-46CD48B90843}" dt="2023-07-18T16:29:49.609" v="1"/>
          <ac:spMkLst>
            <pc:docMk/>
            <pc:sldMk cId="3009651320" sldId="368"/>
            <ac:spMk id="2" creationId="{E0AD6755-9B1B-CFB3-6EFC-1F7043338416}"/>
          </ac:spMkLst>
        </pc:spChg>
      </pc:sldChg>
    </pc:docChg>
  </pc:docChgLst>
  <pc:docChgLst>
    <pc:chgData name="Mitterer, Katharina" userId="S::ukwle@student.kit.edu::91f7abca-d330-4974-8347-9e549c9a6404" providerId="AD" clId="Web-{E4A08D60-9775-4D3E-90E1-BC41B592A10B}"/>
    <pc:docChg chg="delSld modSld modSection">
      <pc:chgData name="Mitterer, Katharina" userId="S::ukwle@student.kit.edu::91f7abca-d330-4974-8347-9e549c9a6404" providerId="AD" clId="Web-{E4A08D60-9775-4D3E-90E1-BC41B592A10B}" dt="2023-07-18T17:19:51.881" v="848" actId="1076"/>
      <pc:docMkLst>
        <pc:docMk/>
      </pc:docMkLst>
      <pc:sldChg chg="addSp delSp modSp modNotes">
        <pc:chgData name="Mitterer, Katharina" userId="S::ukwle@student.kit.edu::91f7abca-d330-4974-8347-9e549c9a6404" providerId="AD" clId="Web-{E4A08D60-9775-4D3E-90E1-BC41B592A10B}" dt="2023-07-18T17:19:51.881" v="848" actId="1076"/>
        <pc:sldMkLst>
          <pc:docMk/>
          <pc:sldMk cId="4125811210" sldId="346"/>
        </pc:sldMkLst>
        <pc:spChg chg="del mod">
          <ac:chgData name="Mitterer, Katharina" userId="S::ukwle@student.kit.edu::91f7abca-d330-4974-8347-9e549c9a6404" providerId="AD" clId="Web-{E4A08D60-9775-4D3E-90E1-BC41B592A10B}" dt="2023-07-18T16:37:51.555" v="130"/>
          <ac:spMkLst>
            <pc:docMk/>
            <pc:sldMk cId="4125811210" sldId="346"/>
            <ac:spMk id="5" creationId="{8FB8702D-D05A-383B-337D-15BCE5A44F1D}"/>
          </ac:spMkLst>
        </pc:spChg>
        <pc:spChg chg="mod">
          <ac:chgData name="Mitterer, Katharina" userId="S::ukwle@student.kit.edu::91f7abca-d330-4974-8347-9e549c9a6404" providerId="AD" clId="Web-{E4A08D60-9775-4D3E-90E1-BC41B592A10B}" dt="2023-07-18T16:35:49.780" v="86" actId="1076"/>
          <ac:spMkLst>
            <pc:docMk/>
            <pc:sldMk cId="4125811210" sldId="346"/>
            <ac:spMk id="24" creationId="{DCD53BC0-6CAB-F15F-97C7-94E872243426}"/>
          </ac:spMkLst>
        </pc:spChg>
        <pc:spChg chg="add del mod">
          <ac:chgData name="Mitterer, Katharina" userId="S::ukwle@student.kit.edu::91f7abca-d330-4974-8347-9e549c9a6404" providerId="AD" clId="Web-{E4A08D60-9775-4D3E-90E1-BC41B592A10B}" dt="2023-07-18T16:41:23.461" v="180"/>
          <ac:spMkLst>
            <pc:docMk/>
            <pc:sldMk cId="4125811210" sldId="346"/>
            <ac:spMk id="26" creationId="{CD353A85-C9AF-72B5-530B-2B6B026C30B5}"/>
          </ac:spMkLst>
        </pc:spChg>
        <pc:spChg chg="add del">
          <ac:chgData name="Mitterer, Katharina" userId="S::ukwle@student.kit.edu::91f7abca-d330-4974-8347-9e549c9a6404" providerId="AD" clId="Web-{E4A08D60-9775-4D3E-90E1-BC41B592A10B}" dt="2023-07-18T16:37:33.960" v="125"/>
          <ac:spMkLst>
            <pc:docMk/>
            <pc:sldMk cId="4125811210" sldId="346"/>
            <ac:spMk id="29" creationId="{EE09781B-FBC0-FAE7-DCF4-78B45A7EBD9B}"/>
          </ac:spMkLst>
        </pc:spChg>
        <pc:spChg chg="add del mod">
          <ac:chgData name="Mitterer, Katharina" userId="S::ukwle@student.kit.edu::91f7abca-d330-4974-8347-9e549c9a6404" providerId="AD" clId="Web-{E4A08D60-9775-4D3E-90E1-BC41B592A10B}" dt="2023-07-18T16:41:17.585" v="179"/>
          <ac:spMkLst>
            <pc:docMk/>
            <pc:sldMk cId="4125811210" sldId="346"/>
            <ac:spMk id="30" creationId="{762DA8F7-BBE4-BAE2-049D-845B8063DFC7}"/>
          </ac:spMkLst>
        </pc:spChg>
        <pc:spChg chg="del">
          <ac:chgData name="Mitterer, Katharina" userId="S::ukwle@student.kit.edu::91f7abca-d330-4974-8347-9e549c9a6404" providerId="AD" clId="Web-{E4A08D60-9775-4D3E-90E1-BC41B592A10B}" dt="2023-07-18T16:57:00.795" v="594"/>
          <ac:spMkLst>
            <pc:docMk/>
            <pc:sldMk cId="4125811210" sldId="346"/>
            <ac:spMk id="31" creationId="{3FDB09AC-3795-8CF4-172A-404C9B8DF971}"/>
          </ac:spMkLst>
        </pc:spChg>
        <pc:spChg chg="mod">
          <ac:chgData name="Mitterer, Katharina" userId="S::ukwle@student.kit.edu::91f7abca-d330-4974-8347-9e549c9a6404" providerId="AD" clId="Web-{E4A08D60-9775-4D3E-90E1-BC41B592A10B}" dt="2023-07-18T17:09:41.711" v="737" actId="1076"/>
          <ac:spMkLst>
            <pc:docMk/>
            <pc:sldMk cId="4125811210" sldId="346"/>
            <ac:spMk id="35" creationId="{427E8C0C-99DA-E60F-AD91-0564415305B6}"/>
          </ac:spMkLst>
        </pc:spChg>
        <pc:spChg chg="del">
          <ac:chgData name="Mitterer, Katharina" userId="S::ukwle@student.kit.edu::91f7abca-d330-4974-8347-9e549c9a6404" providerId="AD" clId="Web-{E4A08D60-9775-4D3E-90E1-BC41B592A10B}" dt="2023-07-18T16:56:58.732" v="593"/>
          <ac:spMkLst>
            <pc:docMk/>
            <pc:sldMk cId="4125811210" sldId="346"/>
            <ac:spMk id="36" creationId="{D3E068BE-79BF-BA29-AFCC-F7F74C397687}"/>
          </ac:spMkLst>
        </pc:spChg>
        <pc:spChg chg="mod">
          <ac:chgData name="Mitterer, Katharina" userId="S::ukwle@student.kit.edu::91f7abca-d330-4974-8347-9e549c9a6404" providerId="AD" clId="Web-{E4A08D60-9775-4D3E-90E1-BC41B592A10B}" dt="2023-07-18T17:10:00.291" v="742" actId="1076"/>
          <ac:spMkLst>
            <pc:docMk/>
            <pc:sldMk cId="4125811210" sldId="346"/>
            <ac:spMk id="37" creationId="{99CD90E9-63A1-06C3-A8E4-E213A1DF3E10}"/>
          </ac:spMkLst>
        </pc:spChg>
        <pc:spChg chg="add del mod ord">
          <ac:chgData name="Mitterer, Katharina" userId="S::ukwle@student.kit.edu::91f7abca-d330-4974-8347-9e549c9a6404" providerId="AD" clId="Web-{E4A08D60-9775-4D3E-90E1-BC41B592A10B}" dt="2023-07-18T17:10:32.449" v="749" actId="1076"/>
          <ac:spMkLst>
            <pc:docMk/>
            <pc:sldMk cId="4125811210" sldId="346"/>
            <ac:spMk id="38" creationId="{B640A8F7-A83F-D251-FD8A-95442E4BACA3}"/>
          </ac:spMkLst>
        </pc:spChg>
        <pc:spChg chg="add mod">
          <ac:chgData name="Mitterer, Katharina" userId="S::ukwle@student.kit.edu::91f7abca-d330-4974-8347-9e549c9a6404" providerId="AD" clId="Web-{E4A08D60-9775-4D3E-90E1-BC41B592A10B}" dt="2023-07-18T17:10:00.306" v="743" actId="1076"/>
          <ac:spMkLst>
            <pc:docMk/>
            <pc:sldMk cId="4125811210" sldId="346"/>
            <ac:spMk id="40" creationId="{67045D5C-70DA-A96B-0732-2601DA399C44}"/>
          </ac:spMkLst>
        </pc:spChg>
        <pc:spChg chg="add mod">
          <ac:chgData name="Mitterer, Katharina" userId="S::ukwle@student.kit.edu::91f7abca-d330-4974-8347-9e549c9a6404" providerId="AD" clId="Web-{E4A08D60-9775-4D3E-90E1-BC41B592A10B}" dt="2023-07-18T17:10:29.340" v="748" actId="1076"/>
          <ac:spMkLst>
            <pc:docMk/>
            <pc:sldMk cId="4125811210" sldId="346"/>
            <ac:spMk id="50" creationId="{21A08C4B-2585-7D77-6388-18F91E7FC119}"/>
          </ac:spMkLst>
        </pc:spChg>
        <pc:spChg chg="add mod">
          <ac:chgData name="Mitterer, Katharina" userId="S::ukwle@student.kit.edu::91f7abca-d330-4974-8347-9e549c9a6404" providerId="AD" clId="Web-{E4A08D60-9775-4D3E-90E1-BC41B592A10B}" dt="2023-07-18T17:02:20.600" v="670" actId="20577"/>
          <ac:spMkLst>
            <pc:docMk/>
            <pc:sldMk cId="4125811210" sldId="346"/>
            <ac:spMk id="51" creationId="{0F82FA3B-A45E-3334-82F1-A72471AC8179}"/>
          </ac:spMkLst>
        </pc:spChg>
        <pc:spChg chg="add del mod">
          <ac:chgData name="Mitterer, Katharina" userId="S::ukwle@student.kit.edu::91f7abca-d330-4974-8347-9e549c9a6404" providerId="AD" clId="Web-{E4A08D60-9775-4D3E-90E1-BC41B592A10B}" dt="2023-07-18T17:05:00.518" v="693"/>
          <ac:spMkLst>
            <pc:docMk/>
            <pc:sldMk cId="4125811210" sldId="346"/>
            <ac:spMk id="53" creationId="{57DFB09E-DAB7-1674-B270-1B4F56094355}"/>
          </ac:spMkLst>
        </pc:spChg>
        <pc:spChg chg="add mod">
          <ac:chgData name="Mitterer, Katharina" userId="S::ukwle@student.kit.edu::91f7abca-d330-4974-8347-9e549c9a6404" providerId="AD" clId="Web-{E4A08D60-9775-4D3E-90E1-BC41B592A10B}" dt="2023-07-18T17:05:43.458" v="702" actId="1076"/>
          <ac:spMkLst>
            <pc:docMk/>
            <pc:sldMk cId="4125811210" sldId="346"/>
            <ac:spMk id="58" creationId="{1B4BF4B4-A0C9-7A16-A630-44FECA5082BD}"/>
          </ac:spMkLst>
        </pc:spChg>
        <pc:spChg chg="add mod">
          <ac:chgData name="Mitterer, Katharina" userId="S::ukwle@student.kit.edu::91f7abca-d330-4974-8347-9e549c9a6404" providerId="AD" clId="Web-{E4A08D60-9775-4D3E-90E1-BC41B592A10B}" dt="2023-07-18T17:06:21.180" v="713" actId="20577"/>
          <ac:spMkLst>
            <pc:docMk/>
            <pc:sldMk cId="4125811210" sldId="346"/>
            <ac:spMk id="59" creationId="{E10D82B0-0E87-A4BE-FF26-F1A425C507CA}"/>
          </ac:spMkLst>
        </pc:spChg>
        <pc:spChg chg="add mod">
          <ac:chgData name="Mitterer, Katharina" userId="S::ukwle@student.kit.edu::91f7abca-d330-4974-8347-9e549c9a6404" providerId="AD" clId="Web-{E4A08D60-9775-4D3E-90E1-BC41B592A10B}" dt="2023-07-18T17:06:32.056" v="716" actId="14100"/>
          <ac:spMkLst>
            <pc:docMk/>
            <pc:sldMk cId="4125811210" sldId="346"/>
            <ac:spMk id="60" creationId="{1C2D3807-64D5-7BED-88C9-8A772590B140}"/>
          </ac:spMkLst>
        </pc:spChg>
        <pc:spChg chg="add mod">
          <ac:chgData name="Mitterer, Katharina" userId="S::ukwle@student.kit.edu::91f7abca-d330-4974-8347-9e549c9a6404" providerId="AD" clId="Web-{E4A08D60-9775-4D3E-90E1-BC41B592A10B}" dt="2023-07-18T17:10:00.306" v="744" actId="1076"/>
          <ac:spMkLst>
            <pc:docMk/>
            <pc:sldMk cId="4125811210" sldId="346"/>
            <ac:spMk id="61" creationId="{69ECBFA5-1124-EDC0-84DA-C75C646328DD}"/>
          </ac:spMkLst>
        </pc:spChg>
        <pc:spChg chg="add mod">
          <ac:chgData name="Mitterer, Katharina" userId="S::ukwle@student.kit.edu::91f7abca-d330-4974-8347-9e549c9a6404" providerId="AD" clId="Web-{E4A08D60-9775-4D3E-90E1-BC41B592A10B}" dt="2023-07-18T17:09:47.477" v="738" actId="1076"/>
          <ac:spMkLst>
            <pc:docMk/>
            <pc:sldMk cId="4125811210" sldId="346"/>
            <ac:spMk id="62" creationId="{F04C0C73-C5B7-57AA-C173-24C2514563E9}"/>
          </ac:spMkLst>
        </pc:spChg>
        <pc:spChg chg="add mod">
          <ac:chgData name="Mitterer, Katharina" userId="S::ukwle@student.kit.edu::91f7abca-d330-4974-8347-9e549c9a6404" providerId="AD" clId="Web-{E4A08D60-9775-4D3E-90E1-BC41B592A10B}" dt="2023-07-18T17:14:05.527" v="807"/>
          <ac:spMkLst>
            <pc:docMk/>
            <pc:sldMk cId="4125811210" sldId="346"/>
            <ac:spMk id="1024" creationId="{B1CCA112-794E-3934-872E-0F27667F0F3E}"/>
          </ac:spMkLst>
        </pc:spChg>
        <pc:spChg chg="add mod">
          <ac:chgData name="Mitterer, Katharina" userId="S::ukwle@student.kit.edu::91f7abca-d330-4974-8347-9e549c9a6404" providerId="AD" clId="Web-{E4A08D60-9775-4D3E-90E1-BC41B592A10B}" dt="2023-07-18T17:13:59.277" v="804"/>
          <ac:spMkLst>
            <pc:docMk/>
            <pc:sldMk cId="4125811210" sldId="346"/>
            <ac:spMk id="1025" creationId="{4778E384-6ED3-E230-5672-03A538A3EE08}"/>
          </ac:spMkLst>
        </pc:spChg>
        <pc:spChg chg="add mod">
          <ac:chgData name="Mitterer, Katharina" userId="S::ukwle@student.kit.edu::91f7abca-d330-4974-8347-9e549c9a6404" providerId="AD" clId="Web-{E4A08D60-9775-4D3E-90E1-BC41B592A10B}" dt="2023-07-18T17:13:53.464" v="802" actId="1076"/>
          <ac:spMkLst>
            <pc:docMk/>
            <pc:sldMk cId="4125811210" sldId="346"/>
            <ac:spMk id="1026" creationId="{069C0BD4-29D7-439F-A1D7-57456AD4A16C}"/>
          </ac:spMkLst>
        </pc:spChg>
        <pc:grpChg chg="mod">
          <ac:chgData name="Mitterer, Katharina" userId="S::ukwle@student.kit.edu::91f7abca-d330-4974-8347-9e549c9a6404" providerId="AD" clId="Web-{E4A08D60-9775-4D3E-90E1-BC41B592A10B}" dt="2023-07-18T16:35:43.326" v="84" actId="1076"/>
          <ac:grpSpMkLst>
            <pc:docMk/>
            <pc:sldMk cId="4125811210" sldId="346"/>
            <ac:grpSpMk id="20" creationId="{FA1C94D4-80DE-E428-3367-73FD499FA2FC}"/>
          </ac:grpSpMkLst>
        </pc:grpChg>
        <pc:picChg chg="mod">
          <ac:chgData name="Mitterer, Katharina" userId="S::ukwle@student.kit.edu::91f7abca-d330-4974-8347-9e549c9a6404" providerId="AD" clId="Web-{E4A08D60-9775-4D3E-90E1-BC41B592A10B}" dt="2023-07-18T17:01:18.455" v="658" actId="1076"/>
          <ac:picMkLst>
            <pc:docMk/>
            <pc:sldMk cId="4125811210" sldId="346"/>
            <ac:picMk id="4" creationId="{277C5D58-A5B4-7351-C18F-7481D11AC648}"/>
          </ac:picMkLst>
        </pc:picChg>
        <pc:picChg chg="add mod">
          <ac:chgData name="Mitterer, Katharina" userId="S::ukwle@student.kit.edu::91f7abca-d330-4974-8347-9e549c9a6404" providerId="AD" clId="Web-{E4A08D60-9775-4D3E-90E1-BC41B592A10B}" dt="2023-07-18T17:17:05.166" v="843" actId="14100"/>
          <ac:picMkLst>
            <pc:docMk/>
            <pc:sldMk cId="4125811210" sldId="346"/>
            <ac:picMk id="7" creationId="{30C414EF-EC0F-571A-A468-DEA37EF977BA}"/>
          </ac:picMkLst>
        </pc:picChg>
        <pc:picChg chg="mod">
          <ac:chgData name="Mitterer, Katharina" userId="S::ukwle@student.kit.edu::91f7abca-d330-4974-8347-9e549c9a6404" providerId="AD" clId="Web-{E4A08D60-9775-4D3E-90E1-BC41B592A10B}" dt="2023-07-18T17:01:05.032" v="654" actId="1076"/>
          <ac:picMkLst>
            <pc:docMk/>
            <pc:sldMk cId="4125811210" sldId="346"/>
            <ac:picMk id="8" creationId="{05A85272-FC4C-15B2-3938-60A4F56494CD}"/>
          </ac:picMkLst>
        </pc:picChg>
        <pc:picChg chg="add mod">
          <ac:chgData name="Mitterer, Katharina" userId="S::ukwle@student.kit.edu::91f7abca-d330-4974-8347-9e549c9a6404" providerId="AD" clId="Web-{E4A08D60-9775-4D3E-90E1-BC41B592A10B}" dt="2023-07-18T17:19:45.724" v="847" actId="14100"/>
          <ac:picMkLst>
            <pc:docMk/>
            <pc:sldMk cId="4125811210" sldId="346"/>
            <ac:picMk id="9" creationId="{9D5A2E6F-423F-AEF9-2750-612F31C9A526}"/>
          </ac:picMkLst>
        </pc:picChg>
        <pc:picChg chg="add mod">
          <ac:chgData name="Mitterer, Katharina" userId="S::ukwle@student.kit.edu::91f7abca-d330-4974-8347-9e549c9a6404" providerId="AD" clId="Web-{E4A08D60-9775-4D3E-90E1-BC41B592A10B}" dt="2023-07-18T17:17:19.807" v="845" actId="688"/>
          <ac:picMkLst>
            <pc:docMk/>
            <pc:sldMk cId="4125811210" sldId="346"/>
            <ac:picMk id="10" creationId="{27028557-008B-9374-C567-0931353A84D7}"/>
          </ac:picMkLst>
        </pc:picChg>
        <pc:picChg chg="add mod">
          <ac:chgData name="Mitterer, Katharina" userId="S::ukwle@student.kit.edu::91f7abca-d330-4974-8347-9e549c9a6404" providerId="AD" clId="Web-{E4A08D60-9775-4D3E-90E1-BC41B592A10B}" dt="2023-07-18T17:19:51.881" v="848" actId="1076"/>
          <ac:picMkLst>
            <pc:docMk/>
            <pc:sldMk cId="4125811210" sldId="346"/>
            <ac:picMk id="13" creationId="{0EEFF10A-6AFB-B265-B713-B5ADC4E810A8}"/>
          </ac:picMkLst>
        </pc:picChg>
        <pc:picChg chg="add del mod">
          <ac:chgData name="Mitterer, Katharina" userId="S::ukwle@student.kit.edu::91f7abca-d330-4974-8347-9e549c9a6404" providerId="AD" clId="Web-{E4A08D60-9775-4D3E-90E1-BC41B592A10B}" dt="2023-07-18T16:41:27.867" v="183"/>
          <ac:picMkLst>
            <pc:docMk/>
            <pc:sldMk cId="4125811210" sldId="346"/>
            <ac:picMk id="14" creationId="{55ACBC96-26A3-6DD5-B2D7-057035704CF4}"/>
          </ac:picMkLst>
        </pc:picChg>
        <pc:picChg chg="add del mod">
          <ac:chgData name="Mitterer, Katharina" userId="S::ukwle@student.kit.edu::91f7abca-d330-4974-8347-9e549c9a6404" providerId="AD" clId="Web-{E4A08D60-9775-4D3E-90E1-BC41B592A10B}" dt="2023-07-18T16:41:27.867" v="182"/>
          <ac:picMkLst>
            <pc:docMk/>
            <pc:sldMk cId="4125811210" sldId="346"/>
            <ac:picMk id="19" creationId="{FCCB2C03-198E-1929-23CC-60C66B34259F}"/>
          </ac:picMkLst>
        </pc:picChg>
        <pc:picChg chg="mod">
          <ac:chgData name="Mitterer, Katharina" userId="S::ukwle@student.kit.edu::91f7abca-d330-4974-8347-9e549c9a6404" providerId="AD" clId="Web-{E4A08D60-9775-4D3E-90E1-BC41B592A10B}" dt="2023-07-18T17:00:57.422" v="649" actId="1076"/>
          <ac:picMkLst>
            <pc:docMk/>
            <pc:sldMk cId="4125811210" sldId="346"/>
            <ac:picMk id="21" creationId="{FCBE9CDC-D0B7-5C57-48F3-218390336460}"/>
          </ac:picMkLst>
        </pc:picChg>
        <pc:picChg chg="mod">
          <ac:chgData name="Mitterer, Katharina" userId="S::ukwle@student.kit.edu::91f7abca-d330-4974-8347-9e549c9a6404" providerId="AD" clId="Web-{E4A08D60-9775-4D3E-90E1-BC41B592A10B}" dt="2023-07-18T17:00:57.437" v="650" actId="1076"/>
          <ac:picMkLst>
            <pc:docMk/>
            <pc:sldMk cId="4125811210" sldId="346"/>
            <ac:picMk id="22" creationId="{F3223AA7-4989-685A-B950-F61759EEE867}"/>
          </ac:picMkLst>
        </pc:picChg>
        <pc:picChg chg="mod">
          <ac:chgData name="Mitterer, Katharina" userId="S::ukwle@student.kit.edu::91f7abca-d330-4974-8347-9e549c9a6404" providerId="AD" clId="Web-{E4A08D60-9775-4D3E-90E1-BC41B592A10B}" dt="2023-07-18T17:00:57.453" v="651" actId="1076"/>
          <ac:picMkLst>
            <pc:docMk/>
            <pc:sldMk cId="4125811210" sldId="346"/>
            <ac:picMk id="23" creationId="{5004100E-101B-1900-C340-9C54C6F1DC1A}"/>
          </ac:picMkLst>
        </pc:picChg>
        <pc:picChg chg="add del mod">
          <ac:chgData name="Mitterer, Katharina" userId="S::ukwle@student.kit.edu::91f7abca-d330-4974-8347-9e549c9a6404" providerId="AD" clId="Web-{E4A08D60-9775-4D3E-90E1-BC41B592A10B}" dt="2023-07-18T16:41:27.867" v="181"/>
          <ac:picMkLst>
            <pc:docMk/>
            <pc:sldMk cId="4125811210" sldId="346"/>
            <ac:picMk id="25" creationId="{8F2807D1-C89B-B98B-53AB-34B18A72C0CD}"/>
          </ac:picMkLst>
        </pc:picChg>
        <pc:picChg chg="add mod">
          <ac:chgData name="Mitterer, Katharina" userId="S::ukwle@student.kit.edu::91f7abca-d330-4974-8347-9e549c9a6404" providerId="AD" clId="Web-{E4A08D60-9775-4D3E-90E1-BC41B592A10B}" dt="2023-07-18T17:05:08.753" v="697" actId="1076"/>
          <ac:picMkLst>
            <pc:docMk/>
            <pc:sldMk cId="4125811210" sldId="346"/>
            <ac:picMk id="27" creationId="{53CC1132-0AE9-638C-9DE9-14DAAD729C24}"/>
          </ac:picMkLst>
        </pc:picChg>
        <pc:picChg chg="mod">
          <ac:chgData name="Mitterer, Katharina" userId="S::ukwle@student.kit.edu::91f7abca-d330-4974-8347-9e549c9a6404" providerId="AD" clId="Web-{E4A08D60-9775-4D3E-90E1-BC41B592A10B}" dt="2023-07-18T16:31:16.588" v="4" actId="1076"/>
          <ac:picMkLst>
            <pc:docMk/>
            <pc:sldMk cId="4125811210" sldId="346"/>
            <ac:picMk id="28" creationId="{86BAFE37-7575-D2B5-0890-09FD4059541B}"/>
          </ac:picMkLst>
        </pc:picChg>
        <pc:picChg chg="add mod">
          <ac:chgData name="Mitterer, Katharina" userId="S::ukwle@student.kit.edu::91f7abca-d330-4974-8347-9e549c9a6404" providerId="AD" clId="Web-{E4A08D60-9775-4D3E-90E1-BC41B592A10B}" dt="2023-07-18T17:05:53.350" v="704" actId="1076"/>
          <ac:picMkLst>
            <pc:docMk/>
            <pc:sldMk cId="4125811210" sldId="346"/>
            <ac:picMk id="33" creationId="{42D2FCA7-2522-9AF3-FDF3-3B932B61259B}"/>
          </ac:picMkLst>
        </pc:picChg>
        <pc:picChg chg="add mod">
          <ac:chgData name="Mitterer, Katharina" userId="S::ukwle@student.kit.edu::91f7abca-d330-4974-8347-9e549c9a6404" providerId="AD" clId="Web-{E4A08D60-9775-4D3E-90E1-BC41B592A10B}" dt="2023-07-18T17:05:06.909" v="696" actId="1076"/>
          <ac:picMkLst>
            <pc:docMk/>
            <pc:sldMk cId="4125811210" sldId="346"/>
            <ac:picMk id="52" creationId="{F18A5519-AFBF-6031-68AC-8737077FB2AD}"/>
          </ac:picMkLst>
        </pc:picChg>
        <pc:picChg chg="add mod">
          <ac:chgData name="Mitterer, Katharina" userId="S::ukwle@student.kit.edu::91f7abca-d330-4974-8347-9e549c9a6404" providerId="AD" clId="Web-{E4A08D60-9775-4D3E-90E1-BC41B592A10B}" dt="2023-07-18T17:12:19.660" v="756" actId="1076"/>
          <ac:picMkLst>
            <pc:docMk/>
            <pc:sldMk cId="4125811210" sldId="346"/>
            <ac:picMk id="63" creationId="{969AA4A7-765D-1858-0916-BCAB3D7339B1}"/>
          </ac:picMkLst>
        </pc:picChg>
      </pc:sldChg>
      <pc:sldChg chg="addSp delSp modSp del">
        <pc:chgData name="Mitterer, Katharina" userId="S::ukwle@student.kit.edu::91f7abca-d330-4974-8347-9e549c9a6404" providerId="AD" clId="Web-{E4A08D60-9775-4D3E-90E1-BC41B592A10B}" dt="2023-07-18T17:16:12.302" v="837"/>
        <pc:sldMkLst>
          <pc:docMk/>
          <pc:sldMk cId="3009651320" sldId="368"/>
        </pc:sldMkLst>
        <pc:spChg chg="del">
          <ac:chgData name="Mitterer, Katharina" userId="S::ukwle@student.kit.edu::91f7abca-d330-4974-8347-9e549c9a6404" providerId="AD" clId="Web-{E4A08D60-9775-4D3E-90E1-BC41B592A10B}" dt="2023-07-18T16:46:59.860" v="443"/>
          <ac:spMkLst>
            <pc:docMk/>
            <pc:sldMk cId="3009651320" sldId="368"/>
            <ac:spMk id="2" creationId="{E0AD6755-9B1B-CFB3-6EFC-1F7043338416}"/>
          </ac:spMkLst>
        </pc:spChg>
        <pc:spChg chg="add mod">
          <ac:chgData name="Mitterer, Katharina" userId="S::ukwle@student.kit.edu::91f7abca-d330-4974-8347-9e549c9a6404" providerId="AD" clId="Web-{E4A08D60-9775-4D3E-90E1-BC41B592A10B}" dt="2023-07-18T17:03:16.698" v="677" actId="20577"/>
          <ac:spMkLst>
            <pc:docMk/>
            <pc:sldMk cId="3009651320" sldId="368"/>
            <ac:spMk id="6" creationId="{EC35C66A-1508-DAE6-7A5B-90301B0FE337}"/>
          </ac:spMkLst>
        </pc:spChg>
        <pc:spChg chg="del">
          <ac:chgData name="Mitterer, Katharina" userId="S::ukwle@student.kit.edu::91f7abca-d330-4974-8347-9e549c9a6404" providerId="AD" clId="Web-{E4A08D60-9775-4D3E-90E1-BC41B592A10B}" dt="2023-07-18T16:33:11.862" v="37"/>
          <ac:spMkLst>
            <pc:docMk/>
            <pc:sldMk cId="3009651320" sldId="368"/>
            <ac:spMk id="42" creationId="{D222AC6F-2F1E-F35B-C2D4-856CD0D801E4}"/>
          </ac:spMkLst>
        </pc:spChg>
        <pc:spChg chg="mod">
          <ac:chgData name="Mitterer, Katharina" userId="S::ukwle@student.kit.edu::91f7abca-d330-4974-8347-9e549c9a6404" providerId="AD" clId="Web-{E4A08D60-9775-4D3E-90E1-BC41B592A10B}" dt="2023-07-18T17:02:46.617" v="674" actId="14100"/>
          <ac:spMkLst>
            <pc:docMk/>
            <pc:sldMk cId="3009651320" sldId="368"/>
            <ac:spMk id="50" creationId="{7440A7C1-B9C3-88AD-D57C-003D70B3A696}"/>
          </ac:spMkLst>
        </pc:spChg>
        <pc:picChg chg="del">
          <ac:chgData name="Mitterer, Katharina" userId="S::ukwle@student.kit.edu::91f7abca-d330-4974-8347-9e549c9a6404" providerId="AD" clId="Web-{E4A08D60-9775-4D3E-90E1-BC41B592A10B}" dt="2023-07-18T16:33:11.862" v="40"/>
          <ac:picMkLst>
            <pc:docMk/>
            <pc:sldMk cId="3009651320" sldId="368"/>
            <ac:picMk id="8" creationId="{42F3BF83-AB8D-FB19-7C74-E8E1310946E4}"/>
          </ac:picMkLst>
        </pc:picChg>
        <pc:picChg chg="del">
          <ac:chgData name="Mitterer, Katharina" userId="S::ukwle@student.kit.edu::91f7abca-d330-4974-8347-9e549c9a6404" providerId="AD" clId="Web-{E4A08D60-9775-4D3E-90E1-BC41B592A10B}" dt="2023-07-18T16:33:11.862" v="39"/>
          <ac:picMkLst>
            <pc:docMk/>
            <pc:sldMk cId="3009651320" sldId="368"/>
            <ac:picMk id="10" creationId="{F0C752A3-AEBF-8810-05F1-51902F54902B}"/>
          </ac:picMkLst>
        </pc:picChg>
        <pc:picChg chg="del">
          <ac:chgData name="Mitterer, Katharina" userId="S::ukwle@student.kit.edu::91f7abca-d330-4974-8347-9e549c9a6404" providerId="AD" clId="Web-{E4A08D60-9775-4D3E-90E1-BC41B592A10B}" dt="2023-07-18T16:33:11.862" v="38"/>
          <ac:picMkLst>
            <pc:docMk/>
            <pc:sldMk cId="3009651320" sldId="368"/>
            <ac:picMk id="12" creationId="{05ACAD7C-6457-69AF-C836-2F444BB7B736}"/>
          </ac:picMkLst>
        </pc:picChg>
        <pc:picChg chg="del">
          <ac:chgData name="Mitterer, Katharina" userId="S::ukwle@student.kit.edu::91f7abca-d330-4974-8347-9e549c9a6404" providerId="AD" clId="Web-{E4A08D60-9775-4D3E-90E1-BC41B592A10B}" dt="2023-07-18T16:33:11.847" v="36"/>
          <ac:picMkLst>
            <pc:docMk/>
            <pc:sldMk cId="3009651320" sldId="368"/>
            <ac:picMk id="23" creationId="{2A5FE0B5-764B-A2FD-96A1-BD54547BCD6E}"/>
          </ac:picMkLst>
        </pc:picChg>
      </pc:sldChg>
    </pc:docChg>
  </pc:docChgLst>
  <pc:docChgLst>
    <pc:chgData name="uzdzn" userId="S::uzdzn@student.kit.edu::7d9a3481-e20a-4a82-9ee4-e6beac3f8086" providerId="AD" clId="Web-{24B27622-F3CC-4470-AF47-1E677A4EDD3B}"/>
    <pc:docChg chg="addSld modSld modSection">
      <pc:chgData name="uzdzn" userId="S::uzdzn@student.kit.edu::7d9a3481-e20a-4a82-9ee4-e6beac3f8086" providerId="AD" clId="Web-{24B27622-F3CC-4470-AF47-1E677A4EDD3B}" dt="2023-07-17T10:54:38.610" v="11" actId="20577"/>
      <pc:docMkLst>
        <pc:docMk/>
      </pc:docMkLst>
      <pc:sldChg chg="modSp new">
        <pc:chgData name="uzdzn" userId="S::uzdzn@student.kit.edu::7d9a3481-e20a-4a82-9ee4-e6beac3f8086" providerId="AD" clId="Web-{24B27622-F3CC-4470-AF47-1E677A4EDD3B}" dt="2023-07-17T10:54:38.610" v="11" actId="20577"/>
        <pc:sldMkLst>
          <pc:docMk/>
          <pc:sldMk cId="3346722537" sldId="347"/>
        </pc:sldMkLst>
        <pc:spChg chg="mod">
          <ac:chgData name="uzdzn" userId="S::uzdzn@student.kit.edu::7d9a3481-e20a-4a82-9ee4-e6beac3f8086" providerId="AD" clId="Web-{24B27622-F3CC-4470-AF47-1E677A4EDD3B}" dt="2023-07-17T10:54:38.610" v="11" actId="20577"/>
          <ac:spMkLst>
            <pc:docMk/>
            <pc:sldMk cId="3346722537" sldId="347"/>
            <ac:spMk id="5" creationId="{202466B0-D8ED-9C30-E227-148D1D67E492}"/>
          </ac:spMkLst>
        </pc:spChg>
      </pc:sldChg>
    </pc:docChg>
  </pc:docChgLst>
  <pc:docChgLst>
    <pc:chgData name="Diener, Moritz Maximilian" userId="S::ulngy@student.kit.edu::404199fe-8757-4fed-af1c-fcaa71279d6b" providerId="AD" clId="Web-{B1F949A6-4856-443F-8F86-E96B1930B978}"/>
    <pc:docChg chg="delSld modSld sldOrd">
      <pc:chgData name="Diener, Moritz Maximilian" userId="S::ulngy@student.kit.edu::404199fe-8757-4fed-af1c-fcaa71279d6b" providerId="AD" clId="Web-{B1F949A6-4856-443F-8F86-E96B1930B978}" dt="2023-07-03T16:54:22.814" v="35"/>
      <pc:docMkLst>
        <pc:docMk/>
      </pc:docMkLst>
      <pc:sldChg chg="modSp">
        <pc:chgData name="Diener, Moritz Maximilian" userId="S::ulngy@student.kit.edu::404199fe-8757-4fed-af1c-fcaa71279d6b" providerId="AD" clId="Web-{B1F949A6-4856-443F-8F86-E96B1930B978}" dt="2023-07-03T16:49:59.694" v="0" actId="20577"/>
        <pc:sldMkLst>
          <pc:docMk/>
          <pc:sldMk cId="2952058814" sldId="260"/>
        </pc:sldMkLst>
        <pc:spChg chg="mod">
          <ac:chgData name="Diener, Moritz Maximilian" userId="S::ulngy@student.kit.edu::404199fe-8757-4fed-af1c-fcaa71279d6b" providerId="AD" clId="Web-{B1F949A6-4856-443F-8F86-E96B1930B978}" dt="2023-07-03T16:49:59.694" v="0" actId="20577"/>
          <ac:spMkLst>
            <pc:docMk/>
            <pc:sldMk cId="2952058814" sldId="260"/>
            <ac:spMk id="8" creationId="{00000000-0000-0000-0000-000000000000}"/>
          </ac:spMkLst>
        </pc:spChg>
      </pc:sldChg>
      <pc:sldChg chg="del">
        <pc:chgData name="Diener, Moritz Maximilian" userId="S::ulngy@student.kit.edu::404199fe-8757-4fed-af1c-fcaa71279d6b" providerId="AD" clId="Web-{B1F949A6-4856-443F-8F86-E96B1930B978}" dt="2023-07-03T16:50:02.022" v="1"/>
        <pc:sldMkLst>
          <pc:docMk/>
          <pc:sldMk cId="661272500" sldId="262"/>
        </pc:sldMkLst>
      </pc:sldChg>
      <pc:sldChg chg="modSp">
        <pc:chgData name="Diener, Moritz Maximilian" userId="S::ulngy@student.kit.edu::404199fe-8757-4fed-af1c-fcaa71279d6b" providerId="AD" clId="Web-{B1F949A6-4856-443F-8F86-E96B1930B978}" dt="2023-07-03T16:54:22.126" v="34" actId="20577"/>
        <pc:sldMkLst>
          <pc:docMk/>
          <pc:sldMk cId="2063268606" sldId="263"/>
        </pc:sldMkLst>
        <pc:spChg chg="mod">
          <ac:chgData name="Diener, Moritz Maximilian" userId="S::ulngy@student.kit.edu::404199fe-8757-4fed-af1c-fcaa71279d6b" providerId="AD" clId="Web-{B1F949A6-4856-443F-8F86-E96B1930B978}" dt="2023-07-03T16:54:22.126" v="34" actId="20577"/>
          <ac:spMkLst>
            <pc:docMk/>
            <pc:sldMk cId="2063268606" sldId="263"/>
            <ac:spMk id="2" creationId="{3D7353C9-648F-EE4F-DBAF-77BCD760278B}"/>
          </ac:spMkLst>
        </pc:spChg>
      </pc:sldChg>
      <pc:sldChg chg="addSp modSp ord">
        <pc:chgData name="Diener, Moritz Maximilian" userId="S::ulngy@student.kit.edu::404199fe-8757-4fed-af1c-fcaa71279d6b" providerId="AD" clId="Web-{B1F949A6-4856-443F-8F86-E96B1930B978}" dt="2023-07-03T16:54:22.814" v="35"/>
        <pc:sldMkLst>
          <pc:docMk/>
          <pc:sldMk cId="90609948" sldId="264"/>
        </pc:sldMkLst>
        <pc:spChg chg="mod">
          <ac:chgData name="Diener, Moritz Maximilian" userId="S::ulngy@student.kit.edu::404199fe-8757-4fed-af1c-fcaa71279d6b" providerId="AD" clId="Web-{B1F949A6-4856-443F-8F86-E96B1930B978}" dt="2023-07-03T16:52:48.638" v="15" actId="20577"/>
          <ac:spMkLst>
            <pc:docMk/>
            <pc:sldMk cId="90609948" sldId="264"/>
            <ac:spMk id="2" creationId="{770FB23C-6615-8979-C029-FE56385B3E8B}"/>
          </ac:spMkLst>
        </pc:spChg>
        <pc:spChg chg="mod">
          <ac:chgData name="Diener, Moritz Maximilian" userId="S::ulngy@student.kit.edu::404199fe-8757-4fed-af1c-fcaa71279d6b" providerId="AD" clId="Web-{B1F949A6-4856-443F-8F86-E96B1930B978}" dt="2023-07-03T16:52:57.685" v="18" actId="1076"/>
          <ac:spMkLst>
            <pc:docMk/>
            <pc:sldMk cId="90609948" sldId="264"/>
            <ac:spMk id="8" creationId="{AA9C6304-068A-2E23-6B92-F800DE0FBAB2}"/>
          </ac:spMkLst>
        </pc:spChg>
        <pc:graphicFrameChg chg="add mod modGraphic">
          <ac:chgData name="Diener, Moritz Maximilian" userId="S::ulngy@student.kit.edu::404199fe-8757-4fed-af1c-fcaa71279d6b" providerId="AD" clId="Web-{B1F949A6-4856-443F-8F86-E96B1930B978}" dt="2023-07-03T16:53:57.454" v="31"/>
          <ac:graphicFrameMkLst>
            <pc:docMk/>
            <pc:sldMk cId="90609948" sldId="264"/>
            <ac:graphicFrameMk id="6" creationId="{8DB326A1-4AF3-1230-ED1C-ED1AC27B7999}"/>
          </ac:graphicFrameMkLst>
        </pc:graphicFrameChg>
        <pc:graphicFrameChg chg="mod modGraphic">
          <ac:chgData name="Diener, Moritz Maximilian" userId="S::ulngy@student.kit.edu::404199fe-8757-4fed-af1c-fcaa71279d6b" providerId="AD" clId="Web-{B1F949A6-4856-443F-8F86-E96B1930B978}" dt="2023-07-03T16:53:01.951" v="19" actId="1076"/>
          <ac:graphicFrameMkLst>
            <pc:docMk/>
            <pc:sldMk cId="90609948" sldId="264"/>
            <ac:graphicFrameMk id="7" creationId="{2E858DC7-4BDB-B6F0-1427-E1E5B419838D}"/>
          </ac:graphicFrameMkLst>
        </pc:graphicFrameChg>
      </pc:sldChg>
    </pc:docChg>
  </pc:docChgLst>
  <pc:docChgLst>
    <pc:chgData name="Röckel, Fabian" userId="S::uzpnw@student.kit.edu::dc03289c-ca85-40a4-a503-07f96cfe271e" providerId="AD" clId="Web-{CDF6DF5C-6194-4A53-A261-F22680338D27}"/>
    <pc:docChg chg="delSld modSection">
      <pc:chgData name="Röckel, Fabian" userId="S::uzpnw@student.kit.edu::dc03289c-ca85-40a4-a503-07f96cfe271e" providerId="AD" clId="Web-{CDF6DF5C-6194-4A53-A261-F22680338D27}" dt="2023-07-14T11:02:15.591" v="20"/>
      <pc:docMkLst>
        <pc:docMk/>
      </pc:docMkLst>
      <pc:sldChg chg="del">
        <pc:chgData name="Röckel, Fabian" userId="S::uzpnw@student.kit.edu::dc03289c-ca85-40a4-a503-07f96cfe271e" providerId="AD" clId="Web-{CDF6DF5C-6194-4A53-A261-F22680338D27}" dt="2023-07-14T11:01:54.419" v="11"/>
        <pc:sldMkLst>
          <pc:docMk/>
          <pc:sldMk cId="0" sldId="258"/>
        </pc:sldMkLst>
      </pc:sldChg>
      <pc:sldChg chg="del">
        <pc:chgData name="Röckel, Fabian" userId="S::uzpnw@student.kit.edu::dc03289c-ca85-40a4-a503-07f96cfe271e" providerId="AD" clId="Web-{CDF6DF5C-6194-4A53-A261-F22680338D27}" dt="2023-07-14T11:01:54.075" v="0"/>
        <pc:sldMkLst>
          <pc:docMk/>
          <pc:sldMk cId="0" sldId="269"/>
        </pc:sldMkLst>
      </pc:sldChg>
      <pc:sldChg chg="del">
        <pc:chgData name="Röckel, Fabian" userId="S::uzpnw@student.kit.edu::dc03289c-ca85-40a4-a503-07f96cfe271e" providerId="AD" clId="Web-{CDF6DF5C-6194-4A53-A261-F22680338D27}" dt="2023-07-14T11:01:54.356" v="9"/>
        <pc:sldMkLst>
          <pc:docMk/>
          <pc:sldMk cId="260441667" sldId="272"/>
        </pc:sldMkLst>
      </pc:sldChg>
      <pc:sldChg chg="del">
        <pc:chgData name="Röckel, Fabian" userId="S::uzpnw@student.kit.edu::dc03289c-ca85-40a4-a503-07f96cfe271e" providerId="AD" clId="Web-{CDF6DF5C-6194-4A53-A261-F22680338D27}" dt="2023-07-14T11:01:54.231" v="7"/>
        <pc:sldMkLst>
          <pc:docMk/>
          <pc:sldMk cId="502302607" sldId="274"/>
        </pc:sldMkLst>
      </pc:sldChg>
      <pc:sldChg chg="del">
        <pc:chgData name="Röckel, Fabian" userId="S::uzpnw@student.kit.edu::dc03289c-ca85-40a4-a503-07f96cfe271e" providerId="AD" clId="Web-{CDF6DF5C-6194-4A53-A261-F22680338D27}" dt="2023-07-14T11:01:54.216" v="6"/>
        <pc:sldMkLst>
          <pc:docMk/>
          <pc:sldMk cId="1919547838" sldId="275"/>
        </pc:sldMkLst>
      </pc:sldChg>
      <pc:sldChg chg="del">
        <pc:chgData name="Röckel, Fabian" userId="S::uzpnw@student.kit.edu::dc03289c-ca85-40a4-a503-07f96cfe271e" providerId="AD" clId="Web-{CDF6DF5C-6194-4A53-A261-F22680338D27}" dt="2023-07-14T11:01:54.184" v="5"/>
        <pc:sldMkLst>
          <pc:docMk/>
          <pc:sldMk cId="1564837182" sldId="276"/>
        </pc:sldMkLst>
      </pc:sldChg>
      <pc:sldChg chg="del">
        <pc:chgData name="Röckel, Fabian" userId="S::uzpnw@student.kit.edu::dc03289c-ca85-40a4-a503-07f96cfe271e" providerId="AD" clId="Web-{CDF6DF5C-6194-4A53-A261-F22680338D27}" dt="2023-07-14T11:01:54.388" v="10"/>
        <pc:sldMkLst>
          <pc:docMk/>
          <pc:sldMk cId="3191006838" sldId="277"/>
        </pc:sldMkLst>
      </pc:sldChg>
      <pc:sldChg chg="del">
        <pc:chgData name="Röckel, Fabian" userId="S::uzpnw@student.kit.edu::dc03289c-ca85-40a4-a503-07f96cfe271e" providerId="AD" clId="Web-{CDF6DF5C-6194-4A53-A261-F22680338D27}" dt="2023-07-14T11:02:02.528" v="14"/>
        <pc:sldMkLst>
          <pc:docMk/>
          <pc:sldMk cId="0" sldId="279"/>
        </pc:sldMkLst>
      </pc:sldChg>
      <pc:sldChg chg="del">
        <pc:chgData name="Röckel, Fabian" userId="S::uzpnw@student.kit.edu::dc03289c-ca85-40a4-a503-07f96cfe271e" providerId="AD" clId="Web-{CDF6DF5C-6194-4A53-A261-F22680338D27}" dt="2023-07-14T11:02:02.513" v="13"/>
        <pc:sldMkLst>
          <pc:docMk/>
          <pc:sldMk cId="0" sldId="283"/>
        </pc:sldMkLst>
      </pc:sldChg>
      <pc:sldChg chg="del">
        <pc:chgData name="Röckel, Fabian" userId="S::uzpnw@student.kit.edu::dc03289c-ca85-40a4-a503-07f96cfe271e" providerId="AD" clId="Web-{CDF6DF5C-6194-4A53-A261-F22680338D27}" dt="2023-07-14T11:02:02.560" v="16"/>
        <pc:sldMkLst>
          <pc:docMk/>
          <pc:sldMk cId="0" sldId="286"/>
        </pc:sldMkLst>
      </pc:sldChg>
      <pc:sldChg chg="del">
        <pc:chgData name="Röckel, Fabian" userId="S::uzpnw@student.kit.edu::dc03289c-ca85-40a4-a503-07f96cfe271e" providerId="AD" clId="Web-{CDF6DF5C-6194-4A53-A261-F22680338D27}" dt="2023-07-14T11:02:02.482" v="12"/>
        <pc:sldMkLst>
          <pc:docMk/>
          <pc:sldMk cId="0" sldId="288"/>
        </pc:sldMkLst>
      </pc:sldChg>
      <pc:sldChg chg="del">
        <pc:chgData name="Röckel, Fabian" userId="S::uzpnw@student.kit.edu::dc03289c-ca85-40a4-a503-07f96cfe271e" providerId="AD" clId="Web-{CDF6DF5C-6194-4A53-A261-F22680338D27}" dt="2023-07-14T11:01:54.169" v="4"/>
        <pc:sldMkLst>
          <pc:docMk/>
          <pc:sldMk cId="0" sldId="294"/>
        </pc:sldMkLst>
      </pc:sldChg>
      <pc:sldChg chg="del">
        <pc:chgData name="Röckel, Fabian" userId="S::uzpnw@student.kit.edu::dc03289c-ca85-40a4-a503-07f96cfe271e" providerId="AD" clId="Web-{CDF6DF5C-6194-4A53-A261-F22680338D27}" dt="2023-07-14T11:01:54.153" v="3"/>
        <pc:sldMkLst>
          <pc:docMk/>
          <pc:sldMk cId="0" sldId="295"/>
        </pc:sldMkLst>
      </pc:sldChg>
      <pc:sldChg chg="del">
        <pc:chgData name="Röckel, Fabian" userId="S::uzpnw@student.kit.edu::dc03289c-ca85-40a4-a503-07f96cfe271e" providerId="AD" clId="Web-{CDF6DF5C-6194-4A53-A261-F22680338D27}" dt="2023-07-14T11:01:54.106" v="1"/>
        <pc:sldMkLst>
          <pc:docMk/>
          <pc:sldMk cId="0" sldId="297"/>
        </pc:sldMkLst>
      </pc:sldChg>
      <pc:sldChg chg="del">
        <pc:chgData name="Röckel, Fabian" userId="S::uzpnw@student.kit.edu::dc03289c-ca85-40a4-a503-07f96cfe271e" providerId="AD" clId="Web-{CDF6DF5C-6194-4A53-A261-F22680338D27}" dt="2023-07-14T11:02:15.591" v="20"/>
        <pc:sldMkLst>
          <pc:docMk/>
          <pc:sldMk cId="0" sldId="316"/>
        </pc:sldMkLst>
      </pc:sldChg>
      <pc:sldChg chg="del">
        <pc:chgData name="Röckel, Fabian" userId="S::uzpnw@student.kit.edu::dc03289c-ca85-40a4-a503-07f96cfe271e" providerId="AD" clId="Web-{CDF6DF5C-6194-4A53-A261-F22680338D27}" dt="2023-07-14T11:02:15.529" v="19"/>
        <pc:sldMkLst>
          <pc:docMk/>
          <pc:sldMk cId="0" sldId="317"/>
        </pc:sldMkLst>
      </pc:sldChg>
      <pc:sldChg chg="del">
        <pc:chgData name="Röckel, Fabian" userId="S::uzpnw@student.kit.edu::dc03289c-ca85-40a4-a503-07f96cfe271e" providerId="AD" clId="Web-{CDF6DF5C-6194-4A53-A261-F22680338D27}" dt="2023-07-14T11:02:05.154" v="17"/>
        <pc:sldMkLst>
          <pc:docMk/>
          <pc:sldMk cId="0" sldId="326"/>
        </pc:sldMkLst>
      </pc:sldChg>
      <pc:sldChg chg="del">
        <pc:chgData name="Röckel, Fabian" userId="S::uzpnw@student.kit.edu::dc03289c-ca85-40a4-a503-07f96cfe271e" providerId="AD" clId="Web-{CDF6DF5C-6194-4A53-A261-F22680338D27}" dt="2023-07-14T11:02:11.404" v="18"/>
        <pc:sldMkLst>
          <pc:docMk/>
          <pc:sldMk cId="0" sldId="327"/>
        </pc:sldMkLst>
      </pc:sldChg>
      <pc:sldChg chg="del">
        <pc:chgData name="Röckel, Fabian" userId="S::uzpnw@student.kit.edu::dc03289c-ca85-40a4-a503-07f96cfe271e" providerId="AD" clId="Web-{CDF6DF5C-6194-4A53-A261-F22680338D27}" dt="2023-07-14T11:02:02.544" v="15"/>
        <pc:sldMkLst>
          <pc:docMk/>
          <pc:sldMk cId="0" sldId="341"/>
        </pc:sldMkLst>
      </pc:sldChg>
      <pc:sldChg chg="del">
        <pc:chgData name="Röckel, Fabian" userId="S::uzpnw@student.kit.edu::dc03289c-ca85-40a4-a503-07f96cfe271e" providerId="AD" clId="Web-{CDF6DF5C-6194-4A53-A261-F22680338D27}" dt="2023-07-14T11:01:54.341" v="8"/>
        <pc:sldMkLst>
          <pc:docMk/>
          <pc:sldMk cId="1907898763" sldId="342"/>
        </pc:sldMkLst>
      </pc:sldChg>
      <pc:sldChg chg="del">
        <pc:chgData name="Röckel, Fabian" userId="S::uzpnw@student.kit.edu::dc03289c-ca85-40a4-a503-07f96cfe271e" providerId="AD" clId="Web-{CDF6DF5C-6194-4A53-A261-F22680338D27}" dt="2023-07-14T11:01:54.122" v="2"/>
        <pc:sldMkLst>
          <pc:docMk/>
          <pc:sldMk cId="0" sldId="343"/>
        </pc:sldMkLst>
      </pc:sldChg>
    </pc:docChg>
  </pc:docChgLst>
  <pc:docChgLst>
    <pc:chgData name="Muszarsky, Franz" userId="S::uxxll@student.kit.edu::1a7f3842-dbdd-479c-afcd-b058b8111dd7" providerId="AD" clId="Web-{2A700A30-39AE-4B67-A07E-2B8D67F99712}"/>
    <pc:docChg chg="modSld sldOrd">
      <pc:chgData name="Muszarsky, Franz" userId="S::uxxll@student.kit.edu::1a7f3842-dbdd-479c-afcd-b058b8111dd7" providerId="AD" clId="Web-{2A700A30-39AE-4B67-A07E-2B8D67F99712}" dt="2023-07-17T15:43:45.059" v="68" actId="1076"/>
      <pc:docMkLst>
        <pc:docMk/>
      </pc:docMkLst>
      <pc:sldChg chg="modSp">
        <pc:chgData name="Muszarsky, Franz" userId="S::uxxll@student.kit.edu::1a7f3842-dbdd-479c-afcd-b058b8111dd7" providerId="AD" clId="Web-{2A700A30-39AE-4B67-A07E-2B8D67F99712}" dt="2023-07-17T15:36:17.454" v="4" actId="20577"/>
        <pc:sldMkLst>
          <pc:docMk/>
          <pc:sldMk cId="588923334" sldId="256"/>
        </pc:sldMkLst>
        <pc:spChg chg="mod">
          <ac:chgData name="Muszarsky, Franz" userId="S::uxxll@student.kit.edu::1a7f3842-dbdd-479c-afcd-b058b8111dd7" providerId="AD" clId="Web-{2A700A30-39AE-4B67-A07E-2B8D67F99712}" dt="2023-07-17T15:36:17.454" v="4" actId="20577"/>
          <ac:spMkLst>
            <pc:docMk/>
            <pc:sldMk cId="588923334" sldId="256"/>
            <ac:spMk id="4" creationId="{600E5B2F-74EC-04E3-7E75-B24B98F2D521}"/>
          </ac:spMkLst>
        </pc:spChg>
      </pc:sldChg>
      <pc:sldChg chg="addSp delSp modSp">
        <pc:chgData name="Muszarsky, Franz" userId="S::uxxll@student.kit.edu::1a7f3842-dbdd-479c-afcd-b058b8111dd7" providerId="AD" clId="Web-{2A700A30-39AE-4B67-A07E-2B8D67F99712}" dt="2023-07-17T15:37:03.908" v="10" actId="1076"/>
        <pc:sldMkLst>
          <pc:docMk/>
          <pc:sldMk cId="554757946" sldId="344"/>
        </pc:sldMkLst>
        <pc:spChg chg="del">
          <ac:chgData name="Muszarsky, Franz" userId="S::uxxll@student.kit.edu::1a7f3842-dbdd-479c-afcd-b058b8111dd7" providerId="AD" clId="Web-{2A700A30-39AE-4B67-A07E-2B8D67F99712}" dt="2023-07-17T15:36:47.673" v="6"/>
          <ac:spMkLst>
            <pc:docMk/>
            <pc:sldMk cId="554757946" sldId="344"/>
            <ac:spMk id="39" creationId="{F6823D7F-FF45-DDCA-B9B5-CB879F5E5D60}"/>
          </ac:spMkLst>
        </pc:spChg>
        <pc:picChg chg="add mod">
          <ac:chgData name="Muszarsky, Franz" userId="S::uxxll@student.kit.edu::1a7f3842-dbdd-479c-afcd-b058b8111dd7" providerId="AD" clId="Web-{2A700A30-39AE-4B67-A07E-2B8D67F99712}" dt="2023-07-17T15:37:03.908" v="10" actId="1076"/>
          <ac:picMkLst>
            <pc:docMk/>
            <pc:sldMk cId="554757946" sldId="344"/>
            <ac:picMk id="4" creationId="{8678D687-DB69-5D07-6181-B12D436E7DBD}"/>
          </ac:picMkLst>
        </pc:picChg>
      </pc:sldChg>
      <pc:sldChg chg="addSp delSp modSp">
        <pc:chgData name="Muszarsky, Franz" userId="S::uxxll@student.kit.edu::1a7f3842-dbdd-479c-afcd-b058b8111dd7" providerId="AD" clId="Web-{2A700A30-39AE-4B67-A07E-2B8D67F99712}" dt="2023-07-17T15:43:45.059" v="68" actId="1076"/>
        <pc:sldMkLst>
          <pc:docMk/>
          <pc:sldMk cId="69508646" sldId="345"/>
        </pc:sldMkLst>
        <pc:spChg chg="del">
          <ac:chgData name="Muszarsky, Franz" userId="S::uxxll@student.kit.edu::1a7f3842-dbdd-479c-afcd-b058b8111dd7" providerId="AD" clId="Web-{2A700A30-39AE-4B67-A07E-2B8D67F99712}" dt="2023-07-17T15:37:25.471" v="12"/>
          <ac:spMkLst>
            <pc:docMk/>
            <pc:sldMk cId="69508646" sldId="345"/>
            <ac:spMk id="9" creationId="{B86A6B3E-D3BD-5958-FC5C-400C5B69F8A4}"/>
          </ac:spMkLst>
        </pc:spChg>
        <pc:spChg chg="del">
          <ac:chgData name="Muszarsky, Franz" userId="S::uxxll@student.kit.edu::1a7f3842-dbdd-479c-afcd-b058b8111dd7" providerId="AD" clId="Web-{2A700A30-39AE-4B67-A07E-2B8D67F99712}" dt="2023-07-17T15:41:34.884" v="48"/>
          <ac:spMkLst>
            <pc:docMk/>
            <pc:sldMk cId="69508646" sldId="345"/>
            <ac:spMk id="14" creationId="{56B699A0-2C4E-17D2-2DD0-C13871FB1242}"/>
          </ac:spMkLst>
        </pc:spChg>
        <pc:spChg chg="del">
          <ac:chgData name="Muszarsky, Franz" userId="S::uxxll@student.kit.edu::1a7f3842-dbdd-479c-afcd-b058b8111dd7" providerId="AD" clId="Web-{2A700A30-39AE-4B67-A07E-2B8D67F99712}" dt="2023-07-17T15:41:33.196" v="47"/>
          <ac:spMkLst>
            <pc:docMk/>
            <pc:sldMk cId="69508646" sldId="345"/>
            <ac:spMk id="15" creationId="{661E5502-4BA6-B474-D493-BC8519EFA67F}"/>
          </ac:spMkLst>
        </pc:spChg>
        <pc:spChg chg="add mod">
          <ac:chgData name="Muszarsky, Franz" userId="S::uxxll@student.kit.edu::1a7f3842-dbdd-479c-afcd-b058b8111dd7" providerId="AD" clId="Web-{2A700A30-39AE-4B67-A07E-2B8D67F99712}" dt="2023-07-17T15:41:10.055" v="46" actId="1076"/>
          <ac:spMkLst>
            <pc:docMk/>
            <pc:sldMk cId="69508646" sldId="345"/>
            <ac:spMk id="26" creationId="{834C8F5C-E117-90BA-7ECA-16CBAE44A2A9}"/>
          </ac:spMkLst>
        </pc:spChg>
        <pc:picChg chg="del">
          <ac:chgData name="Muszarsky, Franz" userId="S::uxxll@student.kit.edu::1a7f3842-dbdd-479c-afcd-b058b8111dd7" providerId="AD" clId="Web-{2A700A30-39AE-4B67-A07E-2B8D67F99712}" dt="2023-07-17T15:37:21.893" v="11"/>
          <ac:picMkLst>
            <pc:docMk/>
            <pc:sldMk cId="69508646" sldId="345"/>
            <ac:picMk id="4" creationId="{710FB77E-2A9A-19A7-FC6D-346933A5095A}"/>
          </ac:picMkLst>
        </pc:picChg>
        <pc:picChg chg="add del mod">
          <ac:chgData name="Muszarsky, Franz" userId="S::uxxll@student.kit.edu::1a7f3842-dbdd-479c-afcd-b058b8111dd7" providerId="AD" clId="Web-{2A700A30-39AE-4B67-A07E-2B8D67F99712}" dt="2023-07-17T15:39:34.146" v="32"/>
          <ac:picMkLst>
            <pc:docMk/>
            <pc:sldMk cId="69508646" sldId="345"/>
            <ac:picMk id="7" creationId="{02A3B697-0FA4-BE78-0988-1772D824E4E3}"/>
          </ac:picMkLst>
        </pc:picChg>
        <pc:picChg chg="add del">
          <ac:chgData name="Muszarsky, Franz" userId="S::uxxll@student.kit.edu::1a7f3842-dbdd-479c-afcd-b058b8111dd7" providerId="AD" clId="Web-{2A700A30-39AE-4B67-A07E-2B8D67F99712}" dt="2023-07-17T15:40:16.694" v="36"/>
          <ac:picMkLst>
            <pc:docMk/>
            <pc:sldMk cId="69508646" sldId="345"/>
            <ac:picMk id="11" creationId="{3D60170A-D0ED-A016-C9EC-E13771C79820}"/>
          </ac:picMkLst>
        </pc:picChg>
        <pc:picChg chg="add mod">
          <ac:chgData name="Muszarsky, Franz" userId="S::uxxll@student.kit.edu::1a7f3842-dbdd-479c-afcd-b058b8111dd7" providerId="AD" clId="Web-{2A700A30-39AE-4B67-A07E-2B8D67F99712}" dt="2023-07-17T15:40:24.460" v="38" actId="1076"/>
          <ac:picMkLst>
            <pc:docMk/>
            <pc:sldMk cId="69508646" sldId="345"/>
            <ac:picMk id="20" creationId="{3B6802FA-B2E0-A3D8-49DC-4BC4D65EABE7}"/>
          </ac:picMkLst>
        </pc:picChg>
        <pc:picChg chg="add del mod">
          <ac:chgData name="Muszarsky, Franz" userId="S::uxxll@student.kit.edu::1a7f3842-dbdd-479c-afcd-b058b8111dd7" providerId="AD" clId="Web-{2A700A30-39AE-4B67-A07E-2B8D67F99712}" dt="2023-07-17T15:41:51.259" v="51"/>
          <ac:picMkLst>
            <pc:docMk/>
            <pc:sldMk cId="69508646" sldId="345"/>
            <ac:picMk id="27" creationId="{8EB0747F-3369-219A-E1F8-62EA26196340}"/>
          </ac:picMkLst>
        </pc:picChg>
        <pc:picChg chg="add mod">
          <ac:chgData name="Muszarsky, Franz" userId="S::uxxll@student.kit.edu::1a7f3842-dbdd-479c-afcd-b058b8111dd7" providerId="AD" clId="Web-{2A700A30-39AE-4B67-A07E-2B8D67F99712}" dt="2023-07-17T15:42:35.088" v="54" actId="1076"/>
          <ac:picMkLst>
            <pc:docMk/>
            <pc:sldMk cId="69508646" sldId="345"/>
            <ac:picMk id="28" creationId="{2B4E49D0-0E29-86A7-AA9B-860F37A4B7EF}"/>
          </ac:picMkLst>
        </pc:picChg>
        <pc:picChg chg="add mod">
          <ac:chgData name="Muszarsky, Franz" userId="S::uxxll@student.kit.edu::1a7f3842-dbdd-479c-afcd-b058b8111dd7" providerId="AD" clId="Web-{2A700A30-39AE-4B67-A07E-2B8D67F99712}" dt="2023-07-17T15:43:23.089" v="64" actId="1076"/>
          <ac:picMkLst>
            <pc:docMk/>
            <pc:sldMk cId="69508646" sldId="345"/>
            <ac:picMk id="31" creationId="{8F40C551-9225-970E-AF67-416FB3F30FA0}"/>
          </ac:picMkLst>
        </pc:picChg>
        <pc:picChg chg="add mod">
          <ac:chgData name="Muszarsky, Franz" userId="S::uxxll@student.kit.edu::1a7f3842-dbdd-479c-afcd-b058b8111dd7" providerId="AD" clId="Web-{2A700A30-39AE-4B67-A07E-2B8D67F99712}" dt="2023-07-17T15:43:36.793" v="66" actId="1076"/>
          <ac:picMkLst>
            <pc:docMk/>
            <pc:sldMk cId="69508646" sldId="345"/>
            <ac:picMk id="32" creationId="{94E0AEDD-52BE-CA64-E2CD-114147F287E3}"/>
          </ac:picMkLst>
        </pc:picChg>
        <pc:picChg chg="add mod">
          <ac:chgData name="Muszarsky, Franz" userId="S::uxxll@student.kit.edu::1a7f3842-dbdd-479c-afcd-b058b8111dd7" providerId="AD" clId="Web-{2A700A30-39AE-4B67-A07E-2B8D67F99712}" dt="2023-07-17T15:43:45.059" v="68" actId="1076"/>
          <ac:picMkLst>
            <pc:docMk/>
            <pc:sldMk cId="69508646" sldId="345"/>
            <ac:picMk id="33" creationId="{6DD6ABB4-F22F-5184-9FE2-9F5D3C79C5CD}"/>
          </ac:picMkLst>
        </pc:picChg>
        <pc:picChg chg="mod">
          <ac:chgData name="Muszarsky, Franz" userId="S::uxxll@student.kit.edu::1a7f3842-dbdd-479c-afcd-b058b8111dd7" providerId="AD" clId="Web-{2A700A30-39AE-4B67-A07E-2B8D67F99712}" dt="2023-07-17T15:42:41.588" v="55" actId="1076"/>
          <ac:picMkLst>
            <pc:docMk/>
            <pc:sldMk cId="69508646" sldId="345"/>
            <ac:picMk id="3076" creationId="{CD71A84C-B9A7-8A7D-4592-5DF70EC723B4}"/>
          </ac:picMkLst>
        </pc:picChg>
        <pc:cxnChg chg="add del mod">
          <ac:chgData name="Muszarsky, Franz" userId="S::uxxll@student.kit.edu::1a7f3842-dbdd-479c-afcd-b058b8111dd7" providerId="AD" clId="Web-{2A700A30-39AE-4B67-A07E-2B8D67F99712}" dt="2023-07-17T15:39:54.319" v="35"/>
          <ac:cxnSpMkLst>
            <pc:docMk/>
            <pc:sldMk cId="69508646" sldId="345"/>
            <ac:cxnSpMk id="8" creationId="{2632BEF6-0840-FD9B-16DD-43609161871E}"/>
          </ac:cxnSpMkLst>
        </pc:cxnChg>
      </pc:sldChg>
      <pc:sldChg chg="addSp delSp modSp ord">
        <pc:chgData name="Muszarsky, Franz" userId="S::uxxll@student.kit.edu::1a7f3842-dbdd-479c-afcd-b058b8111dd7" providerId="AD" clId="Web-{2A700A30-39AE-4B67-A07E-2B8D67F99712}" dt="2023-07-17T15:40:59.289" v="44"/>
        <pc:sldMkLst>
          <pc:docMk/>
          <pc:sldMk cId="4125811210" sldId="346"/>
        </pc:sldMkLst>
        <pc:spChg chg="del">
          <ac:chgData name="Muszarsky, Franz" userId="S::uxxll@student.kit.edu::1a7f3842-dbdd-479c-afcd-b058b8111dd7" providerId="AD" clId="Web-{2A700A30-39AE-4B67-A07E-2B8D67F99712}" dt="2023-07-17T15:38:08.957" v="17"/>
          <ac:spMkLst>
            <pc:docMk/>
            <pc:sldMk cId="4125811210" sldId="346"/>
            <ac:spMk id="9" creationId="{B86A6B3E-D3BD-5958-FC5C-400C5B69F8A4}"/>
          </ac:spMkLst>
        </pc:spChg>
        <pc:spChg chg="add mod">
          <ac:chgData name="Muszarsky, Franz" userId="S::uxxll@student.kit.edu::1a7f3842-dbdd-479c-afcd-b058b8111dd7" providerId="AD" clId="Web-{2A700A30-39AE-4B67-A07E-2B8D67F99712}" dt="2023-07-17T15:40:59.289" v="44"/>
          <ac:spMkLst>
            <pc:docMk/>
            <pc:sldMk cId="4125811210" sldId="346"/>
            <ac:spMk id="12" creationId="{5F692CAB-6A36-AB67-2614-6A79E79D621B}"/>
          </ac:spMkLst>
        </pc:spChg>
        <pc:picChg chg="del">
          <ac:chgData name="Muszarsky, Franz" userId="S::uxxll@student.kit.edu::1a7f3842-dbdd-479c-afcd-b058b8111dd7" providerId="AD" clId="Web-{2A700A30-39AE-4B67-A07E-2B8D67F99712}" dt="2023-07-17T15:38:08.957" v="18"/>
          <ac:picMkLst>
            <pc:docMk/>
            <pc:sldMk cId="4125811210" sldId="346"/>
            <ac:picMk id="4" creationId="{710FB77E-2A9A-19A7-FC6D-346933A5095A}"/>
          </ac:picMkLst>
        </pc:picChg>
        <pc:picChg chg="add del mod">
          <ac:chgData name="Muszarsky, Franz" userId="S::uxxll@student.kit.edu::1a7f3842-dbdd-479c-afcd-b058b8111dd7" providerId="AD" clId="Web-{2A700A30-39AE-4B67-A07E-2B8D67F99712}" dt="2023-07-17T15:40:31.695" v="39"/>
          <ac:picMkLst>
            <pc:docMk/>
            <pc:sldMk cId="4125811210" sldId="346"/>
            <ac:picMk id="5" creationId="{D34189EE-37DC-CD86-2E48-26256CCB7825}"/>
          </ac:picMkLst>
        </pc:picChg>
        <pc:picChg chg="add">
          <ac:chgData name="Muszarsky, Franz" userId="S::uxxll@student.kit.edu::1a7f3842-dbdd-479c-afcd-b058b8111dd7" providerId="AD" clId="Web-{2A700A30-39AE-4B67-A07E-2B8D67F99712}" dt="2023-07-17T15:40:32.492" v="40"/>
          <ac:picMkLst>
            <pc:docMk/>
            <pc:sldMk cId="4125811210" sldId="346"/>
            <ac:picMk id="11" creationId="{A2AA5ED2-0AC5-B230-CCB7-D2CAE21B94FE}"/>
          </ac:picMkLst>
        </pc:picChg>
      </pc:sldChg>
    </pc:docChg>
  </pc:docChgLst>
  <pc:docChgLst>
    <pc:chgData name="Röckel, Fabian" userId="S::uzpnw@student.kit.edu::dc03289c-ca85-40a4-a503-07f96cfe271e" providerId="AD" clId="Web-{5785F800-DD27-46E2-9E96-B1531FE72318}"/>
    <pc:docChg chg="modSld">
      <pc:chgData name="Röckel, Fabian" userId="S::uzpnw@student.kit.edu::dc03289c-ca85-40a4-a503-07f96cfe271e" providerId="AD" clId="Web-{5785F800-DD27-46E2-9E96-B1531FE72318}" dt="2023-07-18T17:08:31.467" v="94" actId="1076"/>
      <pc:docMkLst>
        <pc:docMk/>
      </pc:docMkLst>
      <pc:sldChg chg="addSp delSp modSp">
        <pc:chgData name="Röckel, Fabian" userId="S::uzpnw@student.kit.edu::dc03289c-ca85-40a4-a503-07f96cfe271e" providerId="AD" clId="Web-{5785F800-DD27-46E2-9E96-B1531FE72318}" dt="2023-07-18T17:04:43.443" v="83" actId="20577"/>
        <pc:sldMkLst>
          <pc:docMk/>
          <pc:sldMk cId="170638447" sldId="351"/>
        </pc:sldMkLst>
        <pc:spChg chg="del">
          <ac:chgData name="Röckel, Fabian" userId="S::uzpnw@student.kit.edu::dc03289c-ca85-40a4-a503-07f96cfe271e" providerId="AD" clId="Web-{5785F800-DD27-46E2-9E96-B1531FE72318}" dt="2023-07-18T16:59:24.588" v="4"/>
          <ac:spMkLst>
            <pc:docMk/>
            <pc:sldMk cId="170638447" sldId="351"/>
            <ac:spMk id="2" creationId="{B282FACA-A616-F79B-A3B9-EFF0840B8F95}"/>
          </ac:spMkLst>
        </pc:spChg>
        <pc:spChg chg="mod">
          <ac:chgData name="Röckel, Fabian" userId="S::uzpnw@student.kit.edu::dc03289c-ca85-40a4-a503-07f96cfe271e" providerId="AD" clId="Web-{5785F800-DD27-46E2-9E96-B1531FE72318}" dt="2023-07-18T17:04:43.443" v="83" actId="20577"/>
          <ac:spMkLst>
            <pc:docMk/>
            <pc:sldMk cId="170638447" sldId="351"/>
            <ac:spMk id="6" creationId="{BDC74289-99F8-8F8C-3C81-C9588C7ACBE1}"/>
          </ac:spMkLst>
        </pc:spChg>
        <pc:spChg chg="add mod">
          <ac:chgData name="Röckel, Fabian" userId="S::uzpnw@student.kit.edu::dc03289c-ca85-40a4-a503-07f96cfe271e" providerId="AD" clId="Web-{5785F800-DD27-46E2-9E96-B1531FE72318}" dt="2023-07-18T17:04:23.239" v="79" actId="20577"/>
          <ac:spMkLst>
            <pc:docMk/>
            <pc:sldMk cId="170638447" sldId="351"/>
            <ac:spMk id="11" creationId="{625578FE-0FA1-4727-7922-DF8423EBB927}"/>
          </ac:spMkLst>
        </pc:spChg>
        <pc:spChg chg="mod ord">
          <ac:chgData name="Röckel, Fabian" userId="S::uzpnw@student.kit.edu::dc03289c-ca85-40a4-a503-07f96cfe271e" providerId="AD" clId="Web-{5785F800-DD27-46E2-9E96-B1531FE72318}" dt="2023-07-18T17:03:06.971" v="52" actId="1076"/>
          <ac:spMkLst>
            <pc:docMk/>
            <pc:sldMk cId="170638447" sldId="351"/>
            <ac:spMk id="24" creationId="{CFDC8AA8-FAB3-53DB-1180-DA361A04F4D2}"/>
          </ac:spMkLst>
        </pc:spChg>
        <pc:picChg chg="del">
          <ac:chgData name="Röckel, Fabian" userId="S::uzpnw@student.kit.edu::dc03289c-ca85-40a4-a503-07f96cfe271e" providerId="AD" clId="Web-{5785F800-DD27-46E2-9E96-B1531FE72318}" dt="2023-07-18T16:59:36.073" v="6"/>
          <ac:picMkLst>
            <pc:docMk/>
            <pc:sldMk cId="170638447" sldId="351"/>
            <ac:picMk id="8" creationId="{2A0A74EC-125F-4669-D22B-4282ABB04225}"/>
          </ac:picMkLst>
        </pc:picChg>
        <pc:picChg chg="mod ord">
          <ac:chgData name="Röckel, Fabian" userId="S::uzpnw@student.kit.edu::dc03289c-ca85-40a4-a503-07f96cfe271e" providerId="AD" clId="Web-{5785F800-DD27-46E2-9E96-B1531FE72318}" dt="2023-07-18T17:02:14.984" v="39" actId="1076"/>
          <ac:picMkLst>
            <pc:docMk/>
            <pc:sldMk cId="170638447" sldId="351"/>
            <ac:picMk id="9" creationId="{D461DACB-1061-EDEE-4C4B-F1E103D424EA}"/>
          </ac:picMkLst>
        </pc:picChg>
        <pc:picChg chg="mod">
          <ac:chgData name="Röckel, Fabian" userId="S::uzpnw@student.kit.edu::dc03289c-ca85-40a4-a503-07f96cfe271e" providerId="AD" clId="Web-{5785F800-DD27-46E2-9E96-B1531FE72318}" dt="2023-07-18T17:02:15" v="40" actId="1076"/>
          <ac:picMkLst>
            <pc:docMk/>
            <pc:sldMk cId="170638447" sldId="351"/>
            <ac:picMk id="10" creationId="{D6D24747-F1C7-88E6-0AA1-4C43BC0CECEA}"/>
          </ac:picMkLst>
        </pc:picChg>
        <pc:picChg chg="ord">
          <ac:chgData name="Röckel, Fabian" userId="S::uzpnw@student.kit.edu::dc03289c-ca85-40a4-a503-07f96cfe271e" providerId="AD" clId="Web-{5785F800-DD27-46E2-9E96-B1531FE72318}" dt="2023-07-18T16:59:50.792" v="11"/>
          <ac:picMkLst>
            <pc:docMk/>
            <pc:sldMk cId="170638447" sldId="351"/>
            <ac:picMk id="21" creationId="{39B9E67D-4D2E-AF4E-234F-74BCFAAC40F2}"/>
          </ac:picMkLst>
        </pc:picChg>
        <pc:picChg chg="ord">
          <ac:chgData name="Röckel, Fabian" userId="S::uzpnw@student.kit.edu::dc03289c-ca85-40a4-a503-07f96cfe271e" providerId="AD" clId="Web-{5785F800-DD27-46E2-9E96-B1531FE72318}" dt="2023-07-18T16:59:44.760" v="10"/>
          <ac:picMkLst>
            <pc:docMk/>
            <pc:sldMk cId="170638447" sldId="351"/>
            <ac:picMk id="23" creationId="{8D228F03-26B9-0B83-46AB-636374E845C0}"/>
          </ac:picMkLst>
        </pc:picChg>
        <pc:picChg chg="mod">
          <ac:chgData name="Röckel, Fabian" userId="S::uzpnw@student.kit.edu::dc03289c-ca85-40a4-a503-07f96cfe271e" providerId="AD" clId="Web-{5785F800-DD27-46E2-9E96-B1531FE72318}" dt="2023-07-18T17:02:15.016" v="41" actId="1076"/>
          <ac:picMkLst>
            <pc:docMk/>
            <pc:sldMk cId="170638447" sldId="351"/>
            <ac:picMk id="27" creationId="{6D2D23F1-CB11-AFD8-C82A-867526D189E9}"/>
          </ac:picMkLst>
        </pc:picChg>
        <pc:cxnChg chg="add mod">
          <ac:chgData name="Röckel, Fabian" userId="S::uzpnw@student.kit.edu::dc03289c-ca85-40a4-a503-07f96cfe271e" providerId="AD" clId="Web-{5785F800-DD27-46E2-9E96-B1531FE72318}" dt="2023-07-18T17:03:44.378" v="60"/>
          <ac:cxnSpMkLst>
            <pc:docMk/>
            <pc:sldMk cId="170638447" sldId="351"/>
            <ac:cxnSpMk id="12" creationId="{7CBFEEE6-7278-C7E3-D177-34F7D39780C0}"/>
          </ac:cxnSpMkLst>
        </pc:cxnChg>
        <pc:cxnChg chg="add mod">
          <ac:chgData name="Röckel, Fabian" userId="S::uzpnw@student.kit.edu::dc03289c-ca85-40a4-a503-07f96cfe271e" providerId="AD" clId="Web-{5785F800-DD27-46E2-9E96-B1531FE72318}" dt="2023-07-18T17:03:44.378" v="59"/>
          <ac:cxnSpMkLst>
            <pc:docMk/>
            <pc:sldMk cId="170638447" sldId="351"/>
            <ac:cxnSpMk id="13" creationId="{DD4C6DF0-CA63-6B90-F56A-8DEE16B35C16}"/>
          </ac:cxnSpMkLst>
        </pc:cxnChg>
      </pc:sldChg>
      <pc:sldChg chg="modSp">
        <pc:chgData name="Röckel, Fabian" userId="S::uzpnw@student.kit.edu::dc03289c-ca85-40a4-a503-07f96cfe271e" providerId="AD" clId="Web-{5785F800-DD27-46E2-9E96-B1531FE72318}" dt="2023-07-18T15:27:40.617" v="2" actId="14100"/>
        <pc:sldMkLst>
          <pc:docMk/>
          <pc:sldMk cId="1140281212" sldId="357"/>
        </pc:sldMkLst>
        <pc:spChg chg="mod">
          <ac:chgData name="Röckel, Fabian" userId="S::uzpnw@student.kit.edu::dc03289c-ca85-40a4-a503-07f96cfe271e" providerId="AD" clId="Web-{5785F800-DD27-46E2-9E96-B1531FE72318}" dt="2023-07-18T15:27:40.617" v="2" actId="14100"/>
          <ac:spMkLst>
            <pc:docMk/>
            <pc:sldMk cId="1140281212" sldId="357"/>
            <ac:spMk id="5" creationId="{202466B0-D8ED-9C30-E227-148D1D67E492}"/>
          </ac:spMkLst>
        </pc:spChg>
      </pc:sldChg>
      <pc:sldChg chg="addSp modSp">
        <pc:chgData name="Röckel, Fabian" userId="S::uzpnw@student.kit.edu::dc03289c-ca85-40a4-a503-07f96cfe271e" providerId="AD" clId="Web-{5785F800-DD27-46E2-9E96-B1531FE72318}" dt="2023-07-18T17:08:31.467" v="94" actId="1076"/>
        <pc:sldMkLst>
          <pc:docMk/>
          <pc:sldMk cId="269896498" sldId="365"/>
        </pc:sldMkLst>
        <pc:spChg chg="add ord">
          <ac:chgData name="Röckel, Fabian" userId="S::uzpnw@student.kit.edu::dc03289c-ca85-40a4-a503-07f96cfe271e" providerId="AD" clId="Web-{5785F800-DD27-46E2-9E96-B1531FE72318}" dt="2023-07-18T15:27:12.460" v="1"/>
          <ac:spMkLst>
            <pc:docMk/>
            <pc:sldMk cId="269896498" sldId="365"/>
            <ac:spMk id="24" creationId="{73049BA9-A81E-808D-F889-40588FAAD47C}"/>
          </ac:spMkLst>
        </pc:spChg>
        <pc:picChg chg="add mod">
          <ac:chgData name="Röckel, Fabian" userId="S::uzpnw@student.kit.edu::dc03289c-ca85-40a4-a503-07f96cfe271e" providerId="AD" clId="Web-{5785F800-DD27-46E2-9E96-B1531FE72318}" dt="2023-07-18T17:08:31.467" v="94" actId="1076"/>
          <ac:picMkLst>
            <pc:docMk/>
            <pc:sldMk cId="269896498" sldId="365"/>
            <ac:picMk id="18" creationId="{29827065-CF7F-E016-089D-0DB92D4C45EE}"/>
          </ac:picMkLst>
        </pc:picChg>
      </pc:sldChg>
      <pc:sldChg chg="mod modShow">
        <pc:chgData name="Röckel, Fabian" userId="S::uzpnw@student.kit.edu::dc03289c-ca85-40a4-a503-07f96cfe271e" providerId="AD" clId="Web-{5785F800-DD27-46E2-9E96-B1531FE72318}" dt="2023-07-18T16:57:42.049" v="3"/>
        <pc:sldMkLst>
          <pc:docMk/>
          <pc:sldMk cId="3009651320" sldId="368"/>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AB8B13-821E-5248-B1B6-A58A3B722EC0}" type="doc">
      <dgm:prSet loTypeId="urn:microsoft.com/office/officeart/2005/8/layout/hList1" loCatId="" qsTypeId="urn:microsoft.com/office/officeart/2005/8/quickstyle/simple1" qsCatId="simple" csTypeId="urn:microsoft.com/office/officeart/2005/8/colors/accent1_2" csCatId="accent1" phldr="1"/>
      <dgm:spPr/>
      <dgm:t>
        <a:bodyPr/>
        <a:lstStyle/>
        <a:p>
          <a:endParaRPr lang="de-DE"/>
        </a:p>
      </dgm:t>
    </dgm:pt>
    <dgm:pt modelId="{ADF26F2C-3A2F-AB47-9835-5FCE54C93ADE}">
      <dgm:prSet phldrT="[Text]"/>
      <dgm:spPr/>
      <dgm:t>
        <a:bodyPr/>
        <a:lstStyle/>
        <a:p>
          <a:r>
            <a:rPr lang="de-DE"/>
            <a:t>Many </a:t>
          </a:r>
          <a:r>
            <a:rPr lang="de-DE" err="1"/>
            <a:t>Outliers</a:t>
          </a:r>
          <a:endParaRPr lang="de-DE"/>
        </a:p>
      </dgm:t>
    </dgm:pt>
    <dgm:pt modelId="{01043860-9505-954E-9E2B-B8D89D450907}" type="parTrans" cxnId="{58DC24F2-2651-6149-8127-C10F6949A029}">
      <dgm:prSet/>
      <dgm:spPr/>
      <dgm:t>
        <a:bodyPr/>
        <a:lstStyle/>
        <a:p>
          <a:endParaRPr lang="de-DE"/>
        </a:p>
      </dgm:t>
    </dgm:pt>
    <dgm:pt modelId="{2ABFE592-DAA1-BC49-83FD-335B5BA43EAE}" type="sibTrans" cxnId="{58DC24F2-2651-6149-8127-C10F6949A029}">
      <dgm:prSet/>
      <dgm:spPr/>
      <dgm:t>
        <a:bodyPr/>
        <a:lstStyle/>
        <a:p>
          <a:endParaRPr lang="de-DE"/>
        </a:p>
      </dgm:t>
    </dgm:pt>
    <dgm:pt modelId="{11018B4E-A4E1-304C-8183-0A12FBBFFCB0}">
      <dgm:prSet phldrT="[Text]"/>
      <dgm:spPr/>
      <dgm:t>
        <a:bodyPr/>
        <a:lstStyle/>
        <a:p>
          <a:r>
            <a:rPr lang="de-DE"/>
            <a:t>Exploit </a:t>
          </a:r>
          <a:r>
            <a:rPr lang="de-DE" err="1"/>
            <a:t>BERTopic</a:t>
          </a:r>
          <a:r>
            <a:rPr lang="de-DE"/>
            <a:t> Finetuning </a:t>
          </a:r>
          <a:r>
            <a:rPr lang="de-DE" err="1"/>
            <a:t>options</a:t>
          </a:r>
          <a:r>
            <a:rPr lang="de-DE"/>
            <a:t> like </a:t>
          </a:r>
          <a:r>
            <a:rPr lang="de-DE" err="1"/>
            <a:t>reduce</a:t>
          </a:r>
          <a:r>
            <a:rPr lang="de-DE"/>
            <a:t> </a:t>
          </a:r>
          <a:r>
            <a:rPr lang="de-DE" err="1"/>
            <a:t>outliers</a:t>
          </a:r>
          <a:r>
            <a:rPr lang="de-DE"/>
            <a:t> </a:t>
          </a:r>
          <a:r>
            <a:rPr lang="de-DE" err="1"/>
            <a:t>function</a:t>
          </a:r>
          <a:endParaRPr lang="de-DE"/>
        </a:p>
      </dgm:t>
    </dgm:pt>
    <dgm:pt modelId="{0F25AFBC-0311-734D-B7AD-1D09DFFE0389}" type="parTrans" cxnId="{5A3802B9-021B-0144-8F73-2FC4861F92D3}">
      <dgm:prSet/>
      <dgm:spPr/>
      <dgm:t>
        <a:bodyPr/>
        <a:lstStyle/>
        <a:p>
          <a:endParaRPr lang="de-DE"/>
        </a:p>
      </dgm:t>
    </dgm:pt>
    <dgm:pt modelId="{0E7561E9-A11B-C348-ABF2-FC047FCC3045}" type="sibTrans" cxnId="{5A3802B9-021B-0144-8F73-2FC4861F92D3}">
      <dgm:prSet/>
      <dgm:spPr/>
      <dgm:t>
        <a:bodyPr/>
        <a:lstStyle/>
        <a:p>
          <a:endParaRPr lang="de-DE"/>
        </a:p>
      </dgm:t>
    </dgm:pt>
    <dgm:pt modelId="{A4D14DAA-15CD-9F44-B634-0BCDEFB9F7A5}">
      <dgm:prSet phldrT="[Text]"/>
      <dgm:spPr/>
      <dgm:t>
        <a:bodyPr/>
        <a:lstStyle/>
        <a:p>
          <a:r>
            <a:rPr lang="de-DE" err="1"/>
            <a:t>Unfitting</a:t>
          </a:r>
          <a:r>
            <a:rPr lang="de-DE"/>
            <a:t> Labels</a:t>
          </a:r>
        </a:p>
      </dgm:t>
    </dgm:pt>
    <dgm:pt modelId="{7F083FD9-8F6E-2A45-BBC5-8F3DFE55CDE6}" type="parTrans" cxnId="{0B8CD0BC-0E79-F44E-A4A1-3A6579C37EC1}">
      <dgm:prSet/>
      <dgm:spPr/>
      <dgm:t>
        <a:bodyPr/>
        <a:lstStyle/>
        <a:p>
          <a:endParaRPr lang="de-DE"/>
        </a:p>
      </dgm:t>
    </dgm:pt>
    <dgm:pt modelId="{4274CC97-F9D4-B741-9B03-BE45CDDE097D}" type="sibTrans" cxnId="{0B8CD0BC-0E79-F44E-A4A1-3A6579C37EC1}">
      <dgm:prSet/>
      <dgm:spPr/>
      <dgm:t>
        <a:bodyPr/>
        <a:lstStyle/>
        <a:p>
          <a:endParaRPr lang="de-DE"/>
        </a:p>
      </dgm:t>
    </dgm:pt>
    <dgm:pt modelId="{516AB39C-0A6B-ED4C-8316-DDF8106A65BC}">
      <dgm:prSet phldrT="[Text]"/>
      <dgm:spPr/>
      <dgm:t>
        <a:bodyPr/>
        <a:lstStyle/>
        <a:p>
          <a:r>
            <a:rPr lang="de-DE"/>
            <a:t>Use </a:t>
          </a:r>
          <a:r>
            <a:rPr lang="de-DE" err="1"/>
            <a:t>paid</a:t>
          </a:r>
          <a:r>
            <a:rPr lang="de-DE"/>
            <a:t> </a:t>
          </a:r>
          <a:r>
            <a:rPr lang="de-DE" err="1"/>
            <a:t>ChatGPT</a:t>
          </a:r>
          <a:r>
            <a:rPr lang="de-DE"/>
            <a:t> API </a:t>
          </a:r>
          <a:r>
            <a:rPr lang="de-DE" err="1"/>
            <a:t>for</a:t>
          </a:r>
          <a:r>
            <a:rPr lang="de-DE"/>
            <a:t> </a:t>
          </a:r>
          <a:r>
            <a:rPr lang="de-DE" err="1"/>
            <a:t>better</a:t>
          </a:r>
          <a:r>
            <a:rPr lang="de-DE"/>
            <a:t> </a:t>
          </a:r>
          <a:r>
            <a:rPr lang="de-DE" err="1"/>
            <a:t>fitting</a:t>
          </a:r>
          <a:r>
            <a:rPr lang="de-DE"/>
            <a:t> </a:t>
          </a:r>
          <a:r>
            <a:rPr lang="de-DE" err="1"/>
            <a:t>labels</a:t>
          </a:r>
          <a:endParaRPr lang="de-DE"/>
        </a:p>
      </dgm:t>
    </dgm:pt>
    <dgm:pt modelId="{E040BFFF-355B-CB45-920A-2DD2B3FBED7E}" type="parTrans" cxnId="{E4E3A6B2-3B01-CA4F-88ED-4FBF86B684EB}">
      <dgm:prSet/>
      <dgm:spPr/>
      <dgm:t>
        <a:bodyPr/>
        <a:lstStyle/>
        <a:p>
          <a:endParaRPr lang="de-DE"/>
        </a:p>
      </dgm:t>
    </dgm:pt>
    <dgm:pt modelId="{62D6E1EA-0AE4-394F-9FDC-4467AD558FD3}" type="sibTrans" cxnId="{E4E3A6B2-3B01-CA4F-88ED-4FBF86B684EB}">
      <dgm:prSet/>
      <dgm:spPr/>
      <dgm:t>
        <a:bodyPr/>
        <a:lstStyle/>
        <a:p>
          <a:endParaRPr lang="de-DE"/>
        </a:p>
      </dgm:t>
    </dgm:pt>
    <dgm:pt modelId="{138028EE-6595-964E-973D-B592E9BE5721}">
      <dgm:prSet phldrT="[Text]"/>
      <dgm:spPr/>
      <dgm:t>
        <a:bodyPr/>
        <a:lstStyle/>
        <a:p>
          <a:r>
            <a:rPr lang="de-DE"/>
            <a:t>High Cluster </a:t>
          </a:r>
          <a:r>
            <a:rPr lang="de-DE" err="1"/>
            <a:t>Similarity</a:t>
          </a:r>
          <a:endParaRPr lang="de-DE"/>
        </a:p>
      </dgm:t>
    </dgm:pt>
    <dgm:pt modelId="{5F1DA079-5F50-F447-B531-264241733CE4}" type="parTrans" cxnId="{E1D1541B-E851-E541-BC5E-0D60888CB32E}">
      <dgm:prSet/>
      <dgm:spPr/>
      <dgm:t>
        <a:bodyPr/>
        <a:lstStyle/>
        <a:p>
          <a:endParaRPr lang="de-DE"/>
        </a:p>
      </dgm:t>
    </dgm:pt>
    <dgm:pt modelId="{7269827D-EB7F-5F44-A90C-28F9AB031C01}" type="sibTrans" cxnId="{E1D1541B-E851-E541-BC5E-0D60888CB32E}">
      <dgm:prSet/>
      <dgm:spPr/>
      <dgm:t>
        <a:bodyPr/>
        <a:lstStyle/>
        <a:p>
          <a:endParaRPr lang="de-DE"/>
        </a:p>
      </dgm:t>
    </dgm:pt>
    <dgm:pt modelId="{6D23C89F-BD4F-5F43-A334-9F51035CF463}">
      <dgm:prSet phldrT="[Text]"/>
      <dgm:spPr/>
      <dgm:t>
        <a:bodyPr/>
        <a:lstStyle/>
        <a:p>
          <a:r>
            <a:rPr lang="de-DE" err="1"/>
            <a:t>Merge</a:t>
          </a:r>
          <a:r>
            <a:rPr lang="de-DE"/>
            <a:t> </a:t>
          </a:r>
          <a:r>
            <a:rPr lang="de-DE" err="1"/>
            <a:t>clusters</a:t>
          </a:r>
          <a:r>
            <a:rPr lang="de-DE"/>
            <a:t> </a:t>
          </a:r>
          <a:r>
            <a:rPr lang="de-DE" err="1"/>
            <a:t>based</a:t>
          </a:r>
          <a:r>
            <a:rPr lang="de-DE"/>
            <a:t> on </a:t>
          </a:r>
          <a:r>
            <a:rPr lang="de-DE" err="1"/>
            <a:t>similarity</a:t>
          </a:r>
          <a:endParaRPr lang="de-DE"/>
        </a:p>
      </dgm:t>
    </dgm:pt>
    <dgm:pt modelId="{5F56FA49-B70B-3D44-91EC-672438889F75}" type="parTrans" cxnId="{2F9B8DDB-55CF-594E-9946-4B76F356688A}">
      <dgm:prSet/>
      <dgm:spPr/>
      <dgm:t>
        <a:bodyPr/>
        <a:lstStyle/>
        <a:p>
          <a:endParaRPr lang="de-DE"/>
        </a:p>
      </dgm:t>
    </dgm:pt>
    <dgm:pt modelId="{8C23228A-D3E4-D942-934D-DB837663D8D6}" type="sibTrans" cxnId="{2F9B8DDB-55CF-594E-9946-4B76F356688A}">
      <dgm:prSet/>
      <dgm:spPr/>
      <dgm:t>
        <a:bodyPr/>
        <a:lstStyle/>
        <a:p>
          <a:endParaRPr lang="de-DE"/>
        </a:p>
      </dgm:t>
    </dgm:pt>
    <dgm:pt modelId="{A980FA17-BDBD-F54A-A05D-093E1E000393}">
      <dgm:prSet phldrT="[Text]"/>
      <dgm:spPr/>
      <dgm:t>
        <a:bodyPr/>
        <a:lstStyle/>
        <a:p>
          <a:r>
            <a:rPr lang="de-DE" err="1"/>
            <a:t>Automated</a:t>
          </a:r>
          <a:r>
            <a:rPr lang="de-DE"/>
            <a:t> </a:t>
          </a:r>
          <a:r>
            <a:rPr lang="de-DE" err="1"/>
            <a:t>Removal</a:t>
          </a:r>
          <a:r>
            <a:rPr lang="de-DE"/>
            <a:t> </a:t>
          </a:r>
          <a:r>
            <a:rPr lang="de-DE" err="1"/>
            <a:t>of</a:t>
          </a:r>
          <a:r>
            <a:rPr lang="de-DE"/>
            <a:t> Cookies</a:t>
          </a:r>
        </a:p>
      </dgm:t>
    </dgm:pt>
    <dgm:pt modelId="{5151776A-69CC-864D-8937-83BD254BFB6A}" type="parTrans" cxnId="{49691F75-E7D8-4DD9-90CC-28E66460EA4F}">
      <dgm:prSet/>
      <dgm:spPr/>
      <dgm:t>
        <a:bodyPr/>
        <a:lstStyle/>
        <a:p>
          <a:endParaRPr lang="de-DE"/>
        </a:p>
      </dgm:t>
    </dgm:pt>
    <dgm:pt modelId="{3FE767D5-AB92-4F42-9822-016679C8DA33}" type="sibTrans" cxnId="{49691F75-E7D8-4DD9-90CC-28E66460EA4F}">
      <dgm:prSet/>
      <dgm:spPr/>
      <dgm:t>
        <a:bodyPr/>
        <a:lstStyle/>
        <a:p>
          <a:endParaRPr lang="de-DE"/>
        </a:p>
      </dgm:t>
    </dgm:pt>
    <dgm:pt modelId="{71D98158-30F0-B847-BA73-38D34BECE46E}">
      <dgm:prSet phldrT="[Text]"/>
      <dgm:spPr/>
      <dgm:t>
        <a:bodyPr/>
        <a:lstStyle/>
        <a:p>
          <a:r>
            <a:rPr lang="de-DE" err="1"/>
            <a:t>potentially</a:t>
          </a:r>
          <a:r>
            <a:rPr lang="de-DE"/>
            <a:t> </a:t>
          </a:r>
          <a:r>
            <a:rPr lang="de-DE" err="1"/>
            <a:t>by</a:t>
          </a:r>
          <a:r>
            <a:rPr lang="de-DE"/>
            <a:t> </a:t>
          </a:r>
          <a:r>
            <a:rPr lang="de-DE" err="1"/>
            <a:t>using</a:t>
          </a:r>
          <a:r>
            <a:rPr lang="de-DE"/>
            <a:t> LLM </a:t>
          </a:r>
          <a:r>
            <a:rPr lang="de-DE" err="1"/>
            <a:t>to</a:t>
          </a:r>
          <a:r>
            <a:rPr lang="de-DE"/>
            <a:t> </a:t>
          </a:r>
          <a:r>
            <a:rPr lang="de-DE" err="1"/>
            <a:t>identify</a:t>
          </a:r>
          <a:r>
            <a:rPr lang="de-DE"/>
            <a:t> </a:t>
          </a:r>
          <a:r>
            <a:rPr lang="de-DE" err="1"/>
            <a:t>cookie</a:t>
          </a:r>
          <a:r>
            <a:rPr lang="de-DE"/>
            <a:t> </a:t>
          </a:r>
          <a:r>
            <a:rPr lang="de-DE" err="1"/>
            <a:t>sections</a:t>
          </a:r>
          <a:r>
            <a:rPr lang="de-DE"/>
            <a:t> in </a:t>
          </a:r>
          <a:r>
            <a:rPr lang="de-DE" err="1"/>
            <a:t>text</a:t>
          </a:r>
          <a:endParaRPr lang="de-DE"/>
        </a:p>
      </dgm:t>
    </dgm:pt>
    <dgm:pt modelId="{3935B576-7126-234C-B1D8-0DE64B292F0B}" type="parTrans" cxnId="{164105C4-A4B0-4374-8329-E14CE25765E6}">
      <dgm:prSet/>
      <dgm:spPr/>
      <dgm:t>
        <a:bodyPr/>
        <a:lstStyle/>
        <a:p>
          <a:endParaRPr lang="de-DE"/>
        </a:p>
      </dgm:t>
    </dgm:pt>
    <dgm:pt modelId="{5FF3636F-28EF-7C4F-A851-82C37D3B4C3F}" type="sibTrans" cxnId="{164105C4-A4B0-4374-8329-E14CE25765E6}">
      <dgm:prSet/>
      <dgm:spPr/>
      <dgm:t>
        <a:bodyPr/>
        <a:lstStyle/>
        <a:p>
          <a:endParaRPr lang="de-DE"/>
        </a:p>
      </dgm:t>
    </dgm:pt>
    <dgm:pt modelId="{DD770FB5-4AE1-854A-8EFA-0AE481C96E24}" type="pres">
      <dgm:prSet presAssocID="{FCAB8B13-821E-5248-B1B6-A58A3B722EC0}" presName="Name0" presStyleCnt="0">
        <dgm:presLayoutVars>
          <dgm:dir/>
          <dgm:animLvl val="lvl"/>
          <dgm:resizeHandles val="exact"/>
        </dgm:presLayoutVars>
      </dgm:prSet>
      <dgm:spPr/>
    </dgm:pt>
    <dgm:pt modelId="{877D1511-71D9-7847-8F6C-5EAAA2A52200}" type="pres">
      <dgm:prSet presAssocID="{A980FA17-BDBD-F54A-A05D-093E1E000393}" presName="composite" presStyleCnt="0"/>
      <dgm:spPr/>
    </dgm:pt>
    <dgm:pt modelId="{03F059FB-85A7-9249-A8F9-5A4F1697D303}" type="pres">
      <dgm:prSet presAssocID="{A980FA17-BDBD-F54A-A05D-093E1E000393}" presName="parTx" presStyleLbl="alignNode1" presStyleIdx="0" presStyleCnt="4">
        <dgm:presLayoutVars>
          <dgm:chMax val="0"/>
          <dgm:chPref val="0"/>
          <dgm:bulletEnabled val="1"/>
        </dgm:presLayoutVars>
      </dgm:prSet>
      <dgm:spPr/>
    </dgm:pt>
    <dgm:pt modelId="{995043D8-C012-3340-9A51-5E0C7DBA1A1E}" type="pres">
      <dgm:prSet presAssocID="{A980FA17-BDBD-F54A-A05D-093E1E000393}" presName="desTx" presStyleLbl="alignAccFollowNode1" presStyleIdx="0" presStyleCnt="4">
        <dgm:presLayoutVars>
          <dgm:bulletEnabled val="1"/>
        </dgm:presLayoutVars>
      </dgm:prSet>
      <dgm:spPr/>
    </dgm:pt>
    <dgm:pt modelId="{464F4C1B-C6D4-EA43-8C21-E910D0E761D6}" type="pres">
      <dgm:prSet presAssocID="{3FE767D5-AB92-4F42-9822-016679C8DA33}" presName="space" presStyleCnt="0"/>
      <dgm:spPr/>
    </dgm:pt>
    <dgm:pt modelId="{0C1C5063-BFD0-784D-82D3-BD3A86634909}" type="pres">
      <dgm:prSet presAssocID="{ADF26F2C-3A2F-AB47-9835-5FCE54C93ADE}" presName="composite" presStyleCnt="0"/>
      <dgm:spPr/>
    </dgm:pt>
    <dgm:pt modelId="{C3070AB7-4BC8-2A48-843C-7E0245D99550}" type="pres">
      <dgm:prSet presAssocID="{ADF26F2C-3A2F-AB47-9835-5FCE54C93ADE}" presName="parTx" presStyleLbl="alignNode1" presStyleIdx="1" presStyleCnt="4">
        <dgm:presLayoutVars>
          <dgm:chMax val="0"/>
          <dgm:chPref val="0"/>
          <dgm:bulletEnabled val="1"/>
        </dgm:presLayoutVars>
      </dgm:prSet>
      <dgm:spPr/>
    </dgm:pt>
    <dgm:pt modelId="{9487B23E-B80A-2A45-893C-6B2899091718}" type="pres">
      <dgm:prSet presAssocID="{ADF26F2C-3A2F-AB47-9835-5FCE54C93ADE}" presName="desTx" presStyleLbl="alignAccFollowNode1" presStyleIdx="1" presStyleCnt="4">
        <dgm:presLayoutVars>
          <dgm:bulletEnabled val="1"/>
        </dgm:presLayoutVars>
      </dgm:prSet>
      <dgm:spPr/>
    </dgm:pt>
    <dgm:pt modelId="{3F3C8D56-26E7-E745-BE45-109F5CA2317A}" type="pres">
      <dgm:prSet presAssocID="{2ABFE592-DAA1-BC49-83FD-335B5BA43EAE}" presName="space" presStyleCnt="0"/>
      <dgm:spPr/>
    </dgm:pt>
    <dgm:pt modelId="{50105138-52C0-4D4B-AFB2-20EAFA2C17F4}" type="pres">
      <dgm:prSet presAssocID="{A4D14DAA-15CD-9F44-B634-0BCDEFB9F7A5}" presName="composite" presStyleCnt="0"/>
      <dgm:spPr/>
    </dgm:pt>
    <dgm:pt modelId="{D20AD868-CB54-3D43-AE2E-573645CD6F7A}" type="pres">
      <dgm:prSet presAssocID="{A4D14DAA-15CD-9F44-B634-0BCDEFB9F7A5}" presName="parTx" presStyleLbl="alignNode1" presStyleIdx="2" presStyleCnt="4">
        <dgm:presLayoutVars>
          <dgm:chMax val="0"/>
          <dgm:chPref val="0"/>
          <dgm:bulletEnabled val="1"/>
        </dgm:presLayoutVars>
      </dgm:prSet>
      <dgm:spPr/>
    </dgm:pt>
    <dgm:pt modelId="{0F15A652-B34D-E24C-915B-9F8E1A299281}" type="pres">
      <dgm:prSet presAssocID="{A4D14DAA-15CD-9F44-B634-0BCDEFB9F7A5}" presName="desTx" presStyleLbl="alignAccFollowNode1" presStyleIdx="2" presStyleCnt="4">
        <dgm:presLayoutVars>
          <dgm:bulletEnabled val="1"/>
        </dgm:presLayoutVars>
      </dgm:prSet>
      <dgm:spPr/>
    </dgm:pt>
    <dgm:pt modelId="{40B34EF7-B8AC-AA42-90DA-F4DB7F8A76D8}" type="pres">
      <dgm:prSet presAssocID="{4274CC97-F9D4-B741-9B03-BE45CDDE097D}" presName="space" presStyleCnt="0"/>
      <dgm:spPr/>
    </dgm:pt>
    <dgm:pt modelId="{4A8AD006-73B5-E646-A2F5-22782943D22B}" type="pres">
      <dgm:prSet presAssocID="{138028EE-6595-964E-973D-B592E9BE5721}" presName="composite" presStyleCnt="0"/>
      <dgm:spPr/>
    </dgm:pt>
    <dgm:pt modelId="{FC1253D8-565E-ED4B-8904-FCF24BC809B1}" type="pres">
      <dgm:prSet presAssocID="{138028EE-6595-964E-973D-B592E9BE5721}" presName="parTx" presStyleLbl="alignNode1" presStyleIdx="3" presStyleCnt="4">
        <dgm:presLayoutVars>
          <dgm:chMax val="0"/>
          <dgm:chPref val="0"/>
          <dgm:bulletEnabled val="1"/>
        </dgm:presLayoutVars>
      </dgm:prSet>
      <dgm:spPr/>
    </dgm:pt>
    <dgm:pt modelId="{874288BB-FD47-1A46-9B42-AB0A525CB708}" type="pres">
      <dgm:prSet presAssocID="{138028EE-6595-964E-973D-B592E9BE5721}" presName="desTx" presStyleLbl="alignAccFollowNode1" presStyleIdx="3" presStyleCnt="4">
        <dgm:presLayoutVars>
          <dgm:bulletEnabled val="1"/>
        </dgm:presLayoutVars>
      </dgm:prSet>
      <dgm:spPr/>
    </dgm:pt>
  </dgm:ptLst>
  <dgm:cxnLst>
    <dgm:cxn modelId="{E1D1541B-E851-E541-BC5E-0D60888CB32E}" srcId="{FCAB8B13-821E-5248-B1B6-A58A3B722EC0}" destId="{138028EE-6595-964E-973D-B592E9BE5721}" srcOrd="3" destOrd="0" parTransId="{5F1DA079-5F50-F447-B531-264241733CE4}" sibTransId="{7269827D-EB7F-5F44-A90C-28F9AB031C01}"/>
    <dgm:cxn modelId="{31747B2D-7058-460B-8E5B-DDEE219ABBA3}" type="presOf" srcId="{A980FA17-BDBD-F54A-A05D-093E1E000393}" destId="{03F059FB-85A7-9249-A8F9-5A4F1697D303}" srcOrd="0" destOrd="0" presId="urn:microsoft.com/office/officeart/2005/8/layout/hList1"/>
    <dgm:cxn modelId="{1660356D-E502-4106-80D2-77E342D972AB}" type="presOf" srcId="{71D98158-30F0-B847-BA73-38D34BECE46E}" destId="{995043D8-C012-3340-9A51-5E0C7DBA1A1E}" srcOrd="0" destOrd="0" presId="urn:microsoft.com/office/officeart/2005/8/layout/hList1"/>
    <dgm:cxn modelId="{49691F75-E7D8-4DD9-90CC-28E66460EA4F}" srcId="{FCAB8B13-821E-5248-B1B6-A58A3B722EC0}" destId="{A980FA17-BDBD-F54A-A05D-093E1E000393}" srcOrd="0" destOrd="0" parTransId="{5151776A-69CC-864D-8937-83BD254BFB6A}" sibTransId="{3FE767D5-AB92-4F42-9822-016679C8DA33}"/>
    <dgm:cxn modelId="{820DC8AC-D9A8-5A4B-84BA-046272CBB465}" type="presOf" srcId="{ADF26F2C-3A2F-AB47-9835-5FCE54C93ADE}" destId="{C3070AB7-4BC8-2A48-843C-7E0245D99550}" srcOrd="0" destOrd="0" presId="urn:microsoft.com/office/officeart/2005/8/layout/hList1"/>
    <dgm:cxn modelId="{E4E3A6B2-3B01-CA4F-88ED-4FBF86B684EB}" srcId="{A4D14DAA-15CD-9F44-B634-0BCDEFB9F7A5}" destId="{516AB39C-0A6B-ED4C-8316-DDF8106A65BC}" srcOrd="0" destOrd="0" parTransId="{E040BFFF-355B-CB45-920A-2DD2B3FBED7E}" sibTransId="{62D6E1EA-0AE4-394F-9FDC-4467AD558FD3}"/>
    <dgm:cxn modelId="{0B02E7B4-6BAF-AC47-BD3C-A96B606BC53E}" type="presOf" srcId="{A4D14DAA-15CD-9F44-B634-0BCDEFB9F7A5}" destId="{D20AD868-CB54-3D43-AE2E-573645CD6F7A}" srcOrd="0" destOrd="0" presId="urn:microsoft.com/office/officeart/2005/8/layout/hList1"/>
    <dgm:cxn modelId="{5A3802B9-021B-0144-8F73-2FC4861F92D3}" srcId="{ADF26F2C-3A2F-AB47-9835-5FCE54C93ADE}" destId="{11018B4E-A4E1-304C-8183-0A12FBBFFCB0}" srcOrd="0" destOrd="0" parTransId="{0F25AFBC-0311-734D-B7AD-1D09DFFE0389}" sibTransId="{0E7561E9-A11B-C348-ABF2-FC047FCC3045}"/>
    <dgm:cxn modelId="{B07E9BBB-85E9-DC44-83D4-59912123CAE3}" type="presOf" srcId="{516AB39C-0A6B-ED4C-8316-DDF8106A65BC}" destId="{0F15A652-B34D-E24C-915B-9F8E1A299281}" srcOrd="0" destOrd="0" presId="urn:microsoft.com/office/officeart/2005/8/layout/hList1"/>
    <dgm:cxn modelId="{0B8CD0BC-0E79-F44E-A4A1-3A6579C37EC1}" srcId="{FCAB8B13-821E-5248-B1B6-A58A3B722EC0}" destId="{A4D14DAA-15CD-9F44-B634-0BCDEFB9F7A5}" srcOrd="2" destOrd="0" parTransId="{7F083FD9-8F6E-2A45-BBC5-8F3DFE55CDE6}" sibTransId="{4274CC97-F9D4-B741-9B03-BE45CDDE097D}"/>
    <dgm:cxn modelId="{164105C4-A4B0-4374-8329-E14CE25765E6}" srcId="{A980FA17-BDBD-F54A-A05D-093E1E000393}" destId="{71D98158-30F0-B847-BA73-38D34BECE46E}" srcOrd="0" destOrd="0" parTransId="{3935B576-7126-234C-B1D8-0DE64B292F0B}" sibTransId="{5FF3636F-28EF-7C4F-A851-82C37D3B4C3F}"/>
    <dgm:cxn modelId="{E226DDD3-F8BE-4B4B-9FBA-D90279EAD86F}" type="presOf" srcId="{138028EE-6595-964E-973D-B592E9BE5721}" destId="{FC1253D8-565E-ED4B-8904-FCF24BC809B1}" srcOrd="0" destOrd="0" presId="urn:microsoft.com/office/officeart/2005/8/layout/hList1"/>
    <dgm:cxn modelId="{2F9B8DDB-55CF-594E-9946-4B76F356688A}" srcId="{138028EE-6595-964E-973D-B592E9BE5721}" destId="{6D23C89F-BD4F-5F43-A334-9F51035CF463}" srcOrd="0" destOrd="0" parTransId="{5F56FA49-B70B-3D44-91EC-672438889F75}" sibTransId="{8C23228A-D3E4-D942-934D-DB837663D8D6}"/>
    <dgm:cxn modelId="{CB9167E2-97C2-4148-AEF5-93AEC220E038}" type="presOf" srcId="{FCAB8B13-821E-5248-B1B6-A58A3B722EC0}" destId="{DD770FB5-4AE1-854A-8EFA-0AE481C96E24}" srcOrd="0" destOrd="0" presId="urn:microsoft.com/office/officeart/2005/8/layout/hList1"/>
    <dgm:cxn modelId="{B3C3C8E9-DB8D-184B-8BD7-8B58B59F3FCC}" type="presOf" srcId="{11018B4E-A4E1-304C-8183-0A12FBBFFCB0}" destId="{9487B23E-B80A-2A45-893C-6B2899091718}" srcOrd="0" destOrd="0" presId="urn:microsoft.com/office/officeart/2005/8/layout/hList1"/>
    <dgm:cxn modelId="{11E95AEF-4305-8E4E-AC48-A060FCD39A19}" type="presOf" srcId="{6D23C89F-BD4F-5F43-A334-9F51035CF463}" destId="{874288BB-FD47-1A46-9B42-AB0A525CB708}" srcOrd="0" destOrd="0" presId="urn:microsoft.com/office/officeart/2005/8/layout/hList1"/>
    <dgm:cxn modelId="{58DC24F2-2651-6149-8127-C10F6949A029}" srcId="{FCAB8B13-821E-5248-B1B6-A58A3B722EC0}" destId="{ADF26F2C-3A2F-AB47-9835-5FCE54C93ADE}" srcOrd="1" destOrd="0" parTransId="{01043860-9505-954E-9E2B-B8D89D450907}" sibTransId="{2ABFE592-DAA1-BC49-83FD-335B5BA43EAE}"/>
    <dgm:cxn modelId="{D1869F64-6825-4E89-BC5C-5E1BA1764C98}" type="presParOf" srcId="{DD770FB5-4AE1-854A-8EFA-0AE481C96E24}" destId="{877D1511-71D9-7847-8F6C-5EAAA2A52200}" srcOrd="0" destOrd="0" presId="urn:microsoft.com/office/officeart/2005/8/layout/hList1"/>
    <dgm:cxn modelId="{84D23280-709D-4B56-ACBC-963CB3BF6756}" type="presParOf" srcId="{877D1511-71D9-7847-8F6C-5EAAA2A52200}" destId="{03F059FB-85A7-9249-A8F9-5A4F1697D303}" srcOrd="0" destOrd="0" presId="urn:microsoft.com/office/officeart/2005/8/layout/hList1"/>
    <dgm:cxn modelId="{49AF8CDD-EB4E-4A03-892B-750BF70947F8}" type="presParOf" srcId="{877D1511-71D9-7847-8F6C-5EAAA2A52200}" destId="{995043D8-C012-3340-9A51-5E0C7DBA1A1E}" srcOrd="1" destOrd="0" presId="urn:microsoft.com/office/officeart/2005/8/layout/hList1"/>
    <dgm:cxn modelId="{C869B82A-DDF6-4430-A0BF-33EF0337C036}" type="presParOf" srcId="{DD770FB5-4AE1-854A-8EFA-0AE481C96E24}" destId="{464F4C1B-C6D4-EA43-8C21-E910D0E761D6}" srcOrd="1" destOrd="0" presId="urn:microsoft.com/office/officeart/2005/8/layout/hList1"/>
    <dgm:cxn modelId="{43D061E1-0FAD-6D43-B0EC-61CB6FB206A0}" type="presParOf" srcId="{DD770FB5-4AE1-854A-8EFA-0AE481C96E24}" destId="{0C1C5063-BFD0-784D-82D3-BD3A86634909}" srcOrd="2" destOrd="0" presId="urn:microsoft.com/office/officeart/2005/8/layout/hList1"/>
    <dgm:cxn modelId="{6BC6EDC1-EA3D-4E49-BAF3-3F65EC058758}" type="presParOf" srcId="{0C1C5063-BFD0-784D-82D3-BD3A86634909}" destId="{C3070AB7-4BC8-2A48-843C-7E0245D99550}" srcOrd="0" destOrd="0" presId="urn:microsoft.com/office/officeart/2005/8/layout/hList1"/>
    <dgm:cxn modelId="{9BD5A2C4-B746-2740-887D-9D562A0D5623}" type="presParOf" srcId="{0C1C5063-BFD0-784D-82D3-BD3A86634909}" destId="{9487B23E-B80A-2A45-893C-6B2899091718}" srcOrd="1" destOrd="0" presId="urn:microsoft.com/office/officeart/2005/8/layout/hList1"/>
    <dgm:cxn modelId="{568E5B10-6DE4-0B4C-9524-53012E7DFF15}" type="presParOf" srcId="{DD770FB5-4AE1-854A-8EFA-0AE481C96E24}" destId="{3F3C8D56-26E7-E745-BE45-109F5CA2317A}" srcOrd="3" destOrd="0" presId="urn:microsoft.com/office/officeart/2005/8/layout/hList1"/>
    <dgm:cxn modelId="{7371F103-DF0F-CC4B-934C-1C7A0E9F1057}" type="presParOf" srcId="{DD770FB5-4AE1-854A-8EFA-0AE481C96E24}" destId="{50105138-52C0-4D4B-AFB2-20EAFA2C17F4}" srcOrd="4" destOrd="0" presId="urn:microsoft.com/office/officeart/2005/8/layout/hList1"/>
    <dgm:cxn modelId="{BA5DB70B-81F1-F042-9ACD-942247103EE3}" type="presParOf" srcId="{50105138-52C0-4D4B-AFB2-20EAFA2C17F4}" destId="{D20AD868-CB54-3D43-AE2E-573645CD6F7A}" srcOrd="0" destOrd="0" presId="urn:microsoft.com/office/officeart/2005/8/layout/hList1"/>
    <dgm:cxn modelId="{A9CC7002-C101-6249-9C96-85B433DC11EC}" type="presParOf" srcId="{50105138-52C0-4D4B-AFB2-20EAFA2C17F4}" destId="{0F15A652-B34D-E24C-915B-9F8E1A299281}" srcOrd="1" destOrd="0" presId="urn:microsoft.com/office/officeart/2005/8/layout/hList1"/>
    <dgm:cxn modelId="{A66BE648-6A68-2849-B513-F1B0D74CAA6B}" type="presParOf" srcId="{DD770FB5-4AE1-854A-8EFA-0AE481C96E24}" destId="{40B34EF7-B8AC-AA42-90DA-F4DB7F8A76D8}" srcOrd="5" destOrd="0" presId="urn:microsoft.com/office/officeart/2005/8/layout/hList1"/>
    <dgm:cxn modelId="{7F5392CA-C264-AB43-A8D4-93EFC7CDBD80}" type="presParOf" srcId="{DD770FB5-4AE1-854A-8EFA-0AE481C96E24}" destId="{4A8AD006-73B5-E646-A2F5-22782943D22B}" srcOrd="6" destOrd="0" presId="urn:microsoft.com/office/officeart/2005/8/layout/hList1"/>
    <dgm:cxn modelId="{FA54C2F9-3CF7-0048-8E7A-FD62834F42B2}" type="presParOf" srcId="{4A8AD006-73B5-E646-A2F5-22782943D22B}" destId="{FC1253D8-565E-ED4B-8904-FCF24BC809B1}" srcOrd="0" destOrd="0" presId="urn:microsoft.com/office/officeart/2005/8/layout/hList1"/>
    <dgm:cxn modelId="{381CB0EC-0BFE-924F-81E6-61311A26C99D}" type="presParOf" srcId="{4A8AD006-73B5-E646-A2F5-22782943D22B}" destId="{874288BB-FD47-1A46-9B42-AB0A525CB70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F059FB-85A7-9249-A8F9-5A4F1697D303}">
      <dsp:nvSpPr>
        <dsp:cNvPr id="0" name=""/>
        <dsp:cNvSpPr/>
      </dsp:nvSpPr>
      <dsp:spPr>
        <a:xfrm>
          <a:off x="3015" y="916187"/>
          <a:ext cx="1813126" cy="71608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de-DE" sz="1500" kern="1200" err="1"/>
            <a:t>Automated</a:t>
          </a:r>
          <a:r>
            <a:rPr lang="de-DE" sz="1500" kern="1200"/>
            <a:t> </a:t>
          </a:r>
          <a:r>
            <a:rPr lang="de-DE" sz="1500" kern="1200" err="1"/>
            <a:t>Removal</a:t>
          </a:r>
          <a:r>
            <a:rPr lang="de-DE" sz="1500" kern="1200"/>
            <a:t> </a:t>
          </a:r>
          <a:r>
            <a:rPr lang="de-DE" sz="1500" kern="1200" err="1"/>
            <a:t>of</a:t>
          </a:r>
          <a:r>
            <a:rPr lang="de-DE" sz="1500" kern="1200"/>
            <a:t> Cookies</a:t>
          </a:r>
        </a:p>
      </dsp:txBody>
      <dsp:txXfrm>
        <a:off x="3015" y="916187"/>
        <a:ext cx="1813126" cy="716086"/>
      </dsp:txXfrm>
    </dsp:sp>
    <dsp:sp modelId="{995043D8-C012-3340-9A51-5E0C7DBA1A1E}">
      <dsp:nvSpPr>
        <dsp:cNvPr id="0" name=""/>
        <dsp:cNvSpPr/>
      </dsp:nvSpPr>
      <dsp:spPr>
        <a:xfrm>
          <a:off x="3015" y="1632274"/>
          <a:ext cx="1813126" cy="119793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de-DE" sz="1500" kern="1200" err="1"/>
            <a:t>potentially</a:t>
          </a:r>
          <a:r>
            <a:rPr lang="de-DE" sz="1500" kern="1200"/>
            <a:t> </a:t>
          </a:r>
          <a:r>
            <a:rPr lang="de-DE" sz="1500" kern="1200" err="1"/>
            <a:t>by</a:t>
          </a:r>
          <a:r>
            <a:rPr lang="de-DE" sz="1500" kern="1200"/>
            <a:t> </a:t>
          </a:r>
          <a:r>
            <a:rPr lang="de-DE" sz="1500" kern="1200" err="1"/>
            <a:t>using</a:t>
          </a:r>
          <a:r>
            <a:rPr lang="de-DE" sz="1500" kern="1200"/>
            <a:t> LLM </a:t>
          </a:r>
          <a:r>
            <a:rPr lang="de-DE" sz="1500" kern="1200" err="1"/>
            <a:t>to</a:t>
          </a:r>
          <a:r>
            <a:rPr lang="de-DE" sz="1500" kern="1200"/>
            <a:t> </a:t>
          </a:r>
          <a:r>
            <a:rPr lang="de-DE" sz="1500" kern="1200" err="1"/>
            <a:t>identify</a:t>
          </a:r>
          <a:r>
            <a:rPr lang="de-DE" sz="1500" kern="1200"/>
            <a:t> </a:t>
          </a:r>
          <a:r>
            <a:rPr lang="de-DE" sz="1500" kern="1200" err="1"/>
            <a:t>cookie</a:t>
          </a:r>
          <a:r>
            <a:rPr lang="de-DE" sz="1500" kern="1200"/>
            <a:t> </a:t>
          </a:r>
          <a:r>
            <a:rPr lang="de-DE" sz="1500" kern="1200" err="1"/>
            <a:t>sections</a:t>
          </a:r>
          <a:r>
            <a:rPr lang="de-DE" sz="1500" kern="1200"/>
            <a:t> in </a:t>
          </a:r>
          <a:r>
            <a:rPr lang="de-DE" sz="1500" kern="1200" err="1"/>
            <a:t>text</a:t>
          </a:r>
          <a:endParaRPr lang="de-DE" sz="1500" kern="1200"/>
        </a:p>
      </dsp:txBody>
      <dsp:txXfrm>
        <a:off x="3015" y="1632274"/>
        <a:ext cx="1813126" cy="1197935"/>
      </dsp:txXfrm>
    </dsp:sp>
    <dsp:sp modelId="{C3070AB7-4BC8-2A48-843C-7E0245D99550}">
      <dsp:nvSpPr>
        <dsp:cNvPr id="0" name=""/>
        <dsp:cNvSpPr/>
      </dsp:nvSpPr>
      <dsp:spPr>
        <a:xfrm>
          <a:off x="2069979" y="916187"/>
          <a:ext cx="1813126" cy="71608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de-DE" sz="1500" kern="1200"/>
            <a:t>Many </a:t>
          </a:r>
          <a:r>
            <a:rPr lang="de-DE" sz="1500" kern="1200" err="1"/>
            <a:t>Outliers</a:t>
          </a:r>
          <a:endParaRPr lang="de-DE" sz="1500" kern="1200"/>
        </a:p>
      </dsp:txBody>
      <dsp:txXfrm>
        <a:off x="2069979" y="916187"/>
        <a:ext cx="1813126" cy="716086"/>
      </dsp:txXfrm>
    </dsp:sp>
    <dsp:sp modelId="{9487B23E-B80A-2A45-893C-6B2899091718}">
      <dsp:nvSpPr>
        <dsp:cNvPr id="0" name=""/>
        <dsp:cNvSpPr/>
      </dsp:nvSpPr>
      <dsp:spPr>
        <a:xfrm>
          <a:off x="2069979" y="1632274"/>
          <a:ext cx="1813126" cy="119793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de-DE" sz="1500" kern="1200"/>
            <a:t>Exploit </a:t>
          </a:r>
          <a:r>
            <a:rPr lang="de-DE" sz="1500" kern="1200" err="1"/>
            <a:t>BERTopic</a:t>
          </a:r>
          <a:r>
            <a:rPr lang="de-DE" sz="1500" kern="1200"/>
            <a:t> Finetuning </a:t>
          </a:r>
          <a:r>
            <a:rPr lang="de-DE" sz="1500" kern="1200" err="1"/>
            <a:t>options</a:t>
          </a:r>
          <a:r>
            <a:rPr lang="de-DE" sz="1500" kern="1200"/>
            <a:t> like </a:t>
          </a:r>
          <a:r>
            <a:rPr lang="de-DE" sz="1500" kern="1200" err="1"/>
            <a:t>reduce</a:t>
          </a:r>
          <a:r>
            <a:rPr lang="de-DE" sz="1500" kern="1200"/>
            <a:t> </a:t>
          </a:r>
          <a:r>
            <a:rPr lang="de-DE" sz="1500" kern="1200" err="1"/>
            <a:t>outliers</a:t>
          </a:r>
          <a:r>
            <a:rPr lang="de-DE" sz="1500" kern="1200"/>
            <a:t> </a:t>
          </a:r>
          <a:r>
            <a:rPr lang="de-DE" sz="1500" kern="1200" err="1"/>
            <a:t>function</a:t>
          </a:r>
          <a:endParaRPr lang="de-DE" sz="1500" kern="1200"/>
        </a:p>
      </dsp:txBody>
      <dsp:txXfrm>
        <a:off x="2069979" y="1632274"/>
        <a:ext cx="1813126" cy="1197935"/>
      </dsp:txXfrm>
    </dsp:sp>
    <dsp:sp modelId="{D20AD868-CB54-3D43-AE2E-573645CD6F7A}">
      <dsp:nvSpPr>
        <dsp:cNvPr id="0" name=""/>
        <dsp:cNvSpPr/>
      </dsp:nvSpPr>
      <dsp:spPr>
        <a:xfrm>
          <a:off x="4136943" y="916187"/>
          <a:ext cx="1813126" cy="71608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de-DE" sz="1500" kern="1200" err="1"/>
            <a:t>Unfitting</a:t>
          </a:r>
          <a:r>
            <a:rPr lang="de-DE" sz="1500" kern="1200"/>
            <a:t> Labels</a:t>
          </a:r>
        </a:p>
      </dsp:txBody>
      <dsp:txXfrm>
        <a:off x="4136943" y="916187"/>
        <a:ext cx="1813126" cy="716086"/>
      </dsp:txXfrm>
    </dsp:sp>
    <dsp:sp modelId="{0F15A652-B34D-E24C-915B-9F8E1A299281}">
      <dsp:nvSpPr>
        <dsp:cNvPr id="0" name=""/>
        <dsp:cNvSpPr/>
      </dsp:nvSpPr>
      <dsp:spPr>
        <a:xfrm>
          <a:off x="4136943" y="1632274"/>
          <a:ext cx="1813126" cy="119793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de-DE" sz="1500" kern="1200"/>
            <a:t>Use </a:t>
          </a:r>
          <a:r>
            <a:rPr lang="de-DE" sz="1500" kern="1200" err="1"/>
            <a:t>paid</a:t>
          </a:r>
          <a:r>
            <a:rPr lang="de-DE" sz="1500" kern="1200"/>
            <a:t> </a:t>
          </a:r>
          <a:r>
            <a:rPr lang="de-DE" sz="1500" kern="1200" err="1"/>
            <a:t>ChatGPT</a:t>
          </a:r>
          <a:r>
            <a:rPr lang="de-DE" sz="1500" kern="1200"/>
            <a:t> API </a:t>
          </a:r>
          <a:r>
            <a:rPr lang="de-DE" sz="1500" kern="1200" err="1"/>
            <a:t>for</a:t>
          </a:r>
          <a:r>
            <a:rPr lang="de-DE" sz="1500" kern="1200"/>
            <a:t> </a:t>
          </a:r>
          <a:r>
            <a:rPr lang="de-DE" sz="1500" kern="1200" err="1"/>
            <a:t>better</a:t>
          </a:r>
          <a:r>
            <a:rPr lang="de-DE" sz="1500" kern="1200"/>
            <a:t> </a:t>
          </a:r>
          <a:r>
            <a:rPr lang="de-DE" sz="1500" kern="1200" err="1"/>
            <a:t>fitting</a:t>
          </a:r>
          <a:r>
            <a:rPr lang="de-DE" sz="1500" kern="1200"/>
            <a:t> </a:t>
          </a:r>
          <a:r>
            <a:rPr lang="de-DE" sz="1500" kern="1200" err="1"/>
            <a:t>labels</a:t>
          </a:r>
          <a:endParaRPr lang="de-DE" sz="1500" kern="1200"/>
        </a:p>
      </dsp:txBody>
      <dsp:txXfrm>
        <a:off x="4136943" y="1632274"/>
        <a:ext cx="1813126" cy="1197935"/>
      </dsp:txXfrm>
    </dsp:sp>
    <dsp:sp modelId="{FC1253D8-565E-ED4B-8904-FCF24BC809B1}">
      <dsp:nvSpPr>
        <dsp:cNvPr id="0" name=""/>
        <dsp:cNvSpPr/>
      </dsp:nvSpPr>
      <dsp:spPr>
        <a:xfrm>
          <a:off x="6203908" y="916187"/>
          <a:ext cx="1813126" cy="71608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de-DE" sz="1500" kern="1200"/>
            <a:t>High Cluster </a:t>
          </a:r>
          <a:r>
            <a:rPr lang="de-DE" sz="1500" kern="1200" err="1"/>
            <a:t>Similarity</a:t>
          </a:r>
          <a:endParaRPr lang="de-DE" sz="1500" kern="1200"/>
        </a:p>
      </dsp:txBody>
      <dsp:txXfrm>
        <a:off x="6203908" y="916187"/>
        <a:ext cx="1813126" cy="716086"/>
      </dsp:txXfrm>
    </dsp:sp>
    <dsp:sp modelId="{874288BB-FD47-1A46-9B42-AB0A525CB708}">
      <dsp:nvSpPr>
        <dsp:cNvPr id="0" name=""/>
        <dsp:cNvSpPr/>
      </dsp:nvSpPr>
      <dsp:spPr>
        <a:xfrm>
          <a:off x="6203908" y="1632274"/>
          <a:ext cx="1813126" cy="119793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de-DE" sz="1500" kern="1200" err="1"/>
            <a:t>Merge</a:t>
          </a:r>
          <a:r>
            <a:rPr lang="de-DE" sz="1500" kern="1200"/>
            <a:t> </a:t>
          </a:r>
          <a:r>
            <a:rPr lang="de-DE" sz="1500" kern="1200" err="1"/>
            <a:t>clusters</a:t>
          </a:r>
          <a:r>
            <a:rPr lang="de-DE" sz="1500" kern="1200"/>
            <a:t> </a:t>
          </a:r>
          <a:r>
            <a:rPr lang="de-DE" sz="1500" kern="1200" err="1"/>
            <a:t>based</a:t>
          </a:r>
          <a:r>
            <a:rPr lang="de-DE" sz="1500" kern="1200"/>
            <a:t> on </a:t>
          </a:r>
          <a:r>
            <a:rPr lang="de-DE" sz="1500" kern="1200" err="1"/>
            <a:t>similarity</a:t>
          </a:r>
          <a:endParaRPr lang="de-DE" sz="1500" kern="1200"/>
        </a:p>
      </dsp:txBody>
      <dsp:txXfrm>
        <a:off x="6203908" y="1632274"/>
        <a:ext cx="1813126" cy="1197935"/>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8F02CA-77CB-4E54-B712-21E588799EE8}" type="datetimeFigureOut">
              <a:rPr lang="de-DE" smtClean="0"/>
              <a:t>18.07.2023</a:t>
            </a:fld>
            <a:endParaRPr lang="de-DE"/>
          </a:p>
        </p:txBody>
      </p:sp>
      <p:sp>
        <p:nvSpPr>
          <p:cNvPr id="4" name="Folienbildplatzhalt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3F729A-0AF0-4995-B32B-9504BC68960C}" type="slidenum">
              <a:rPr lang="de-DE" smtClean="0"/>
              <a:t>‹#›</a:t>
            </a:fld>
            <a:endParaRPr lang="de-DE"/>
          </a:p>
        </p:txBody>
      </p:sp>
    </p:spTree>
    <p:extLst>
      <p:ext uri="{BB962C8B-B14F-4D97-AF65-F5344CB8AC3E}">
        <p14:creationId xmlns:p14="http://schemas.microsoft.com/office/powerpoint/2010/main" val="2810794510"/>
      </p:ext>
    </p:extLst>
  </p:cSld>
  <p:clrMap bg1="lt1" tx1="dk1" bg2="lt2" tx2="dk2" accent1="accent1" accent2="accent2" accent3="accent3" accent4="accent4" accent5="accent5" accent6="accent6" hlink="hlink" folHlink="folHlink"/>
  <p:notesStyle>
    <a:lvl1pPr marL="0" algn="l" defTabSz="685680" rtl="0" eaLnBrk="1" latinLnBrk="0" hangingPunct="1">
      <a:defRPr sz="900" kern="1200">
        <a:solidFill>
          <a:schemeClr val="tx1"/>
        </a:solidFill>
        <a:latin typeface="+mn-lt"/>
        <a:ea typeface="+mn-ea"/>
        <a:cs typeface="+mn-cs"/>
      </a:defRPr>
    </a:lvl1pPr>
    <a:lvl2pPr marL="342840" algn="l" defTabSz="685680" rtl="0" eaLnBrk="1" latinLnBrk="0" hangingPunct="1">
      <a:defRPr sz="900" kern="1200">
        <a:solidFill>
          <a:schemeClr val="tx1"/>
        </a:solidFill>
        <a:latin typeface="+mn-lt"/>
        <a:ea typeface="+mn-ea"/>
        <a:cs typeface="+mn-cs"/>
      </a:defRPr>
    </a:lvl2pPr>
    <a:lvl3pPr marL="685680" algn="l" defTabSz="685680" rtl="0" eaLnBrk="1" latinLnBrk="0" hangingPunct="1">
      <a:defRPr sz="900" kern="1200">
        <a:solidFill>
          <a:schemeClr val="tx1"/>
        </a:solidFill>
        <a:latin typeface="+mn-lt"/>
        <a:ea typeface="+mn-ea"/>
        <a:cs typeface="+mn-cs"/>
      </a:defRPr>
    </a:lvl3pPr>
    <a:lvl4pPr marL="1028520" algn="l" defTabSz="685680" rtl="0" eaLnBrk="1" latinLnBrk="0" hangingPunct="1">
      <a:defRPr sz="900" kern="1200">
        <a:solidFill>
          <a:schemeClr val="tx1"/>
        </a:solidFill>
        <a:latin typeface="+mn-lt"/>
        <a:ea typeface="+mn-ea"/>
        <a:cs typeface="+mn-cs"/>
      </a:defRPr>
    </a:lvl4pPr>
    <a:lvl5pPr marL="1371360" algn="l" defTabSz="685680" rtl="0" eaLnBrk="1" latinLnBrk="0" hangingPunct="1">
      <a:defRPr sz="900" kern="1200">
        <a:solidFill>
          <a:schemeClr val="tx1"/>
        </a:solidFill>
        <a:latin typeface="+mn-lt"/>
        <a:ea typeface="+mn-ea"/>
        <a:cs typeface="+mn-cs"/>
      </a:defRPr>
    </a:lvl5pPr>
    <a:lvl6pPr marL="1714200" algn="l" defTabSz="685680" rtl="0" eaLnBrk="1" latinLnBrk="0" hangingPunct="1">
      <a:defRPr sz="900" kern="1200">
        <a:solidFill>
          <a:schemeClr val="tx1"/>
        </a:solidFill>
        <a:latin typeface="+mn-lt"/>
        <a:ea typeface="+mn-ea"/>
        <a:cs typeface="+mn-cs"/>
      </a:defRPr>
    </a:lvl6pPr>
    <a:lvl7pPr marL="2057040" algn="l" defTabSz="685680" rtl="0" eaLnBrk="1" latinLnBrk="0" hangingPunct="1">
      <a:defRPr sz="900" kern="1200">
        <a:solidFill>
          <a:schemeClr val="tx1"/>
        </a:solidFill>
        <a:latin typeface="+mn-lt"/>
        <a:ea typeface="+mn-ea"/>
        <a:cs typeface="+mn-cs"/>
      </a:defRPr>
    </a:lvl7pPr>
    <a:lvl8pPr marL="2399880" algn="l" defTabSz="685680" rtl="0" eaLnBrk="1" latinLnBrk="0" hangingPunct="1">
      <a:defRPr sz="900" kern="1200">
        <a:solidFill>
          <a:schemeClr val="tx1"/>
        </a:solidFill>
        <a:latin typeface="+mn-lt"/>
        <a:ea typeface="+mn-ea"/>
        <a:cs typeface="+mn-cs"/>
      </a:defRPr>
    </a:lvl8pPr>
    <a:lvl9pPr marL="2742720" algn="l" defTabSz="68568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E13F729A-0AF0-4995-B32B-9504BC68960C}" type="slidenum">
              <a:rPr lang="de-DE" smtClean="0"/>
              <a:t>3</a:t>
            </a:fld>
            <a:endParaRPr lang="de-DE"/>
          </a:p>
        </p:txBody>
      </p:sp>
    </p:spTree>
    <p:extLst>
      <p:ext uri="{BB962C8B-B14F-4D97-AF65-F5344CB8AC3E}">
        <p14:creationId xmlns:p14="http://schemas.microsoft.com/office/powerpoint/2010/main" val="2184641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err="1"/>
              <a:t>Robots.txt</a:t>
            </a:r>
            <a:r>
              <a:rPr lang="de-DE"/>
              <a:t> </a:t>
            </a:r>
            <a:r>
              <a:rPr lang="de-DE" err="1"/>
              <a:t>stored</a:t>
            </a:r>
            <a:r>
              <a:rPr lang="de-DE"/>
              <a:t> in root </a:t>
            </a:r>
            <a:r>
              <a:rPr lang="de-DE" err="1"/>
              <a:t>directory</a:t>
            </a:r>
            <a:r>
              <a:rPr lang="de-DE"/>
              <a:t>. </a:t>
            </a:r>
            <a:r>
              <a:rPr lang="de-DE" err="1"/>
              <a:t>Disallowed</a:t>
            </a:r>
            <a:r>
              <a:rPr lang="de-DE"/>
              <a:t> </a:t>
            </a:r>
            <a:r>
              <a:rPr lang="de-DE" err="1"/>
              <a:t>if</a:t>
            </a:r>
            <a:r>
              <a:rPr lang="de-DE"/>
              <a:t> not </a:t>
            </a:r>
            <a:r>
              <a:rPr lang="de-DE" err="1"/>
              <a:t>allowed</a:t>
            </a:r>
            <a:r>
              <a:rPr lang="de-DE"/>
              <a:t> </a:t>
            </a:r>
            <a:r>
              <a:rPr lang="de-DE" err="1"/>
              <a:t>to</a:t>
            </a:r>
            <a:r>
              <a:rPr lang="de-DE"/>
              <a:t> </a:t>
            </a:r>
            <a:r>
              <a:rPr lang="de-DE" err="1"/>
              <a:t>scrape</a:t>
            </a:r>
            <a:r>
              <a:rPr lang="de-DE"/>
              <a:t> </a:t>
            </a:r>
            <a:r>
              <a:rPr lang="de-DE" err="1"/>
              <a:t>the</a:t>
            </a:r>
            <a:r>
              <a:rPr lang="de-DE"/>
              <a:t> </a:t>
            </a:r>
            <a:r>
              <a:rPr lang="de-DE" err="1"/>
              <a:t>website</a:t>
            </a:r>
            <a:r>
              <a:rPr lang="de-DE"/>
              <a:t>.</a:t>
            </a:r>
            <a:br>
              <a:rPr lang="de-DE"/>
            </a:br>
            <a:br>
              <a:rPr lang="de-DE"/>
            </a:br>
            <a:r>
              <a:rPr lang="de-DE"/>
              <a:t>Language: Checking </a:t>
            </a:r>
            <a:r>
              <a:rPr lang="de-DE" err="1"/>
              <a:t>for</a:t>
            </a:r>
            <a:r>
              <a:rPr lang="de-DE"/>
              <a:t> lang </a:t>
            </a:r>
            <a:r>
              <a:rPr lang="de-DE" err="1"/>
              <a:t>attribute</a:t>
            </a:r>
            <a:r>
              <a:rPr lang="de-DE"/>
              <a:t> in HTML </a:t>
            </a:r>
            <a:r>
              <a:rPr lang="de-DE" err="1"/>
              <a:t>doc</a:t>
            </a:r>
            <a:r>
              <a:rPr lang="de-DE"/>
              <a:t> -&gt; „en“ </a:t>
            </a:r>
            <a:r>
              <a:rPr lang="de-DE" err="1"/>
              <a:t>for</a:t>
            </a:r>
            <a:r>
              <a:rPr lang="de-DE"/>
              <a:t> </a:t>
            </a:r>
            <a:r>
              <a:rPr lang="de-DE" err="1"/>
              <a:t>english</a:t>
            </a:r>
            <a:r>
              <a:rPr lang="de-DE"/>
              <a:t>…</a:t>
            </a:r>
          </a:p>
          <a:p>
            <a:endParaRPr lang="de-DE"/>
          </a:p>
          <a:p>
            <a:r>
              <a:rPr lang="de-DE"/>
              <a:t>Cookies: check </a:t>
            </a:r>
            <a:r>
              <a:rPr lang="de-DE" err="1"/>
              <a:t>for</a:t>
            </a:r>
            <a:r>
              <a:rPr lang="de-DE"/>
              <a:t> tags, </a:t>
            </a:r>
            <a:r>
              <a:rPr lang="de-DE" err="1"/>
              <a:t>ids</a:t>
            </a:r>
            <a:r>
              <a:rPr lang="de-DE"/>
              <a:t> </a:t>
            </a:r>
            <a:r>
              <a:rPr lang="de-DE" err="1"/>
              <a:t>containing</a:t>
            </a:r>
            <a:r>
              <a:rPr lang="de-DE"/>
              <a:t> </a:t>
            </a:r>
            <a:r>
              <a:rPr lang="de-DE" err="1"/>
              <a:t>cookies</a:t>
            </a:r>
            <a:r>
              <a:rPr lang="de-DE"/>
              <a:t>, cc etc….  KEYWORD SEARCH-&gt; ganzes div löschen </a:t>
            </a:r>
          </a:p>
          <a:p>
            <a:r>
              <a:rPr lang="de-DE"/>
              <a:t>-&gt; manueller clean-</a:t>
            </a:r>
            <a:r>
              <a:rPr lang="de-DE" err="1"/>
              <a:t>up</a:t>
            </a:r>
            <a:r>
              <a:rPr lang="de-DE"/>
              <a:t> von 20 </a:t>
            </a:r>
            <a:r>
              <a:rPr lang="de-DE" err="1"/>
              <a:t>files</a:t>
            </a:r>
            <a:r>
              <a:rPr lang="de-DE"/>
              <a:t> noch nötig gewesen aufgrund von </a:t>
            </a:r>
            <a:r>
              <a:rPr lang="de-DE" err="1"/>
              <a:t>weirden</a:t>
            </a:r>
            <a:r>
              <a:rPr lang="de-DE"/>
              <a:t> keywords</a:t>
            </a:r>
          </a:p>
          <a:p>
            <a:endParaRPr lang="de-DE"/>
          </a:p>
          <a:p>
            <a:r>
              <a:rPr lang="de-DE"/>
              <a:t>Beautiful </a:t>
            </a:r>
            <a:r>
              <a:rPr lang="de-DE" err="1"/>
              <a:t>Soup</a:t>
            </a:r>
            <a:r>
              <a:rPr lang="de-DE"/>
              <a:t>: </a:t>
            </a:r>
          </a:p>
          <a:p>
            <a:pPr marL="171450" indent="-171450">
              <a:buFontTx/>
              <a:buChar char="-"/>
            </a:pPr>
            <a:r>
              <a:rPr lang="de-DE" err="1"/>
              <a:t>Scraped</a:t>
            </a:r>
            <a:r>
              <a:rPr lang="de-DE"/>
              <a:t> </a:t>
            </a:r>
            <a:r>
              <a:rPr lang="de-DE" err="1"/>
              <a:t>text</a:t>
            </a:r>
            <a:r>
              <a:rPr lang="de-DE"/>
              <a:t> </a:t>
            </a:r>
            <a:r>
              <a:rPr lang="de-DE" err="1"/>
              <a:t>of</a:t>
            </a:r>
            <a:r>
              <a:rPr lang="de-DE"/>
              <a:t> </a:t>
            </a:r>
            <a:r>
              <a:rPr lang="de-DE" err="1"/>
              <a:t>allowed</a:t>
            </a:r>
            <a:r>
              <a:rPr lang="de-DE"/>
              <a:t> </a:t>
            </a:r>
            <a:r>
              <a:rPr lang="de-DE" err="1"/>
              <a:t>websites</a:t>
            </a:r>
            <a:endParaRPr lang="de-DE"/>
          </a:p>
          <a:p>
            <a:pPr marL="171450" indent="-171450">
              <a:buFontTx/>
              <a:buChar char="-"/>
            </a:pPr>
            <a:r>
              <a:rPr lang="de-DE" err="1"/>
              <a:t>Removed</a:t>
            </a:r>
            <a:r>
              <a:rPr lang="de-DE"/>
              <a:t> Cookies and </a:t>
            </a:r>
            <a:r>
              <a:rPr lang="de-DE" err="1"/>
              <a:t>banners</a:t>
            </a:r>
            <a:endParaRPr lang="de-DE"/>
          </a:p>
          <a:p>
            <a:pPr marL="171450" indent="-171450">
              <a:buFontTx/>
              <a:buChar char="-"/>
            </a:pPr>
            <a:r>
              <a:rPr lang="de-DE"/>
              <a:t>Check </a:t>
            </a:r>
            <a:r>
              <a:rPr lang="de-DE" err="1"/>
              <a:t>Languages</a:t>
            </a:r>
            <a:endParaRPr lang="de-DE"/>
          </a:p>
          <a:p>
            <a:pPr marL="171450" indent="-171450">
              <a:buFontTx/>
              <a:buChar char="-"/>
            </a:pPr>
            <a:endParaRPr lang="de-DE"/>
          </a:p>
          <a:p>
            <a:endParaRPr lang="de-DE"/>
          </a:p>
        </p:txBody>
      </p:sp>
      <p:sp>
        <p:nvSpPr>
          <p:cNvPr id="4" name="Foliennummernplatzhalter 3"/>
          <p:cNvSpPr>
            <a:spLocks noGrp="1"/>
          </p:cNvSpPr>
          <p:nvPr>
            <p:ph type="sldNum" sz="quarter" idx="5"/>
          </p:nvPr>
        </p:nvSpPr>
        <p:spPr/>
        <p:txBody>
          <a:bodyPr/>
          <a:lstStyle/>
          <a:p>
            <a:fld id="{E13F729A-0AF0-4995-B32B-9504BC68960C}" type="slidenum">
              <a:rPr lang="de-DE" smtClean="0"/>
              <a:t>4</a:t>
            </a:fld>
            <a:endParaRPr lang="de-DE"/>
          </a:p>
        </p:txBody>
      </p:sp>
    </p:spTree>
    <p:extLst>
      <p:ext uri="{BB962C8B-B14F-4D97-AF65-F5344CB8AC3E}">
        <p14:creationId xmlns:p14="http://schemas.microsoft.com/office/powerpoint/2010/main" val="3005899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err="1">
                <a:cs typeface="Calibri"/>
              </a:rPr>
              <a:t>Preprocessing</a:t>
            </a:r>
            <a:r>
              <a:rPr lang="de-DE">
                <a:cs typeface="Calibri"/>
              </a:rPr>
              <a:t> Schritte:</a:t>
            </a:r>
            <a:br>
              <a:rPr lang="de-DE">
                <a:cs typeface="+mn-lt"/>
              </a:rPr>
            </a:br>
            <a:r>
              <a:rPr lang="de-DE">
                <a:cs typeface="Calibri"/>
              </a:rPr>
              <a:t>1. Bereinigung der Texte: falsch </a:t>
            </a:r>
            <a:r>
              <a:rPr lang="de-DE" err="1">
                <a:cs typeface="Calibri"/>
              </a:rPr>
              <a:t>gescrappte</a:t>
            </a:r>
            <a:r>
              <a:rPr lang="de-DE">
                <a:cs typeface="Calibri"/>
              </a:rPr>
              <a:t> Umlaute ändern und kurze Texte oder </a:t>
            </a:r>
            <a:r>
              <a:rPr lang="de-DE" err="1">
                <a:cs typeface="Calibri"/>
              </a:rPr>
              <a:t>files</a:t>
            </a:r>
            <a:r>
              <a:rPr lang="de-DE">
                <a:cs typeface="Calibri"/>
              </a:rPr>
              <a:t> in denen keine Texte sind raushauen (gelöschte </a:t>
            </a:r>
            <a:r>
              <a:rPr lang="de-DE" err="1">
                <a:cs typeface="Calibri"/>
              </a:rPr>
              <a:t>text</a:t>
            </a:r>
            <a:r>
              <a:rPr lang="de-DE">
                <a:cs typeface="Calibri"/>
              </a:rPr>
              <a:t> </a:t>
            </a:r>
            <a:r>
              <a:rPr lang="de-DE" err="1">
                <a:cs typeface="Calibri"/>
              </a:rPr>
              <a:t>files</a:t>
            </a:r>
            <a:r>
              <a:rPr lang="de-DE">
                <a:cs typeface="Calibri"/>
              </a:rPr>
              <a:t>: 268)</a:t>
            </a:r>
          </a:p>
          <a:p>
            <a:r>
              <a:rPr lang="de-DE">
                <a:cs typeface="Calibri"/>
              </a:rPr>
              <a:t>2.</a:t>
            </a:r>
            <a:r>
              <a:rPr lang="de-DE"/>
              <a:t> </a:t>
            </a:r>
            <a:r>
              <a:rPr lang="en-US"/>
              <a:t>Language detection and translation in EN (</a:t>
            </a:r>
            <a:r>
              <a:rPr lang="en-US" err="1"/>
              <a:t>mit</a:t>
            </a:r>
            <a:r>
              <a:rPr lang="en-US"/>
              <a:t> </a:t>
            </a:r>
            <a:r>
              <a:rPr lang="en-US" err="1"/>
              <a:t>GoogleTranslator</a:t>
            </a:r>
            <a:r>
              <a:rPr lang="en-US"/>
              <a:t>, </a:t>
            </a:r>
            <a:r>
              <a:rPr lang="en-US" err="1"/>
              <a:t>Einteilung</a:t>
            </a:r>
            <a:r>
              <a:rPr lang="en-US"/>
              <a:t> </a:t>
            </a:r>
            <a:r>
              <a:rPr lang="en-US" err="1"/>
              <a:t>großer</a:t>
            </a:r>
            <a:r>
              <a:rPr lang="en-US"/>
              <a:t> </a:t>
            </a:r>
            <a:r>
              <a:rPr lang="en-US" err="1"/>
              <a:t>Texte</a:t>
            </a:r>
            <a:r>
              <a:rPr lang="en-US"/>
              <a:t> in chunks </a:t>
            </a:r>
            <a:r>
              <a:rPr lang="en-US" err="1"/>
              <a:t>mit</a:t>
            </a:r>
            <a:r>
              <a:rPr lang="en-US"/>
              <a:t> </a:t>
            </a:r>
            <a:r>
              <a:rPr lang="en-US" err="1"/>
              <a:t>getrenntem</a:t>
            </a:r>
            <a:r>
              <a:rPr lang="en-US"/>
              <a:t> </a:t>
            </a:r>
            <a:r>
              <a:rPr lang="en-US" err="1"/>
              <a:t>Übersetzen</a:t>
            </a:r>
            <a:r>
              <a:rPr lang="en-US"/>
              <a:t>) --&gt; de: 1807; </a:t>
            </a:r>
            <a:r>
              <a:rPr lang="en-US" err="1"/>
              <a:t>en</a:t>
            </a:r>
            <a:r>
              <a:rPr lang="en-US"/>
              <a:t>: </a:t>
            </a:r>
            <a:endParaRPr lang="en-US">
              <a:cs typeface="Calibri"/>
            </a:endParaRPr>
          </a:p>
          <a:p>
            <a:r>
              <a:rPr lang="en-US">
                <a:cs typeface="Calibri"/>
              </a:rPr>
              <a:t>3. </a:t>
            </a:r>
            <a:r>
              <a:rPr lang="en-US" err="1">
                <a:cs typeface="Calibri"/>
              </a:rPr>
              <a:t>Stopwords</a:t>
            </a:r>
            <a:r>
              <a:rPr lang="en-US">
                <a:cs typeface="Calibri"/>
              </a:rPr>
              <a:t> </a:t>
            </a:r>
            <a:r>
              <a:rPr lang="en-US" err="1">
                <a:cs typeface="Calibri"/>
              </a:rPr>
              <a:t>entfernen</a:t>
            </a:r>
            <a:r>
              <a:rPr lang="en-US">
                <a:cs typeface="Calibri"/>
              </a:rPr>
              <a:t> </a:t>
            </a:r>
          </a:p>
          <a:p>
            <a:r>
              <a:rPr lang="en-US">
                <a:cs typeface="Calibri"/>
              </a:rPr>
              <a:t>4. Stemming</a:t>
            </a:r>
            <a:endParaRPr lang="en-US"/>
          </a:p>
          <a:p>
            <a:endParaRPr lang="de-DE">
              <a:cs typeface="Calibri"/>
            </a:endParaRPr>
          </a:p>
        </p:txBody>
      </p:sp>
      <p:sp>
        <p:nvSpPr>
          <p:cNvPr id="4" name="Foliennummernplatzhalter 3"/>
          <p:cNvSpPr>
            <a:spLocks noGrp="1"/>
          </p:cNvSpPr>
          <p:nvPr>
            <p:ph type="sldNum" sz="quarter" idx="5"/>
          </p:nvPr>
        </p:nvSpPr>
        <p:spPr/>
        <p:txBody>
          <a:bodyPr/>
          <a:lstStyle/>
          <a:p>
            <a:fld id="{E13F729A-0AF0-4995-B32B-9504BC68960C}" type="slidenum">
              <a:rPr lang="de-DE" smtClean="0"/>
              <a:t>5</a:t>
            </a:fld>
            <a:endParaRPr lang="de-DE"/>
          </a:p>
        </p:txBody>
      </p:sp>
    </p:spTree>
    <p:extLst>
      <p:ext uri="{BB962C8B-B14F-4D97-AF65-F5344CB8AC3E}">
        <p14:creationId xmlns:p14="http://schemas.microsoft.com/office/powerpoint/2010/main" val="1905003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Was ist SBERT?</a:t>
            </a:r>
            <a:br>
              <a:rPr lang="de-DE"/>
            </a:br>
            <a:r>
              <a:rPr lang="de-DE" b="0" i="0" err="1">
                <a:solidFill>
                  <a:srgbClr val="D1D5DB"/>
                </a:solidFill>
                <a:effectLst/>
                <a:latin typeface="Söhne"/>
              </a:rPr>
              <a:t>SBert</a:t>
            </a:r>
            <a:r>
              <a:rPr lang="de-DE" b="0" i="0">
                <a:solidFill>
                  <a:srgbClr val="D1D5DB"/>
                </a:solidFill>
                <a:effectLst/>
                <a:latin typeface="Söhne"/>
              </a:rPr>
              <a:t>, auch als </a:t>
            </a:r>
            <a:r>
              <a:rPr lang="de-DE" b="0" i="0" err="1">
                <a:solidFill>
                  <a:srgbClr val="D1D5DB"/>
                </a:solidFill>
                <a:effectLst/>
                <a:latin typeface="Söhne"/>
              </a:rPr>
              <a:t>Sentence</a:t>
            </a:r>
            <a:r>
              <a:rPr lang="de-DE" b="0" i="0">
                <a:solidFill>
                  <a:srgbClr val="D1D5DB"/>
                </a:solidFill>
                <a:effectLst/>
                <a:latin typeface="Söhne"/>
              </a:rPr>
              <a:t>-BERT bekannt, ist ein Modifikation des bekannten BERT-Modells (</a:t>
            </a:r>
            <a:r>
              <a:rPr lang="de-DE" b="0" i="0" err="1">
                <a:solidFill>
                  <a:srgbClr val="D1D5DB"/>
                </a:solidFill>
                <a:effectLst/>
                <a:latin typeface="Söhne"/>
              </a:rPr>
              <a:t>Bidirectional</a:t>
            </a:r>
            <a:r>
              <a:rPr lang="de-DE" b="0" i="0">
                <a:solidFill>
                  <a:srgbClr val="D1D5DB"/>
                </a:solidFill>
                <a:effectLst/>
                <a:latin typeface="Söhne"/>
              </a:rPr>
              <a:t> Encoder </a:t>
            </a:r>
            <a:r>
              <a:rPr lang="de-DE" b="0" i="0" err="1">
                <a:solidFill>
                  <a:srgbClr val="D1D5DB"/>
                </a:solidFill>
                <a:effectLst/>
                <a:latin typeface="Söhne"/>
              </a:rPr>
              <a:t>Representations</a:t>
            </a:r>
            <a:r>
              <a:rPr lang="de-DE" b="0" i="0">
                <a:solidFill>
                  <a:srgbClr val="D1D5DB"/>
                </a:solidFill>
                <a:effectLst/>
                <a:latin typeface="Söhne"/>
              </a:rPr>
              <a:t> </a:t>
            </a:r>
            <a:r>
              <a:rPr lang="de-DE" b="0" i="0" err="1">
                <a:solidFill>
                  <a:srgbClr val="D1D5DB"/>
                </a:solidFill>
                <a:effectLst/>
                <a:latin typeface="Söhne"/>
              </a:rPr>
              <a:t>from</a:t>
            </a:r>
            <a:r>
              <a:rPr lang="de-DE" b="0" i="0">
                <a:solidFill>
                  <a:srgbClr val="D1D5DB"/>
                </a:solidFill>
                <a:effectLst/>
                <a:latin typeface="Söhne"/>
              </a:rPr>
              <a:t> Transformers) von Google, speziell entwickelt für </a:t>
            </a:r>
            <a:r>
              <a:rPr lang="de-DE" b="0" i="0" err="1">
                <a:solidFill>
                  <a:srgbClr val="D1D5DB"/>
                </a:solidFill>
                <a:effectLst/>
                <a:latin typeface="Söhne"/>
              </a:rPr>
              <a:t>Sentence</a:t>
            </a:r>
            <a:r>
              <a:rPr lang="de-DE" b="0" i="0">
                <a:solidFill>
                  <a:srgbClr val="D1D5DB"/>
                </a:solidFill>
                <a:effectLst/>
                <a:latin typeface="Söhne"/>
              </a:rPr>
              <a:t> </a:t>
            </a:r>
            <a:r>
              <a:rPr lang="de-DE" b="0" i="0" err="1">
                <a:solidFill>
                  <a:srgbClr val="D1D5DB"/>
                </a:solidFill>
                <a:effectLst/>
                <a:latin typeface="Söhne"/>
              </a:rPr>
              <a:t>Embeddings</a:t>
            </a:r>
            <a:r>
              <a:rPr lang="de-DE" b="0" i="0">
                <a:solidFill>
                  <a:srgbClr val="D1D5DB"/>
                </a:solidFill>
                <a:effectLst/>
                <a:latin typeface="Söhne"/>
              </a:rPr>
              <a:t>. Es wurde entwickelt, um die semantische Ähnlichkeit zwischen Sätzen zu erfassen, was BERT selbst nicht effizient macht.</a:t>
            </a:r>
          </a:p>
          <a:p>
            <a:r>
              <a:rPr lang="de-DE" b="0" i="0">
                <a:solidFill>
                  <a:srgbClr val="D1D5DB"/>
                </a:solidFill>
                <a:effectLst/>
                <a:latin typeface="Söhne"/>
              </a:rPr>
              <a:t>Vorteile:</a:t>
            </a:r>
          </a:p>
          <a:p>
            <a:pPr algn="l">
              <a:buFont typeface="+mj-lt"/>
              <a:buAutoNum type="arabicPeriod"/>
            </a:pPr>
            <a:r>
              <a:rPr lang="de-DE" b="1" i="0">
                <a:solidFill>
                  <a:srgbClr val="D1D5DB"/>
                </a:solidFill>
                <a:effectLst/>
                <a:latin typeface="Söhne"/>
              </a:rPr>
              <a:t>Schnellere Inferenz</a:t>
            </a:r>
            <a:r>
              <a:rPr lang="de-DE" b="0" i="0">
                <a:solidFill>
                  <a:srgbClr val="D1D5DB"/>
                </a:solidFill>
                <a:effectLst/>
                <a:latin typeface="Söhne"/>
              </a:rPr>
              <a:t>: Im Gegensatz zu BERT, das jedes Paar von Sätzen vergleichen muss, was eine Quadratkomplexität erzeugt, kann </a:t>
            </a:r>
            <a:r>
              <a:rPr lang="de-DE" b="0" i="0" err="1">
                <a:solidFill>
                  <a:srgbClr val="D1D5DB"/>
                </a:solidFill>
                <a:effectLst/>
                <a:latin typeface="Söhne"/>
              </a:rPr>
              <a:t>SBert</a:t>
            </a:r>
            <a:r>
              <a:rPr lang="de-DE" b="0" i="0">
                <a:solidFill>
                  <a:srgbClr val="D1D5DB"/>
                </a:solidFill>
                <a:effectLst/>
                <a:latin typeface="Söhne"/>
              </a:rPr>
              <a:t> alle Sätze auf einmal vergleichen, was zu einer linearen Komplexität führt. Das macht es deutlich schneller und effizienter bei der Arbeit mit großen Datenmengen.</a:t>
            </a:r>
          </a:p>
          <a:p>
            <a:pPr algn="l">
              <a:buFont typeface="+mj-lt"/>
              <a:buAutoNum type="arabicPeriod"/>
            </a:pPr>
            <a:r>
              <a:rPr lang="de-DE" b="1" i="0">
                <a:solidFill>
                  <a:srgbClr val="D1D5DB"/>
                </a:solidFill>
                <a:effectLst/>
                <a:latin typeface="Söhne"/>
              </a:rPr>
              <a:t>Bessere Performance</a:t>
            </a:r>
            <a:r>
              <a:rPr lang="de-DE" b="0" i="0">
                <a:solidFill>
                  <a:srgbClr val="D1D5DB"/>
                </a:solidFill>
                <a:effectLst/>
                <a:latin typeface="Söhne"/>
              </a:rPr>
              <a:t>: </a:t>
            </a:r>
            <a:r>
              <a:rPr lang="de-DE" b="0" i="0" err="1">
                <a:solidFill>
                  <a:srgbClr val="D1D5DB"/>
                </a:solidFill>
                <a:effectLst/>
                <a:latin typeface="Söhne"/>
              </a:rPr>
              <a:t>SBert</a:t>
            </a:r>
            <a:r>
              <a:rPr lang="de-DE" b="0" i="0">
                <a:solidFill>
                  <a:srgbClr val="D1D5DB"/>
                </a:solidFill>
                <a:effectLst/>
                <a:latin typeface="Söhne"/>
              </a:rPr>
              <a:t> ist für Aufgaben wie semantische Ähnlichkeitssuche und Paraphrasenerkennung besser geeignet als BERT, da es in der Lage ist, Sätze in einen Vektorraum zu übertragen, in dem ähnliche Sätze nahe beieinander liegen.</a:t>
            </a:r>
          </a:p>
          <a:p>
            <a:pPr algn="l">
              <a:buFont typeface="+mj-lt"/>
              <a:buAutoNum type="arabicPeriod"/>
            </a:pPr>
            <a:r>
              <a:rPr lang="de-DE" b="1" i="0">
                <a:solidFill>
                  <a:srgbClr val="D1D5DB"/>
                </a:solidFill>
                <a:effectLst/>
                <a:latin typeface="Söhne"/>
              </a:rPr>
              <a:t>Einfacher zu verwenden</a:t>
            </a:r>
            <a:r>
              <a:rPr lang="de-DE" b="0" i="0">
                <a:solidFill>
                  <a:srgbClr val="D1D5DB"/>
                </a:solidFill>
                <a:effectLst/>
                <a:latin typeface="Söhne"/>
              </a:rPr>
              <a:t>: </a:t>
            </a:r>
            <a:r>
              <a:rPr lang="de-DE" b="0" i="0" err="1">
                <a:solidFill>
                  <a:srgbClr val="D1D5DB"/>
                </a:solidFill>
                <a:effectLst/>
                <a:latin typeface="Söhne"/>
              </a:rPr>
              <a:t>SBert</a:t>
            </a:r>
            <a:r>
              <a:rPr lang="de-DE" b="0" i="0">
                <a:solidFill>
                  <a:srgbClr val="D1D5DB"/>
                </a:solidFill>
                <a:effectLst/>
                <a:latin typeface="Söhne"/>
              </a:rPr>
              <a:t> erfordert weniger Datenverarbeitung als BERT, was es einfacher und praktischer in der Anwendung macht.</a:t>
            </a:r>
          </a:p>
          <a:p>
            <a:endParaRPr lang="de-DE"/>
          </a:p>
          <a:p>
            <a:endParaRPr lang="de-DE"/>
          </a:p>
          <a:p>
            <a:pPr algn="l"/>
            <a:r>
              <a:rPr lang="de-DE" b="0" i="0">
                <a:solidFill>
                  <a:srgbClr val="D1D5DB"/>
                </a:solidFill>
                <a:effectLst/>
                <a:latin typeface="Söhne"/>
              </a:rPr>
              <a:t>UMAP, die Abkürzung für "Uniform </a:t>
            </a:r>
            <a:r>
              <a:rPr lang="de-DE" b="0" i="0" err="1">
                <a:solidFill>
                  <a:srgbClr val="D1D5DB"/>
                </a:solidFill>
                <a:effectLst/>
                <a:latin typeface="Söhne"/>
              </a:rPr>
              <a:t>Manifold</a:t>
            </a:r>
            <a:r>
              <a:rPr lang="de-DE" b="0" i="0">
                <a:solidFill>
                  <a:srgbClr val="D1D5DB"/>
                </a:solidFill>
                <a:effectLst/>
                <a:latin typeface="Söhne"/>
              </a:rPr>
              <a:t> Approximation and </a:t>
            </a:r>
            <a:r>
              <a:rPr lang="de-DE" b="0" i="0" err="1">
                <a:solidFill>
                  <a:srgbClr val="D1D5DB"/>
                </a:solidFill>
                <a:effectLst/>
                <a:latin typeface="Söhne"/>
              </a:rPr>
              <a:t>Projection</a:t>
            </a:r>
            <a:r>
              <a:rPr lang="de-DE" b="0" i="0">
                <a:solidFill>
                  <a:srgbClr val="D1D5DB"/>
                </a:solidFill>
                <a:effectLst/>
                <a:latin typeface="Söhne"/>
              </a:rPr>
              <a:t>", ist eine Technik zur Dimensionsreduktion. Sie ist ähnlich wie t-SNE (t-Distributed </a:t>
            </a:r>
            <a:r>
              <a:rPr lang="de-DE" b="0" i="0" err="1">
                <a:solidFill>
                  <a:srgbClr val="D1D5DB"/>
                </a:solidFill>
                <a:effectLst/>
                <a:latin typeface="Söhne"/>
              </a:rPr>
              <a:t>Stochastic</a:t>
            </a:r>
            <a:r>
              <a:rPr lang="de-DE" b="0" i="0">
                <a:solidFill>
                  <a:srgbClr val="D1D5DB"/>
                </a:solidFill>
                <a:effectLst/>
                <a:latin typeface="Söhne"/>
              </a:rPr>
              <a:t> </a:t>
            </a:r>
            <a:r>
              <a:rPr lang="de-DE" b="0" i="0" err="1">
                <a:solidFill>
                  <a:srgbClr val="D1D5DB"/>
                </a:solidFill>
                <a:effectLst/>
                <a:latin typeface="Söhne"/>
              </a:rPr>
              <a:t>Neighbor</a:t>
            </a:r>
            <a:r>
              <a:rPr lang="de-DE" b="0" i="0">
                <a:solidFill>
                  <a:srgbClr val="D1D5DB"/>
                </a:solidFill>
                <a:effectLst/>
                <a:latin typeface="Söhne"/>
              </a:rPr>
              <a:t> Embedding), aber oft effizienter und flexibler.</a:t>
            </a:r>
          </a:p>
          <a:p>
            <a:pPr algn="l"/>
            <a:r>
              <a:rPr lang="de-DE" b="0" i="0">
                <a:solidFill>
                  <a:srgbClr val="D1D5DB"/>
                </a:solidFill>
                <a:effectLst/>
                <a:latin typeface="Söhne"/>
              </a:rPr>
              <a:t>Vorteile von UMAP in einfachen Worten:</a:t>
            </a:r>
          </a:p>
          <a:p>
            <a:pPr algn="l">
              <a:buFont typeface="+mj-lt"/>
              <a:buAutoNum type="arabicPeriod"/>
            </a:pPr>
            <a:r>
              <a:rPr lang="de-DE" b="1" i="0">
                <a:solidFill>
                  <a:srgbClr val="D1D5DB"/>
                </a:solidFill>
                <a:effectLst/>
                <a:latin typeface="Söhne"/>
              </a:rPr>
              <a:t>Schnelle Berechnungen</a:t>
            </a:r>
            <a:r>
              <a:rPr lang="de-DE" b="0" i="0">
                <a:solidFill>
                  <a:srgbClr val="D1D5DB"/>
                </a:solidFill>
                <a:effectLst/>
                <a:latin typeface="Söhne"/>
              </a:rPr>
              <a:t>: UMAP ist effizienter als viele andere Techniken zur Dimensionsreduktion, einschließlich t-SNE. Das bedeutet, dass sie schneller läuft, besonders wenn sie mit großen Datensätzen umgehen muss.</a:t>
            </a:r>
          </a:p>
          <a:p>
            <a:pPr algn="l">
              <a:buFont typeface="+mj-lt"/>
              <a:buAutoNum type="arabicPeriod"/>
            </a:pPr>
            <a:r>
              <a:rPr lang="de-DE" b="1" i="0">
                <a:solidFill>
                  <a:srgbClr val="D1D5DB"/>
                </a:solidFill>
                <a:effectLst/>
                <a:latin typeface="Söhne"/>
              </a:rPr>
              <a:t>Bewahrung der globalen und lokalen Struktur</a:t>
            </a:r>
            <a:r>
              <a:rPr lang="de-DE" b="0" i="0">
                <a:solidFill>
                  <a:srgbClr val="D1D5DB"/>
                </a:solidFill>
                <a:effectLst/>
                <a:latin typeface="Söhne"/>
              </a:rPr>
              <a:t>: Im Gegensatz zu vielen anderen Methoden zur Dimensionsreduktion, bewahrt UMAP sowohl die lokale als auch die globale Struktur der Daten. Das bedeutet, dass ähnliche Datenpunkte nahe beieinander bleiben und Datenclustern ihre relative Position im </a:t>
            </a:r>
            <a:r>
              <a:rPr lang="de-DE" b="0" i="0" err="1">
                <a:solidFill>
                  <a:srgbClr val="D1D5DB"/>
                </a:solidFill>
                <a:effectLst/>
                <a:latin typeface="Söhne"/>
              </a:rPr>
              <a:t>niedrigerdimensionalen</a:t>
            </a:r>
            <a:r>
              <a:rPr lang="de-DE" b="0" i="0">
                <a:solidFill>
                  <a:srgbClr val="D1D5DB"/>
                </a:solidFill>
                <a:effectLst/>
                <a:latin typeface="Söhne"/>
              </a:rPr>
              <a:t> Raum beibehalten.</a:t>
            </a:r>
          </a:p>
          <a:p>
            <a:pPr algn="l"/>
            <a:r>
              <a:rPr lang="de-DE" b="1" i="0">
                <a:solidFill>
                  <a:srgbClr val="D1D5DB"/>
                </a:solidFill>
                <a:effectLst/>
                <a:latin typeface="Söhne"/>
              </a:rPr>
              <a:t>Flexibilität</a:t>
            </a:r>
            <a:r>
              <a:rPr lang="de-DE" b="0" i="0">
                <a:solidFill>
                  <a:srgbClr val="D1D5DB"/>
                </a:solidFill>
                <a:effectLst/>
                <a:latin typeface="Söhne"/>
              </a:rPr>
              <a:t>: UMAP kann nicht nur zur Dimensionsreduktion verwendet werden, sondern auch zur Datenvisualisierung, Clustering und sogar zur Rauschunterdrückung. Es ist eine vielseitige Methode, die für eine Vielzahl von Aufgaben geeignet ist.</a:t>
            </a:r>
            <a:br>
              <a:rPr lang="de-DE" b="0" i="0">
                <a:solidFill>
                  <a:srgbClr val="D1D5DB"/>
                </a:solidFill>
                <a:effectLst/>
                <a:latin typeface="Söhne"/>
              </a:rPr>
            </a:br>
            <a:br>
              <a:rPr lang="de-DE" b="0" i="0">
                <a:solidFill>
                  <a:srgbClr val="D1D5DB"/>
                </a:solidFill>
                <a:effectLst/>
                <a:latin typeface="Söhne"/>
              </a:rPr>
            </a:br>
            <a:r>
              <a:rPr lang="de-DE" b="0" i="0">
                <a:solidFill>
                  <a:srgbClr val="D1D5DB"/>
                </a:solidFill>
                <a:effectLst/>
                <a:latin typeface="Söhne"/>
              </a:rPr>
              <a:t>HDBSCAN steht für "</a:t>
            </a:r>
            <a:r>
              <a:rPr lang="de-DE" b="0" i="0" err="1">
                <a:solidFill>
                  <a:srgbClr val="D1D5DB"/>
                </a:solidFill>
                <a:effectLst/>
                <a:latin typeface="Söhne"/>
              </a:rPr>
              <a:t>Hierarchical</a:t>
            </a:r>
            <a:r>
              <a:rPr lang="de-DE" b="0" i="0">
                <a:solidFill>
                  <a:srgbClr val="D1D5DB"/>
                </a:solidFill>
                <a:effectLst/>
                <a:latin typeface="Söhne"/>
              </a:rPr>
              <a:t> Density-</a:t>
            </a:r>
            <a:r>
              <a:rPr lang="de-DE" b="0" i="0" err="1">
                <a:solidFill>
                  <a:srgbClr val="D1D5DB"/>
                </a:solidFill>
                <a:effectLst/>
                <a:latin typeface="Söhne"/>
              </a:rPr>
              <a:t>Based</a:t>
            </a:r>
            <a:r>
              <a:rPr lang="de-DE" b="0" i="0">
                <a:solidFill>
                  <a:srgbClr val="D1D5DB"/>
                </a:solidFill>
                <a:effectLst/>
                <a:latin typeface="Söhne"/>
              </a:rPr>
              <a:t> </a:t>
            </a:r>
            <a:r>
              <a:rPr lang="de-DE" b="0" i="0" err="1">
                <a:solidFill>
                  <a:srgbClr val="D1D5DB"/>
                </a:solidFill>
                <a:effectLst/>
                <a:latin typeface="Söhne"/>
              </a:rPr>
              <a:t>Spatial</a:t>
            </a:r>
            <a:r>
              <a:rPr lang="de-DE" b="0" i="0">
                <a:solidFill>
                  <a:srgbClr val="D1D5DB"/>
                </a:solidFill>
                <a:effectLst/>
                <a:latin typeface="Söhne"/>
              </a:rPr>
              <a:t> Clustering </a:t>
            </a:r>
            <a:r>
              <a:rPr lang="de-DE" b="0" i="0" err="1">
                <a:solidFill>
                  <a:srgbClr val="D1D5DB"/>
                </a:solidFill>
                <a:effectLst/>
                <a:latin typeface="Söhne"/>
              </a:rPr>
              <a:t>of</a:t>
            </a:r>
            <a:r>
              <a:rPr lang="de-DE" b="0" i="0">
                <a:solidFill>
                  <a:srgbClr val="D1D5DB"/>
                </a:solidFill>
                <a:effectLst/>
                <a:latin typeface="Söhne"/>
              </a:rPr>
              <a:t> </a:t>
            </a:r>
            <a:r>
              <a:rPr lang="de-DE" b="0" i="0" err="1">
                <a:solidFill>
                  <a:srgbClr val="D1D5DB"/>
                </a:solidFill>
                <a:effectLst/>
                <a:latin typeface="Söhne"/>
              </a:rPr>
              <a:t>Applications</a:t>
            </a:r>
            <a:r>
              <a:rPr lang="de-DE" b="0" i="0">
                <a:solidFill>
                  <a:srgbClr val="D1D5DB"/>
                </a:solidFill>
                <a:effectLst/>
                <a:latin typeface="Söhne"/>
              </a:rPr>
              <a:t> </a:t>
            </a:r>
            <a:r>
              <a:rPr lang="de-DE" b="0" i="0" err="1">
                <a:solidFill>
                  <a:srgbClr val="D1D5DB"/>
                </a:solidFill>
                <a:effectLst/>
                <a:latin typeface="Söhne"/>
              </a:rPr>
              <a:t>with</a:t>
            </a:r>
            <a:r>
              <a:rPr lang="de-DE" b="0" i="0">
                <a:solidFill>
                  <a:srgbClr val="D1D5DB"/>
                </a:solidFill>
                <a:effectLst/>
                <a:latin typeface="Söhne"/>
              </a:rPr>
              <a:t> Noise". HDBSCAN ist ein Clustering-Algorithmus, der Datenpunkte auf der Grundlage ihrer Dichte gruppieren kann. Er identifiziert Cluster von verschiedenen Größen und kann Datenpunkte, die zu keinem Cluster gehören, effektiv als Rauschen kennzeichnen.</a:t>
            </a:r>
            <a:br>
              <a:rPr lang="de-DE" b="0" i="0">
                <a:solidFill>
                  <a:srgbClr val="D1D5DB"/>
                </a:solidFill>
                <a:effectLst/>
                <a:latin typeface="Söhne"/>
              </a:rPr>
            </a:br>
            <a:r>
              <a:rPr lang="de-DE" b="0" i="0">
                <a:solidFill>
                  <a:srgbClr val="D1D5DB"/>
                </a:solidFill>
                <a:effectLst/>
                <a:latin typeface="Söhne"/>
              </a:rPr>
              <a:t>Vorteile von HDBSCAN in einfachen Worten:</a:t>
            </a:r>
          </a:p>
          <a:p>
            <a:pPr algn="l">
              <a:buFont typeface="+mj-lt"/>
              <a:buAutoNum type="arabicPeriod"/>
            </a:pPr>
            <a:r>
              <a:rPr lang="de-DE" b="1" i="0">
                <a:solidFill>
                  <a:srgbClr val="D1D5DB"/>
                </a:solidFill>
                <a:effectLst/>
                <a:latin typeface="Söhne"/>
              </a:rPr>
              <a:t>Flexibilität bei der Clustergröße</a:t>
            </a:r>
            <a:r>
              <a:rPr lang="de-DE" b="0" i="0">
                <a:solidFill>
                  <a:srgbClr val="D1D5DB"/>
                </a:solidFill>
                <a:effectLst/>
                <a:latin typeface="Söhne"/>
              </a:rPr>
              <a:t>: Im Gegensatz zu vielen anderen Clustering-Algorithmen, die eine vorgegebene Anzahl von Clustern benötigen, bestimmt HDBSCAN die Anzahl der Cluster automatisch basierend auf der Datenstruktur. Das macht es ideal für Anwendungen, bei denen die Anzahl der Cluster unbekannt oder variabel ist.</a:t>
            </a:r>
          </a:p>
          <a:p>
            <a:endParaRPr lang="de-DE" b="0" i="0">
              <a:solidFill>
                <a:srgbClr val="D1D5DB"/>
              </a:solidFill>
              <a:effectLst/>
              <a:latin typeface="Söhne"/>
            </a:endParaRPr>
          </a:p>
          <a:p>
            <a:r>
              <a:rPr lang="de-DE" b="0" i="0" err="1">
                <a:solidFill>
                  <a:srgbClr val="D1D5DB"/>
                </a:solidFill>
                <a:effectLst/>
                <a:latin typeface="Söhne"/>
              </a:rPr>
              <a:t>CountVectorizer</a:t>
            </a:r>
            <a:r>
              <a:rPr lang="de-DE" b="0" i="0">
                <a:solidFill>
                  <a:srgbClr val="D1D5DB"/>
                </a:solidFill>
                <a:effectLst/>
                <a:latin typeface="Söhne"/>
              </a:rPr>
              <a:t> ist ein Textverarbeitungswerkzeug in der Python-Bibliothek </a:t>
            </a:r>
            <a:r>
              <a:rPr lang="de-DE" b="0" i="0" err="1">
                <a:solidFill>
                  <a:srgbClr val="D1D5DB"/>
                </a:solidFill>
                <a:effectLst/>
                <a:latin typeface="Söhne"/>
              </a:rPr>
              <a:t>scikit-learn</a:t>
            </a:r>
            <a:r>
              <a:rPr lang="de-DE" b="0" i="0">
                <a:solidFill>
                  <a:srgbClr val="D1D5DB"/>
                </a:solidFill>
                <a:effectLst/>
                <a:latin typeface="Söhne"/>
              </a:rPr>
              <a:t>, das Dokumente in eine Matrix von Token-Zählungen umwandelt. Es zählt einfach, wie oft jedes Wort in jedem Dokument erscheint, was für Textklassifizierungs- und Clustering-Aufgaben nützlich sein kann.</a:t>
            </a:r>
          </a:p>
          <a:p>
            <a:endParaRPr lang="de-DE" b="0" i="0">
              <a:solidFill>
                <a:srgbClr val="D1D5DB"/>
              </a:solidFill>
              <a:effectLst/>
              <a:latin typeface="Söhne"/>
            </a:endParaRPr>
          </a:p>
          <a:p>
            <a:br>
              <a:rPr lang="de-DE"/>
            </a:br>
            <a:r>
              <a:rPr lang="de-DE" b="0" i="0">
                <a:solidFill>
                  <a:srgbClr val="D1D5DB"/>
                </a:solidFill>
                <a:effectLst/>
                <a:latin typeface="Söhne"/>
              </a:rPr>
              <a:t>c-TF-IDF, kurz für Class-</a:t>
            </a:r>
            <a:r>
              <a:rPr lang="de-DE" b="0" i="0" err="1">
                <a:solidFill>
                  <a:srgbClr val="D1D5DB"/>
                </a:solidFill>
                <a:effectLst/>
                <a:latin typeface="Söhne"/>
              </a:rPr>
              <a:t>based</a:t>
            </a:r>
            <a:r>
              <a:rPr lang="de-DE" b="0" i="0">
                <a:solidFill>
                  <a:srgbClr val="D1D5DB"/>
                </a:solidFill>
                <a:effectLst/>
                <a:latin typeface="Söhne"/>
              </a:rPr>
              <a:t> Term </a:t>
            </a:r>
            <a:r>
              <a:rPr lang="de-DE" b="0" i="0" err="1">
                <a:solidFill>
                  <a:srgbClr val="D1D5DB"/>
                </a:solidFill>
                <a:effectLst/>
                <a:latin typeface="Söhne"/>
              </a:rPr>
              <a:t>Frequency</a:t>
            </a:r>
            <a:r>
              <a:rPr lang="de-DE" b="0" i="0">
                <a:solidFill>
                  <a:srgbClr val="D1D5DB"/>
                </a:solidFill>
                <a:effectLst/>
                <a:latin typeface="Söhne"/>
              </a:rPr>
              <a:t>-Inverse </a:t>
            </a:r>
            <a:r>
              <a:rPr lang="de-DE" b="0" i="0" err="1">
                <a:solidFill>
                  <a:srgbClr val="D1D5DB"/>
                </a:solidFill>
                <a:effectLst/>
                <a:latin typeface="Söhne"/>
              </a:rPr>
              <a:t>Document</a:t>
            </a:r>
            <a:r>
              <a:rPr lang="de-DE" b="0" i="0">
                <a:solidFill>
                  <a:srgbClr val="D1D5DB"/>
                </a:solidFill>
                <a:effectLst/>
                <a:latin typeface="Söhne"/>
              </a:rPr>
              <a:t> </a:t>
            </a:r>
            <a:r>
              <a:rPr lang="de-DE" b="0" i="0" err="1">
                <a:solidFill>
                  <a:srgbClr val="D1D5DB"/>
                </a:solidFill>
                <a:effectLst/>
                <a:latin typeface="Söhne"/>
              </a:rPr>
              <a:t>Frequency</a:t>
            </a:r>
            <a:r>
              <a:rPr lang="de-DE" b="0" i="0">
                <a:solidFill>
                  <a:srgbClr val="D1D5DB"/>
                </a:solidFill>
                <a:effectLst/>
                <a:latin typeface="Söhne"/>
              </a:rPr>
              <a:t>, ist eine Methode zur </a:t>
            </a:r>
            <a:r>
              <a:rPr lang="de-DE" b="0" i="0" err="1">
                <a:solidFill>
                  <a:srgbClr val="D1D5DB"/>
                </a:solidFill>
                <a:effectLst/>
                <a:latin typeface="Söhne"/>
              </a:rPr>
              <a:t>Textvektorisierung</a:t>
            </a:r>
            <a:r>
              <a:rPr lang="de-DE" b="0" i="0">
                <a:solidFill>
                  <a:srgbClr val="D1D5DB"/>
                </a:solidFill>
                <a:effectLst/>
                <a:latin typeface="Söhne"/>
              </a:rPr>
              <a:t>. Sie berechnet die Häufigkeit eines Wortes in einem bestimmten Dokument (TF), normalisiert jedoch durch Berücksichtigung, wie oft das Wort in anderen Dokumenten oder Klassen erscheint (IDF). Das "c" in c-TF-IDF steht für "</a:t>
            </a:r>
            <a:r>
              <a:rPr lang="de-DE" b="0" i="0" err="1">
                <a:solidFill>
                  <a:srgbClr val="D1D5DB"/>
                </a:solidFill>
                <a:effectLst/>
                <a:latin typeface="Söhne"/>
              </a:rPr>
              <a:t>class</a:t>
            </a:r>
            <a:r>
              <a:rPr lang="de-DE" b="0" i="0">
                <a:solidFill>
                  <a:srgbClr val="D1D5DB"/>
                </a:solidFill>
                <a:effectLst/>
                <a:latin typeface="Söhne"/>
              </a:rPr>
              <a:t>" und bedeutet, dass die Häufigkeiten innerhalb von Klassen und nicht innerhalb des gesamten Korpus berechnet werden, wodurch wichtige Wörter in jeder Klasse hervorgehoben werden.</a:t>
            </a:r>
            <a:endParaRPr lang="de-DE"/>
          </a:p>
        </p:txBody>
      </p:sp>
      <p:sp>
        <p:nvSpPr>
          <p:cNvPr id="4" name="Foliennummernplatzhalter 3"/>
          <p:cNvSpPr>
            <a:spLocks noGrp="1"/>
          </p:cNvSpPr>
          <p:nvPr>
            <p:ph type="sldNum" sz="quarter" idx="5"/>
          </p:nvPr>
        </p:nvSpPr>
        <p:spPr/>
        <p:txBody>
          <a:bodyPr/>
          <a:lstStyle/>
          <a:p>
            <a:fld id="{E13F729A-0AF0-4995-B32B-9504BC68960C}" type="slidenum">
              <a:rPr lang="de-DE" smtClean="0"/>
              <a:t>6</a:t>
            </a:fld>
            <a:endParaRPr lang="de-DE"/>
          </a:p>
        </p:txBody>
      </p:sp>
    </p:spTree>
    <p:extLst>
      <p:ext uri="{BB962C8B-B14F-4D97-AF65-F5344CB8AC3E}">
        <p14:creationId xmlns:p14="http://schemas.microsoft.com/office/powerpoint/2010/main" val="2819990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a:t>Hier erwähnen dass es 35 Topics sind und 1402 </a:t>
            </a:r>
            <a:r>
              <a:rPr lang="de-DE" err="1"/>
              <a:t>outliers</a:t>
            </a:r>
            <a:r>
              <a:rPr lang="de-DE"/>
              <a:t> und wir 4 </a:t>
            </a:r>
            <a:r>
              <a:rPr lang="de-DE" err="1"/>
              <a:t>topics</a:t>
            </a:r>
            <a:r>
              <a:rPr lang="de-DE"/>
              <a:t> kein </a:t>
            </a:r>
            <a:r>
              <a:rPr lang="de-DE" err="1"/>
              <a:t>label</a:t>
            </a:r>
            <a:r>
              <a:rPr lang="de-DE"/>
              <a:t> hinzufügen konnten!</a:t>
            </a:r>
            <a:br>
              <a:rPr lang="de-DE"/>
            </a:br>
            <a:br>
              <a:rPr lang="de-DE"/>
            </a:br>
            <a:r>
              <a:rPr lang="de-DE" b="0" i="0">
                <a:solidFill>
                  <a:srgbClr val="D1D5DB"/>
                </a:solidFill>
                <a:effectLst/>
                <a:latin typeface="Söhne"/>
              </a:rPr>
              <a:t>In der Topic-Modellierung, insbesondere in Modellen wie Latent </a:t>
            </a:r>
            <a:r>
              <a:rPr lang="de-DE" b="0" i="0" err="1">
                <a:solidFill>
                  <a:srgbClr val="D1D5DB"/>
                </a:solidFill>
                <a:effectLst/>
                <a:latin typeface="Söhne"/>
              </a:rPr>
              <a:t>Dirichlet</a:t>
            </a:r>
            <a:r>
              <a:rPr lang="de-DE" b="0" i="0">
                <a:solidFill>
                  <a:srgbClr val="D1D5DB"/>
                </a:solidFill>
                <a:effectLst/>
                <a:latin typeface="Söhne"/>
              </a:rPr>
              <a:t> </a:t>
            </a:r>
            <a:r>
              <a:rPr lang="de-DE" b="0" i="0" err="1">
                <a:solidFill>
                  <a:srgbClr val="D1D5DB"/>
                </a:solidFill>
                <a:effectLst/>
                <a:latin typeface="Söhne"/>
              </a:rPr>
              <a:t>Allocation</a:t>
            </a:r>
            <a:r>
              <a:rPr lang="de-DE" b="0" i="0">
                <a:solidFill>
                  <a:srgbClr val="D1D5DB"/>
                </a:solidFill>
                <a:effectLst/>
                <a:latin typeface="Söhne"/>
              </a:rPr>
              <a:t> (LDA), wird jedem Wort in einem Thema ein "Topic Word Score" oder Gewicht zugeordnet. Diese Punktzahl gibt an, wie wichtig oder relevant das Wort für dieses spezielle Thema ist.</a:t>
            </a:r>
          </a:p>
          <a:p>
            <a:pPr algn="l"/>
            <a:r>
              <a:rPr lang="de-DE" b="0" i="0">
                <a:solidFill>
                  <a:srgbClr val="D1D5DB"/>
                </a:solidFill>
                <a:effectLst/>
                <a:latin typeface="Söhne"/>
              </a:rPr>
              <a:t>Der genaue Wert der Punktzahl kann variieren, je nachdem, wie das Modell sie berechnet. In vielen Fällen wird jedoch ein höherer Score bedeuten, dass das Wort für das Thema relevanter ist. Ein niedriger Score bedeutet dagegen, dass das Wort weniger relevant oder weniger charakteristisch für das Thema ist.</a:t>
            </a:r>
          </a:p>
          <a:p>
            <a:pPr algn="l"/>
            <a:r>
              <a:rPr lang="de-DE" b="0" i="0">
                <a:solidFill>
                  <a:srgbClr val="D1D5DB"/>
                </a:solidFill>
                <a:effectLst/>
                <a:latin typeface="Söhne"/>
              </a:rPr>
              <a:t>Es ist wichtig zu beachten, dass die Werte oft normalisiert werden, so dass sie sich zu 1 addieren, wenn man über alle Worte in einem Thema summiert. Dies bedeutet, dass sie oft als Wahrscheinlichkeiten interpretiert werden können, wobei eine höhere Punktzahl eine höhere Wahrscheinlichkeit bedeutet, dass das Wort in einem zufällig ausgewählten Dokument dieses Themas erscheint.</a:t>
            </a:r>
          </a:p>
          <a:p>
            <a:endParaRPr lang="de-DE"/>
          </a:p>
        </p:txBody>
      </p:sp>
      <p:sp>
        <p:nvSpPr>
          <p:cNvPr id="4" name="Foliennummernplatzhalter 3"/>
          <p:cNvSpPr>
            <a:spLocks noGrp="1"/>
          </p:cNvSpPr>
          <p:nvPr>
            <p:ph type="sldNum" sz="quarter" idx="5"/>
          </p:nvPr>
        </p:nvSpPr>
        <p:spPr/>
        <p:txBody>
          <a:bodyPr/>
          <a:lstStyle/>
          <a:p>
            <a:fld id="{E13F729A-0AF0-4995-B32B-9504BC68960C}" type="slidenum">
              <a:rPr lang="de-DE" smtClean="0"/>
              <a:t>7</a:t>
            </a:fld>
            <a:endParaRPr lang="de-DE"/>
          </a:p>
        </p:txBody>
      </p:sp>
    </p:spTree>
    <p:extLst>
      <p:ext uri="{BB962C8B-B14F-4D97-AF65-F5344CB8AC3E}">
        <p14:creationId xmlns:p14="http://schemas.microsoft.com/office/powerpoint/2010/main" val="4039779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err="1"/>
              <a:t>We</a:t>
            </a:r>
            <a:r>
              <a:rPr lang="de-DE"/>
              <a:t> </a:t>
            </a:r>
            <a:r>
              <a:rPr lang="de-DE" err="1"/>
              <a:t>couldn‘t</a:t>
            </a:r>
            <a:r>
              <a:rPr lang="de-DE"/>
              <a:t> find </a:t>
            </a:r>
            <a:r>
              <a:rPr lang="de-DE" err="1"/>
              <a:t>topics</a:t>
            </a:r>
            <a:r>
              <a:rPr lang="de-DE"/>
              <a:t> </a:t>
            </a:r>
            <a:r>
              <a:rPr lang="de-DE" err="1"/>
              <a:t>for</a:t>
            </a:r>
            <a:r>
              <a:rPr lang="de-DE"/>
              <a:t> 4 </a:t>
            </a:r>
            <a:r>
              <a:rPr lang="de-DE" err="1"/>
              <a:t>wordclouds</a:t>
            </a:r>
          </a:p>
          <a:p>
            <a:r>
              <a:rPr lang="de-DE"/>
              <a:t>ZOONO GERMANY</a:t>
            </a:r>
          </a:p>
        </p:txBody>
      </p:sp>
      <p:sp>
        <p:nvSpPr>
          <p:cNvPr id="4" name="Foliennummernplatzhalter 3"/>
          <p:cNvSpPr>
            <a:spLocks noGrp="1"/>
          </p:cNvSpPr>
          <p:nvPr>
            <p:ph type="sldNum" sz="quarter" idx="5"/>
          </p:nvPr>
        </p:nvSpPr>
        <p:spPr/>
        <p:txBody>
          <a:bodyPr/>
          <a:lstStyle/>
          <a:p>
            <a:fld id="{E13F729A-0AF0-4995-B32B-9504BC68960C}" type="slidenum">
              <a:rPr lang="de-DE" smtClean="0"/>
              <a:t>8</a:t>
            </a:fld>
            <a:endParaRPr lang="de-DE"/>
          </a:p>
        </p:txBody>
      </p:sp>
    </p:spTree>
    <p:extLst>
      <p:ext uri="{BB962C8B-B14F-4D97-AF65-F5344CB8AC3E}">
        <p14:creationId xmlns:p14="http://schemas.microsoft.com/office/powerpoint/2010/main" val="40748171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err="1"/>
              <a:t>Similarity</a:t>
            </a:r>
            <a:r>
              <a:rPr lang="de-DE"/>
              <a:t> Matrix </a:t>
            </a:r>
            <a:r>
              <a:rPr lang="de-DE" err="1"/>
              <a:t>is</a:t>
            </a:r>
            <a:r>
              <a:rPr lang="de-DE"/>
              <a:t> </a:t>
            </a:r>
            <a:r>
              <a:rPr lang="de-DE" err="1"/>
              <a:t>based</a:t>
            </a:r>
            <a:r>
              <a:rPr lang="de-DE"/>
              <a:t> on </a:t>
            </a:r>
            <a:r>
              <a:rPr lang="de-DE" err="1"/>
              <a:t>Cosine</a:t>
            </a:r>
            <a:r>
              <a:rPr lang="de-DE"/>
              <a:t> </a:t>
            </a:r>
            <a:r>
              <a:rPr lang="de-DE" err="1"/>
              <a:t>Similarity</a:t>
            </a:r>
            <a:r>
              <a:rPr lang="de-DE"/>
              <a:t> </a:t>
            </a:r>
          </a:p>
          <a:p>
            <a:r>
              <a:rPr lang="de-DE" err="1"/>
              <a:t>Cosine</a:t>
            </a:r>
            <a:r>
              <a:rPr lang="de-DE"/>
              <a:t> </a:t>
            </a:r>
            <a:r>
              <a:rPr lang="de-DE" err="1"/>
              <a:t>Similarity</a:t>
            </a:r>
            <a:r>
              <a:rPr lang="de-DE"/>
              <a:t>: </a:t>
            </a:r>
            <a:r>
              <a:rPr lang="en-US"/>
              <a:t>Cosine similarity is a measure used to determine the similarity between two vectors in a multi-dimensional space. It calculates the cosine of the angle between the vectors, representing how closely they align with each other.</a:t>
            </a:r>
          </a:p>
          <a:p>
            <a:r>
              <a:rPr lang="en-US"/>
              <a:t>In the context of natural language processing or information retrieval, cosine similarity is often applied to compare the similarity of documents or text snippets. Each document or text snippet is represented as a vector, where each dimension corresponds to a specific feature or term. The magnitude and direction of the vectors indicate the presence and importance of these features in the documents</a:t>
            </a:r>
          </a:p>
          <a:p>
            <a:endParaRPr lang="de-DE"/>
          </a:p>
        </p:txBody>
      </p:sp>
      <p:sp>
        <p:nvSpPr>
          <p:cNvPr id="4" name="Foliennummernplatzhalter 3"/>
          <p:cNvSpPr>
            <a:spLocks noGrp="1"/>
          </p:cNvSpPr>
          <p:nvPr>
            <p:ph type="sldNum" sz="quarter" idx="5"/>
          </p:nvPr>
        </p:nvSpPr>
        <p:spPr/>
        <p:txBody>
          <a:bodyPr/>
          <a:lstStyle/>
          <a:p>
            <a:fld id="{E13F729A-0AF0-4995-B32B-9504BC68960C}" type="slidenum">
              <a:rPr lang="de-DE" smtClean="0"/>
              <a:t>9</a:t>
            </a:fld>
            <a:endParaRPr lang="de-DE"/>
          </a:p>
        </p:txBody>
      </p:sp>
    </p:spTree>
    <p:extLst>
      <p:ext uri="{BB962C8B-B14F-4D97-AF65-F5344CB8AC3E}">
        <p14:creationId xmlns:p14="http://schemas.microsoft.com/office/powerpoint/2010/main" val="3148034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1402 </a:t>
            </a:r>
            <a:r>
              <a:rPr lang="de-DE" err="1"/>
              <a:t>Outliers</a:t>
            </a:r>
            <a:r>
              <a:rPr lang="de-DE"/>
              <a:t> (nicht droppen)</a:t>
            </a:r>
          </a:p>
          <a:p>
            <a:r>
              <a:rPr lang="de-DE"/>
              <a:t>Manche Websites waren nicht gut zu clustern wegen Textqualität</a:t>
            </a:r>
          </a:p>
          <a:p>
            <a:endParaRPr lang="de-DE"/>
          </a:p>
          <a:p>
            <a:endParaRPr lang="de-DE"/>
          </a:p>
          <a:p>
            <a:r>
              <a:rPr lang="de-DE" err="1"/>
              <a:t>Automated</a:t>
            </a:r>
            <a:r>
              <a:rPr lang="de-DE"/>
              <a:t> </a:t>
            </a:r>
            <a:r>
              <a:rPr lang="de-DE" err="1"/>
              <a:t>Removal</a:t>
            </a:r>
            <a:r>
              <a:rPr lang="de-DE"/>
              <a:t> </a:t>
            </a:r>
            <a:r>
              <a:rPr lang="de-DE" err="1"/>
              <a:t>of</a:t>
            </a:r>
            <a:r>
              <a:rPr lang="de-DE"/>
              <a:t> Cookies:</a:t>
            </a:r>
            <a:br>
              <a:rPr lang="de-DE"/>
            </a:br>
            <a:r>
              <a:rPr lang="de-DE"/>
              <a:t>- Bisher Cookies über </a:t>
            </a:r>
            <a:r>
              <a:rPr lang="de-DE" err="1"/>
              <a:t>keywords</a:t>
            </a:r>
            <a:r>
              <a:rPr lang="de-DE"/>
              <a:t> </a:t>
            </a:r>
            <a:r>
              <a:rPr lang="de-DE" err="1"/>
              <a:t>herausgeilftert</a:t>
            </a:r>
            <a:r>
              <a:rPr lang="de-DE"/>
              <a:t>….  -&gt; wir konnten nicht alle &lt;div&gt; sauber herausfiltern damit</a:t>
            </a:r>
          </a:p>
          <a:p>
            <a:r>
              <a:rPr lang="de-DE"/>
              <a:t>-&gt; Mit LLM filtern kann automatisch in Pipeline integriert werden und ist nicht von der individuellen Benennung der Betreiber/Entwickler der Website abhängig </a:t>
            </a:r>
            <a:r>
              <a:rPr lang="de-DE">
                <a:sym typeface="Wingdings" pitchFamily="2" charset="2"/>
              </a:rPr>
              <a:t> </a:t>
            </a:r>
            <a:endParaRPr lang="de-DE"/>
          </a:p>
        </p:txBody>
      </p:sp>
      <p:sp>
        <p:nvSpPr>
          <p:cNvPr id="4" name="Foliennummernplatzhalter 3"/>
          <p:cNvSpPr>
            <a:spLocks noGrp="1"/>
          </p:cNvSpPr>
          <p:nvPr>
            <p:ph type="sldNum" sz="quarter" idx="5"/>
          </p:nvPr>
        </p:nvSpPr>
        <p:spPr/>
        <p:txBody>
          <a:bodyPr/>
          <a:lstStyle/>
          <a:p>
            <a:fld id="{E13F729A-0AF0-4995-B32B-9504BC68960C}" type="slidenum">
              <a:rPr lang="de-DE" smtClean="0"/>
              <a:t>10</a:t>
            </a:fld>
            <a:endParaRPr lang="de-DE"/>
          </a:p>
        </p:txBody>
      </p:sp>
    </p:spTree>
    <p:extLst>
      <p:ext uri="{BB962C8B-B14F-4D97-AF65-F5344CB8AC3E}">
        <p14:creationId xmlns:p14="http://schemas.microsoft.com/office/powerpoint/2010/main" val="39345584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sp>
        <p:nvSpPr>
          <p:cNvPr id="14" name="Bildplatzhalter 4"/>
          <p:cNvSpPr>
            <a:spLocks noGrp="1"/>
          </p:cNvSpPr>
          <p:nvPr>
            <p:ph type="pic" sz="quarter" idx="10" hasCustomPrompt="1"/>
          </p:nvPr>
        </p:nvSpPr>
        <p:spPr>
          <a:xfrm>
            <a:off x="117231" y="2714625"/>
            <a:ext cx="8928344" cy="2031205"/>
          </a:xfrm>
          <a:prstGeom prst="round2DiagRect">
            <a:avLst>
              <a:gd name="adj1" fmla="val 0"/>
              <a:gd name="adj2" fmla="val 8317"/>
            </a:avLst>
          </a:prstGeom>
          <a:solidFill>
            <a:srgbClr val="FF99FF"/>
          </a:solidFill>
          <a:ln w="12700">
            <a:solidFill>
              <a:schemeClr val="bg2"/>
            </a:solidFill>
          </a:ln>
        </p:spPr>
        <p:txBody>
          <a:bodyPr/>
          <a:lstStyle>
            <a:lvl1pPr marL="0" indent="0">
              <a:buFont typeface="Arial" panose="020B0604020202020204" pitchFamily="34" charset="0"/>
              <a:buNone/>
              <a:defRPr baseline="0"/>
            </a:lvl1pPr>
          </a:lstStyle>
          <a:p>
            <a:r>
              <a:rPr lang="en-US"/>
              <a:t>Please insert a picture in the slide master</a:t>
            </a:r>
          </a:p>
        </p:txBody>
      </p:sp>
      <p:sp>
        <p:nvSpPr>
          <p:cNvPr id="8" name="Textplatzhalter 18"/>
          <p:cNvSpPr>
            <a:spLocks noGrp="1"/>
          </p:cNvSpPr>
          <p:nvPr>
            <p:ph type="body" sz="quarter" idx="11" hasCustomPrompt="1"/>
          </p:nvPr>
        </p:nvSpPr>
        <p:spPr>
          <a:xfrm>
            <a:off x="365443" y="1445896"/>
            <a:ext cx="8524557" cy="285114"/>
          </a:xfrm>
        </p:spPr>
        <p:txBody>
          <a:bodyPr>
            <a:normAutofit/>
          </a:bodyPr>
          <a:lstStyle>
            <a:lvl1pPr marL="0" indent="0">
              <a:buFont typeface="Arial" panose="020B0604020202020204" pitchFamily="34" charset="0"/>
              <a:buNone/>
              <a:defRPr sz="2600" b="1"/>
            </a:lvl1pPr>
            <a:lvl2pPr marL="355600" indent="0">
              <a:buFont typeface="Arial" panose="020B0604020202020204" pitchFamily="34" charset="0"/>
              <a:buNone/>
              <a:defRPr sz="2600" b="1"/>
            </a:lvl2pPr>
            <a:lvl3pPr marL="717550" indent="0">
              <a:buFont typeface="Arial" panose="020B0604020202020204" pitchFamily="34" charset="0"/>
              <a:buNone/>
              <a:defRPr sz="2600" b="1"/>
            </a:lvl3pPr>
            <a:lvl4pPr marL="1073150" indent="0">
              <a:buFont typeface="Arial" panose="020B0604020202020204" pitchFamily="34" charset="0"/>
              <a:buNone/>
              <a:defRPr sz="2600" b="1"/>
            </a:lvl4pPr>
            <a:lvl5pPr marL="1435100" indent="0">
              <a:buFont typeface="Arial" panose="020B0604020202020204" pitchFamily="34" charset="0"/>
              <a:buNone/>
              <a:defRPr sz="2600" b="1"/>
            </a:lvl5pPr>
          </a:lstStyle>
          <a:p>
            <a:pPr lvl="0"/>
            <a:r>
              <a:rPr lang="de-DE"/>
              <a:t>Click </a:t>
            </a:r>
            <a:r>
              <a:rPr lang="de-DE" err="1"/>
              <a:t>to</a:t>
            </a:r>
            <a:r>
              <a:rPr lang="de-DE"/>
              <a:t> </a:t>
            </a:r>
            <a:r>
              <a:rPr lang="de-DE" err="1"/>
              <a:t>add</a:t>
            </a:r>
            <a:endParaRPr lang="de-DE"/>
          </a:p>
        </p:txBody>
      </p:sp>
      <p:sp>
        <p:nvSpPr>
          <p:cNvPr id="9" name="Textplatzhalter 25"/>
          <p:cNvSpPr>
            <a:spLocks noGrp="1"/>
          </p:cNvSpPr>
          <p:nvPr>
            <p:ph type="body" sz="quarter" idx="13" hasCustomPrompt="1"/>
          </p:nvPr>
        </p:nvSpPr>
        <p:spPr>
          <a:xfrm>
            <a:off x="380675" y="1979930"/>
            <a:ext cx="8515675" cy="509905"/>
          </a:xfrm>
        </p:spPr>
        <p:txBody>
          <a:bodyPr>
            <a:normAutofit/>
          </a:bodyPr>
          <a:lstStyle>
            <a:lvl1pPr marL="0" indent="0">
              <a:buFont typeface="Arial" panose="020B0604020202020204" pitchFamily="34" charset="0"/>
              <a:buNone/>
              <a:defRPr sz="1800" b="1" i="0" baseline="0"/>
            </a:lvl1pPr>
            <a:lvl2pPr marL="355600" indent="0">
              <a:buFont typeface="Arial" panose="020B0604020202020204" pitchFamily="34" charset="0"/>
              <a:buNone/>
              <a:defRPr sz="1800" b="1" i="0"/>
            </a:lvl2pPr>
            <a:lvl3pPr marL="717550" indent="0">
              <a:buFont typeface="Arial" panose="020B0604020202020204" pitchFamily="34" charset="0"/>
              <a:buNone/>
              <a:defRPr sz="1800" b="1" i="0"/>
            </a:lvl3pPr>
            <a:lvl4pPr marL="1073150" indent="0">
              <a:buFont typeface="Arial" panose="020B0604020202020204" pitchFamily="34" charset="0"/>
              <a:buNone/>
              <a:defRPr sz="1800" b="1" i="0"/>
            </a:lvl4pPr>
            <a:lvl5pPr marL="1435100" indent="0">
              <a:buFont typeface="Arial" panose="020B0604020202020204" pitchFamily="34" charset="0"/>
              <a:buNone/>
              <a:defRPr sz="1800" b="1" i="0"/>
            </a:lvl5pPr>
          </a:lstStyle>
          <a:p>
            <a:pPr lvl="0"/>
            <a:r>
              <a:rPr lang="de-DE"/>
              <a:t>Click </a:t>
            </a:r>
            <a:r>
              <a:rPr lang="de-DE" err="1"/>
              <a:t>to</a:t>
            </a:r>
            <a:r>
              <a:rPr lang="de-DE"/>
              <a:t> </a:t>
            </a:r>
            <a:r>
              <a:rPr lang="de-DE" err="1"/>
              <a:t>add</a:t>
            </a:r>
            <a:r>
              <a:rPr lang="de-DE"/>
              <a:t> </a:t>
            </a:r>
            <a:r>
              <a:rPr lang="de-DE" err="1"/>
              <a:t>subline</a:t>
            </a:r>
            <a:br>
              <a:rPr lang="de-DE"/>
            </a:br>
            <a:r>
              <a:rPr lang="de-DE"/>
              <a:t>(</a:t>
            </a:r>
            <a:r>
              <a:rPr lang="en-US"/>
              <a:t>Also possible in two columns</a:t>
            </a:r>
            <a:r>
              <a:rPr lang="de-DE"/>
              <a:t>)</a:t>
            </a:r>
          </a:p>
        </p:txBody>
      </p:sp>
      <p:sp>
        <p:nvSpPr>
          <p:cNvPr id="10" name="Text Box 14">
            <a:extLst>
              <a:ext uri="{FF2B5EF4-FFF2-40B4-BE49-F238E27FC236}">
                <a16:creationId xmlns:a16="http://schemas.microsoft.com/office/drawing/2014/main" id="{537A5579-09BA-4663-B67D-33B154205799}"/>
              </a:ext>
            </a:extLst>
          </p:cNvPr>
          <p:cNvSpPr txBox="1">
            <a:spLocks noChangeArrowheads="1"/>
          </p:cNvSpPr>
          <p:nvPr userDrawn="1"/>
        </p:nvSpPr>
        <p:spPr bwMode="auto">
          <a:xfrm>
            <a:off x="116600" y="4895776"/>
            <a:ext cx="3606670" cy="126958"/>
          </a:xfrm>
          <a:prstGeom prst="rect">
            <a:avLst/>
          </a:prstGeom>
          <a:noFill/>
          <a:ln w="9525">
            <a:noFill/>
            <a:miter lim="800000"/>
            <a:headEnd/>
            <a:tailEnd/>
          </a:ln>
          <a:effectLst/>
        </p:spPr>
        <p:txBody>
          <a:bodyPr wrap="square" lIns="0" tIns="0" rIns="0" bIns="0">
            <a:spAutoFit/>
          </a:bodyPr>
          <a:lstStyle/>
          <a:p>
            <a:r>
              <a:rPr lang="en-US" sz="825" noProof="0"/>
              <a:t>KIT – The Research University in the Helmholtz Association</a:t>
            </a:r>
          </a:p>
        </p:txBody>
      </p:sp>
      <p:sp>
        <p:nvSpPr>
          <p:cNvPr id="11" name="Text Box 14">
            <a:extLst>
              <a:ext uri="{FF2B5EF4-FFF2-40B4-BE49-F238E27FC236}">
                <a16:creationId xmlns:a16="http://schemas.microsoft.com/office/drawing/2014/main" id="{6C188393-F356-4F5D-80C7-5DAA7302CAFB}"/>
              </a:ext>
            </a:extLst>
          </p:cNvPr>
          <p:cNvSpPr txBox="1">
            <a:spLocks noChangeArrowheads="1"/>
          </p:cNvSpPr>
          <p:nvPr userDrawn="1"/>
        </p:nvSpPr>
        <p:spPr bwMode="auto">
          <a:xfrm>
            <a:off x="7318375" y="4826105"/>
            <a:ext cx="17272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r>
              <a:rPr lang="de-DE" altLang="de-DE" sz="1600" b="1">
                <a:solidFill>
                  <a:schemeClr val="tx1"/>
                </a:solidFill>
              </a:rPr>
              <a:t>www.kit.edu</a:t>
            </a:r>
          </a:p>
        </p:txBody>
      </p:sp>
      <p:pic>
        <p:nvPicPr>
          <p:cNvPr id="12" name="Grafik 11">
            <a:extLst>
              <a:ext uri="{FF2B5EF4-FFF2-40B4-BE49-F238E27FC236}">
                <a16:creationId xmlns:a16="http://schemas.microsoft.com/office/drawing/2014/main" id="{F170E65B-29E8-4B34-8C2D-4A01E1FD964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6000" y="360000"/>
            <a:ext cx="1621550" cy="751280"/>
          </a:xfrm>
          <a:prstGeom prst="rect">
            <a:avLst/>
          </a:prstGeom>
        </p:spPr>
      </p:pic>
      <p:pic>
        <p:nvPicPr>
          <p:cNvPr id="3" name="Picture 2" descr="A picture containing drawing&#10;&#10;Description automatically generated">
            <a:extLst>
              <a:ext uri="{FF2B5EF4-FFF2-40B4-BE49-F238E27FC236}">
                <a16:creationId xmlns:a16="http://schemas.microsoft.com/office/drawing/2014/main" id="{D4A06D37-EBA1-C748-858C-44A86375893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89815" y="354300"/>
            <a:ext cx="2658185" cy="755882"/>
          </a:xfrm>
          <a:prstGeom prst="rect">
            <a:avLst/>
          </a:prstGeom>
        </p:spPr>
      </p:pic>
    </p:spTree>
    <p:extLst>
      <p:ext uri="{BB962C8B-B14F-4D97-AF65-F5344CB8AC3E}">
        <p14:creationId xmlns:p14="http://schemas.microsoft.com/office/powerpoint/2010/main" val="1905241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7234" y="4748824"/>
            <a:ext cx="1027755" cy="396264"/>
          </a:xfrm>
          <a:prstGeom prst="rect">
            <a:avLst/>
          </a:prstGeom>
        </p:spPr>
        <p:txBody>
          <a:bodyPr/>
          <a:lstStyle/>
          <a:p>
            <a:fld id="{EF9F2463-8150-4DAA-877D-A146C8C8C60A}" type="datetime1">
              <a:rPr lang="de-DE" smtClean="0"/>
              <a:t>18.07.2023</a:t>
            </a:fld>
            <a:endParaRPr lang="de-DE"/>
          </a:p>
        </p:txBody>
      </p:sp>
      <p:sp>
        <p:nvSpPr>
          <p:cNvPr id="4" name="Slide Number Placeholder 3"/>
          <p:cNvSpPr>
            <a:spLocks noGrp="1"/>
          </p:cNvSpPr>
          <p:nvPr>
            <p:ph type="sldNum" sz="quarter" idx="12"/>
          </p:nvPr>
        </p:nvSpPr>
        <p:spPr>
          <a:xfrm>
            <a:off x="216000" y="4748824"/>
            <a:ext cx="326368" cy="396264"/>
          </a:xfrm>
          <a:prstGeom prst="rect">
            <a:avLst/>
          </a:prstGeom>
        </p:spPr>
        <p:txBody>
          <a:bodyPr/>
          <a:lstStyle/>
          <a:p>
            <a:fld id="{61696EC4-B4CF-4701-AD06-A8439D6D8E12}" type="slidenum">
              <a:rPr lang="de-DE" smtClean="0"/>
              <a:t>‹#›</a:t>
            </a:fld>
            <a:endParaRPr lang="de-DE"/>
          </a:p>
        </p:txBody>
      </p:sp>
    </p:spTree>
    <p:extLst>
      <p:ext uri="{BB962C8B-B14F-4D97-AF65-F5344CB8AC3E}">
        <p14:creationId xmlns:p14="http://schemas.microsoft.com/office/powerpoint/2010/main" val="2060272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halt mit Überschrif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61640" y="1188000"/>
            <a:ext cx="4882310" cy="3209146"/>
          </a:xfrm>
        </p:spPr>
        <p:txBody>
          <a:bodyPr/>
          <a:lstStyle>
            <a:lvl1pPr>
              <a:defRPr sz="1500"/>
            </a:lvl1pPr>
            <a:lvl2pPr>
              <a:defRPr sz="1350"/>
            </a:lvl2pPr>
            <a:lvl3pPr>
              <a:defRPr sz="1200"/>
            </a:lvl3pPr>
            <a:lvl4pPr>
              <a:defRPr sz="1200"/>
            </a:lvl4pPr>
            <a:lvl5pPr marL="1076612" indent="0">
              <a:buNone/>
              <a:defRPr sz="1200"/>
            </a:lvl5pPr>
            <a:lvl6pPr>
              <a:defRPr sz="1500"/>
            </a:lvl6pPr>
            <a:lvl7pPr>
              <a:defRPr sz="1500"/>
            </a:lvl7pPr>
            <a:lvl8pPr>
              <a:defRPr sz="1500"/>
            </a:lvl8pPr>
            <a:lvl9pPr>
              <a:defRPr sz="1500"/>
            </a:lvl9pPr>
          </a:lstStyle>
          <a:p>
            <a:pPr lvl="0"/>
            <a:r>
              <a:rPr lang="en-US" altLang="de-DE"/>
              <a:t>Click to add text</a:t>
            </a:r>
          </a:p>
          <a:p>
            <a:pPr lvl="1"/>
            <a:r>
              <a:rPr lang="en-US" altLang="de-DE"/>
              <a:t>Second level</a:t>
            </a:r>
          </a:p>
          <a:p>
            <a:pPr lvl="2"/>
            <a:r>
              <a:rPr lang="en-US" altLang="de-DE"/>
              <a:t>Third level</a:t>
            </a:r>
          </a:p>
          <a:p>
            <a:pPr lvl="3"/>
            <a:r>
              <a:rPr lang="en-US" altLang="de-DE"/>
              <a:t>Fourth level</a:t>
            </a:r>
          </a:p>
          <a:p>
            <a:pPr lvl="4"/>
            <a:r>
              <a:rPr lang="en-US" altLang="de-DE"/>
              <a:t>Fifth level</a:t>
            </a:r>
          </a:p>
        </p:txBody>
      </p:sp>
      <p:sp>
        <p:nvSpPr>
          <p:cNvPr id="4" name="Text Placeholder 3"/>
          <p:cNvSpPr>
            <a:spLocks noGrp="1"/>
          </p:cNvSpPr>
          <p:nvPr>
            <p:ph type="body" sz="half" idx="2" hasCustomPrompt="1"/>
          </p:nvPr>
        </p:nvSpPr>
        <p:spPr>
          <a:xfrm>
            <a:off x="400051" y="1188001"/>
            <a:ext cx="3178969" cy="3209146"/>
          </a:xfrm>
        </p:spPr>
        <p:txBody>
          <a:bodyPr/>
          <a:lstStyle>
            <a:lvl1pPr marL="0" indent="0">
              <a:buNone/>
              <a:defRPr sz="1200"/>
            </a:lvl1pPr>
            <a:lvl2pPr marL="342991" indent="0">
              <a:buNone/>
              <a:defRPr sz="1050"/>
            </a:lvl2pPr>
            <a:lvl3pPr marL="685983" indent="0">
              <a:buNone/>
              <a:defRPr sz="900"/>
            </a:lvl3pPr>
            <a:lvl4pPr marL="1028974" indent="0">
              <a:buNone/>
              <a:defRPr sz="750"/>
            </a:lvl4pPr>
            <a:lvl5pPr marL="1371966" indent="0">
              <a:buNone/>
              <a:defRPr sz="750"/>
            </a:lvl5pPr>
            <a:lvl6pPr marL="1714957" indent="0">
              <a:buNone/>
              <a:defRPr sz="750"/>
            </a:lvl6pPr>
            <a:lvl7pPr marL="2057949" indent="0">
              <a:buNone/>
              <a:defRPr sz="750"/>
            </a:lvl7pPr>
            <a:lvl8pPr marL="2400940" indent="0">
              <a:buNone/>
              <a:defRPr sz="750"/>
            </a:lvl8pPr>
            <a:lvl9pPr marL="2743932" indent="0">
              <a:buNone/>
              <a:defRPr sz="750"/>
            </a:lvl9pPr>
          </a:lstStyle>
          <a:p>
            <a:pPr lvl="0"/>
            <a:r>
              <a:rPr lang="en-US" altLang="de-DE"/>
              <a:t>Click to add text</a:t>
            </a:r>
          </a:p>
        </p:txBody>
      </p:sp>
      <p:sp>
        <p:nvSpPr>
          <p:cNvPr id="5" name="Date Placeholder 4"/>
          <p:cNvSpPr>
            <a:spLocks noGrp="1"/>
          </p:cNvSpPr>
          <p:nvPr>
            <p:ph type="dt" sz="half" idx="10"/>
          </p:nvPr>
        </p:nvSpPr>
        <p:spPr>
          <a:xfrm>
            <a:off x="627234" y="4748824"/>
            <a:ext cx="1027755" cy="396264"/>
          </a:xfrm>
          <a:prstGeom prst="rect">
            <a:avLst/>
          </a:prstGeom>
        </p:spPr>
        <p:txBody>
          <a:bodyPr/>
          <a:lstStyle/>
          <a:p>
            <a:fld id="{224C4683-D191-47F3-8302-BB2B36B1C86A}" type="datetime1">
              <a:rPr lang="de-DE" smtClean="0"/>
              <a:t>18.07.2023</a:t>
            </a:fld>
            <a:endParaRPr lang="de-DE"/>
          </a:p>
        </p:txBody>
      </p:sp>
      <p:sp>
        <p:nvSpPr>
          <p:cNvPr id="7" name="Slide Number Placeholder 6"/>
          <p:cNvSpPr>
            <a:spLocks noGrp="1"/>
          </p:cNvSpPr>
          <p:nvPr>
            <p:ph type="sldNum" sz="quarter" idx="12"/>
          </p:nvPr>
        </p:nvSpPr>
        <p:spPr>
          <a:xfrm>
            <a:off x="216000" y="4748824"/>
            <a:ext cx="326368" cy="396264"/>
          </a:xfrm>
          <a:prstGeom prst="rect">
            <a:avLst/>
          </a:prstGeom>
        </p:spPr>
        <p:txBody>
          <a:bodyPr/>
          <a:lstStyle/>
          <a:p>
            <a:fld id="{61696EC4-B4CF-4701-AD06-A8439D6D8E12}" type="slidenum">
              <a:rPr lang="de-DE" smtClean="0"/>
              <a:t>‹#›</a:t>
            </a:fld>
            <a:endParaRPr lang="de-DE"/>
          </a:p>
        </p:txBody>
      </p:sp>
      <p:sp>
        <p:nvSpPr>
          <p:cNvPr id="9" name="Title Placeholder 1">
            <a:extLst>
              <a:ext uri="{FF2B5EF4-FFF2-40B4-BE49-F238E27FC236}">
                <a16:creationId xmlns:a16="http://schemas.microsoft.com/office/drawing/2014/main" id="{5F47D9EC-E3C8-4173-84B3-DB5A91069C3D}"/>
              </a:ext>
            </a:extLst>
          </p:cNvPr>
          <p:cNvSpPr>
            <a:spLocks noGrp="1"/>
          </p:cNvSpPr>
          <p:nvPr>
            <p:ph type="title" hasCustomPrompt="1"/>
          </p:nvPr>
        </p:nvSpPr>
        <p:spPr>
          <a:xfrm>
            <a:off x="396000" y="296244"/>
            <a:ext cx="6869178" cy="575989"/>
          </a:xfrm>
          <a:prstGeom prst="rect">
            <a:avLst/>
          </a:prstGeom>
        </p:spPr>
        <p:txBody>
          <a:bodyPr vert="horz" lIns="0" tIns="0" rIns="0" bIns="0" rtlCol="0" anchor="b">
            <a:normAutofit/>
          </a:bodyPr>
          <a:lstStyle>
            <a:lvl1pPr>
              <a:defRPr/>
            </a:lvl1pPr>
          </a:lstStyle>
          <a:p>
            <a:r>
              <a:rPr lang="en-US" altLang="de-DE"/>
              <a:t>Click to add title</a:t>
            </a:r>
            <a:endParaRPr lang="en-US"/>
          </a:p>
        </p:txBody>
      </p:sp>
    </p:spTree>
    <p:extLst>
      <p:ext uri="{BB962C8B-B14F-4D97-AF65-F5344CB8AC3E}">
        <p14:creationId xmlns:p14="http://schemas.microsoft.com/office/powerpoint/2010/main" val="1170020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ild mit Überschrift">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43915" y="468662"/>
            <a:ext cx="5471285" cy="3112861"/>
          </a:xfrm>
        </p:spPr>
        <p:txBody>
          <a:bodyPr anchor="t"/>
          <a:lstStyle>
            <a:lvl1pPr marL="0" indent="0">
              <a:buNone/>
              <a:defRPr sz="2401"/>
            </a:lvl1pPr>
            <a:lvl2pPr marL="342991" indent="0">
              <a:buNone/>
              <a:defRPr sz="2101"/>
            </a:lvl2pPr>
            <a:lvl3pPr marL="685983" indent="0">
              <a:buNone/>
              <a:defRPr sz="1800"/>
            </a:lvl3pPr>
            <a:lvl4pPr marL="1028974" indent="0">
              <a:buNone/>
              <a:defRPr sz="1500"/>
            </a:lvl4pPr>
            <a:lvl5pPr marL="1371966" indent="0">
              <a:buNone/>
              <a:defRPr sz="1500"/>
            </a:lvl5pPr>
            <a:lvl6pPr marL="1714957" indent="0">
              <a:buNone/>
              <a:defRPr sz="1500"/>
            </a:lvl6pPr>
            <a:lvl7pPr marL="2057949" indent="0">
              <a:buNone/>
              <a:defRPr sz="1500"/>
            </a:lvl7pPr>
            <a:lvl8pPr marL="2400940" indent="0">
              <a:buNone/>
              <a:defRPr sz="1500"/>
            </a:lvl8pPr>
            <a:lvl9pPr marL="2743932" indent="0">
              <a:buNone/>
              <a:defRPr sz="1500"/>
            </a:lvl9pPr>
          </a:lstStyle>
          <a:p>
            <a:r>
              <a:rPr lang="de-DE"/>
              <a:t>Bild</a:t>
            </a:r>
          </a:p>
        </p:txBody>
      </p:sp>
      <p:sp>
        <p:nvSpPr>
          <p:cNvPr id="5" name="Date Placeholder 4"/>
          <p:cNvSpPr>
            <a:spLocks noGrp="1"/>
          </p:cNvSpPr>
          <p:nvPr>
            <p:ph type="dt" sz="half" idx="10"/>
          </p:nvPr>
        </p:nvSpPr>
        <p:spPr>
          <a:xfrm>
            <a:off x="627234" y="4748824"/>
            <a:ext cx="1027755" cy="396264"/>
          </a:xfrm>
          <a:prstGeom prst="rect">
            <a:avLst/>
          </a:prstGeom>
        </p:spPr>
        <p:txBody>
          <a:bodyPr/>
          <a:lstStyle/>
          <a:p>
            <a:fld id="{5E89BE91-4B1C-4025-AE57-60317864A3F3}" type="datetime1">
              <a:rPr lang="de-DE" smtClean="0"/>
              <a:t>18.07.2023</a:t>
            </a:fld>
            <a:endParaRPr lang="de-DE"/>
          </a:p>
        </p:txBody>
      </p:sp>
      <p:sp>
        <p:nvSpPr>
          <p:cNvPr id="7" name="Slide Number Placeholder 6"/>
          <p:cNvSpPr>
            <a:spLocks noGrp="1"/>
          </p:cNvSpPr>
          <p:nvPr>
            <p:ph type="sldNum" sz="quarter" idx="12"/>
          </p:nvPr>
        </p:nvSpPr>
        <p:spPr>
          <a:xfrm>
            <a:off x="216000" y="4748824"/>
            <a:ext cx="326368" cy="396264"/>
          </a:xfrm>
          <a:prstGeom prst="rect">
            <a:avLst/>
          </a:prstGeom>
        </p:spPr>
        <p:txBody>
          <a:bodyPr/>
          <a:lstStyle/>
          <a:p>
            <a:fld id="{61696EC4-B4CF-4701-AD06-A8439D6D8E12}" type="slidenum">
              <a:rPr lang="de-DE" smtClean="0"/>
              <a:t>‹#›</a:t>
            </a:fld>
            <a:endParaRPr lang="de-DE"/>
          </a:p>
        </p:txBody>
      </p:sp>
      <p:sp>
        <p:nvSpPr>
          <p:cNvPr id="8" name="Title 1">
            <a:extLst>
              <a:ext uri="{FF2B5EF4-FFF2-40B4-BE49-F238E27FC236}">
                <a16:creationId xmlns:a16="http://schemas.microsoft.com/office/drawing/2014/main" id="{874D6481-F98B-45EE-B6D0-BF8C42A11F43}"/>
              </a:ext>
            </a:extLst>
          </p:cNvPr>
          <p:cNvSpPr>
            <a:spLocks noGrp="1"/>
          </p:cNvSpPr>
          <p:nvPr>
            <p:ph type="title" hasCustomPrompt="1"/>
          </p:nvPr>
        </p:nvSpPr>
        <p:spPr>
          <a:xfrm>
            <a:off x="1843914" y="3628492"/>
            <a:ext cx="5468677" cy="425214"/>
          </a:xfrm>
          <a:prstGeom prst="rect">
            <a:avLst/>
          </a:prstGeom>
        </p:spPr>
        <p:txBody>
          <a:bodyPr anchor="b">
            <a:normAutofit/>
          </a:bodyPr>
          <a:lstStyle>
            <a:lvl1pPr>
              <a:defRPr sz="1500"/>
            </a:lvl1pPr>
          </a:lstStyle>
          <a:p>
            <a:r>
              <a:rPr lang="en-US" altLang="de-DE"/>
              <a:t>Click to add title</a:t>
            </a:r>
            <a:endParaRPr lang="en-US"/>
          </a:p>
        </p:txBody>
      </p:sp>
      <p:sp>
        <p:nvSpPr>
          <p:cNvPr id="9" name="Text Placeholder 3">
            <a:extLst>
              <a:ext uri="{FF2B5EF4-FFF2-40B4-BE49-F238E27FC236}">
                <a16:creationId xmlns:a16="http://schemas.microsoft.com/office/drawing/2014/main" id="{85119134-5DDA-43C1-B0D4-2BD9056B0DD6}"/>
              </a:ext>
            </a:extLst>
          </p:cNvPr>
          <p:cNvSpPr>
            <a:spLocks noGrp="1"/>
          </p:cNvSpPr>
          <p:nvPr>
            <p:ph type="body" sz="half" idx="2"/>
          </p:nvPr>
        </p:nvSpPr>
        <p:spPr>
          <a:xfrm>
            <a:off x="1846522" y="4099062"/>
            <a:ext cx="5468677" cy="577364"/>
          </a:xfrm>
        </p:spPr>
        <p:txBody>
          <a:bodyPr>
            <a:normAutofit/>
          </a:bodyPr>
          <a:lstStyle>
            <a:lvl1pPr marL="0" indent="0">
              <a:buNone/>
              <a:defRPr sz="1050"/>
            </a:lvl1pPr>
            <a:lvl2pPr marL="342991" indent="0">
              <a:buNone/>
              <a:defRPr sz="1050"/>
            </a:lvl2pPr>
            <a:lvl3pPr marL="685983" indent="0">
              <a:buNone/>
              <a:defRPr sz="900"/>
            </a:lvl3pPr>
            <a:lvl4pPr marL="1028974" indent="0">
              <a:buNone/>
              <a:defRPr sz="750"/>
            </a:lvl4pPr>
            <a:lvl5pPr marL="1371966" indent="0">
              <a:buNone/>
              <a:defRPr sz="750"/>
            </a:lvl5pPr>
            <a:lvl6pPr marL="1714957" indent="0">
              <a:buNone/>
              <a:defRPr sz="750"/>
            </a:lvl6pPr>
            <a:lvl7pPr marL="2057949" indent="0">
              <a:buNone/>
              <a:defRPr sz="750"/>
            </a:lvl7pPr>
            <a:lvl8pPr marL="2400940" indent="0">
              <a:buNone/>
              <a:defRPr sz="750"/>
            </a:lvl8pPr>
            <a:lvl9pPr marL="2743932" indent="0">
              <a:buNone/>
              <a:defRPr sz="750"/>
            </a:lvl9pPr>
          </a:lstStyle>
          <a:p>
            <a:pPr lvl="0"/>
            <a:r>
              <a:rPr lang="en-US" altLang="de-DE" err="1"/>
              <a:t>Mastertextformat</a:t>
            </a:r>
            <a:r>
              <a:rPr lang="en-US" altLang="de-DE"/>
              <a:t> </a:t>
            </a:r>
            <a:r>
              <a:rPr lang="en-US" altLang="de-DE" err="1"/>
              <a:t>bearbeiten</a:t>
            </a:r>
            <a:endParaRPr lang="en-US" altLang="de-DE"/>
          </a:p>
        </p:txBody>
      </p:sp>
    </p:spTree>
    <p:extLst>
      <p:ext uri="{BB962C8B-B14F-4D97-AF65-F5344CB8AC3E}">
        <p14:creationId xmlns:p14="http://schemas.microsoft.com/office/powerpoint/2010/main" val="1436743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el und vertikaler Text">
    <p:spTree>
      <p:nvGrpSpPr>
        <p:cNvPr id="1" name=""/>
        <p:cNvGrpSpPr/>
        <p:nvPr/>
      </p:nvGrpSpPr>
      <p:grpSpPr>
        <a:xfrm>
          <a:off x="0" y="0"/>
          <a:ext cx="0" cy="0"/>
          <a:chOff x="0" y="0"/>
          <a:chExt cx="0" cy="0"/>
        </a:xfrm>
      </p:grpSpPr>
      <p:sp>
        <p:nvSpPr>
          <p:cNvPr id="3" name="Vertical Text Placeholder 2"/>
          <p:cNvSpPr>
            <a:spLocks noGrp="1"/>
          </p:cNvSpPr>
          <p:nvPr>
            <p:ph type="body" orient="vert" idx="1" hasCustomPrompt="1"/>
          </p:nvPr>
        </p:nvSpPr>
        <p:spPr>
          <a:xfrm>
            <a:off x="400050" y="1068308"/>
            <a:ext cx="8343900" cy="3512663"/>
          </a:xfrm>
        </p:spPr>
        <p:txBody>
          <a:bodyPr vert="eaVert"/>
          <a:lstStyle>
            <a:lvl1pPr>
              <a:defRPr/>
            </a:lvl1pPr>
            <a:lvl2pPr>
              <a:defRPr/>
            </a:lvl2pPr>
            <a:lvl3pPr>
              <a:defRPr/>
            </a:lvl3pPr>
            <a:lvl4pPr>
              <a:defRPr/>
            </a:lvl4pPr>
            <a:lvl5pPr>
              <a:defRPr/>
            </a:lvl5pPr>
          </a:lstStyle>
          <a:p>
            <a:pPr lvl="0"/>
            <a:r>
              <a:rPr lang="en-US" altLang="de-DE"/>
              <a:t>Click to add text</a:t>
            </a:r>
          </a:p>
          <a:p>
            <a:pPr lvl="1"/>
            <a:r>
              <a:rPr lang="en-US" altLang="de-DE"/>
              <a:t>Second level</a:t>
            </a:r>
          </a:p>
          <a:p>
            <a:pPr lvl="2"/>
            <a:r>
              <a:rPr lang="en-US" altLang="de-DE"/>
              <a:t>Third level</a:t>
            </a:r>
          </a:p>
          <a:p>
            <a:pPr lvl="3"/>
            <a:r>
              <a:rPr lang="en-US" altLang="de-DE"/>
              <a:t>Fourth level</a:t>
            </a:r>
          </a:p>
          <a:p>
            <a:pPr lvl="4"/>
            <a:r>
              <a:rPr lang="en-US" altLang="de-DE"/>
              <a:t>Fifth level</a:t>
            </a:r>
          </a:p>
        </p:txBody>
      </p:sp>
      <p:sp>
        <p:nvSpPr>
          <p:cNvPr id="4" name="Date Placeholder 3"/>
          <p:cNvSpPr>
            <a:spLocks noGrp="1"/>
          </p:cNvSpPr>
          <p:nvPr>
            <p:ph type="dt" sz="half" idx="10"/>
          </p:nvPr>
        </p:nvSpPr>
        <p:spPr>
          <a:xfrm>
            <a:off x="627234" y="4748824"/>
            <a:ext cx="1027755" cy="396264"/>
          </a:xfrm>
          <a:prstGeom prst="rect">
            <a:avLst/>
          </a:prstGeom>
        </p:spPr>
        <p:txBody>
          <a:bodyPr/>
          <a:lstStyle/>
          <a:p>
            <a:fld id="{3AD15D93-083F-4B89-951E-D5F35A1BBEC8}" type="datetime1">
              <a:rPr lang="de-DE" smtClean="0"/>
              <a:t>18.07.2023</a:t>
            </a:fld>
            <a:endParaRPr lang="de-DE"/>
          </a:p>
        </p:txBody>
      </p:sp>
      <p:sp>
        <p:nvSpPr>
          <p:cNvPr id="6" name="Slide Number Placeholder 5"/>
          <p:cNvSpPr>
            <a:spLocks noGrp="1"/>
          </p:cNvSpPr>
          <p:nvPr>
            <p:ph type="sldNum" sz="quarter" idx="12"/>
          </p:nvPr>
        </p:nvSpPr>
        <p:spPr>
          <a:xfrm>
            <a:off x="216000" y="4748824"/>
            <a:ext cx="326368" cy="396264"/>
          </a:xfrm>
          <a:prstGeom prst="rect">
            <a:avLst/>
          </a:prstGeom>
        </p:spPr>
        <p:txBody>
          <a:bodyPr/>
          <a:lstStyle/>
          <a:p>
            <a:fld id="{61696EC4-B4CF-4701-AD06-A8439D6D8E12}" type="slidenum">
              <a:rPr lang="de-DE" smtClean="0"/>
              <a:t>‹#›</a:t>
            </a:fld>
            <a:endParaRPr lang="de-DE"/>
          </a:p>
        </p:txBody>
      </p:sp>
      <p:sp>
        <p:nvSpPr>
          <p:cNvPr id="8" name="Title Placeholder 1">
            <a:extLst>
              <a:ext uri="{FF2B5EF4-FFF2-40B4-BE49-F238E27FC236}">
                <a16:creationId xmlns:a16="http://schemas.microsoft.com/office/drawing/2014/main" id="{A0AF9471-6F4B-417A-9B82-1D3AC42AE952}"/>
              </a:ext>
            </a:extLst>
          </p:cNvPr>
          <p:cNvSpPr>
            <a:spLocks noGrp="1"/>
          </p:cNvSpPr>
          <p:nvPr>
            <p:ph type="title" hasCustomPrompt="1"/>
          </p:nvPr>
        </p:nvSpPr>
        <p:spPr>
          <a:xfrm>
            <a:off x="396000" y="296244"/>
            <a:ext cx="6869178" cy="575989"/>
          </a:xfrm>
          <a:prstGeom prst="rect">
            <a:avLst/>
          </a:prstGeom>
        </p:spPr>
        <p:txBody>
          <a:bodyPr vert="horz" lIns="0" tIns="0" rIns="0" bIns="0" rtlCol="0" anchor="b">
            <a:normAutofit/>
          </a:bodyPr>
          <a:lstStyle>
            <a:lvl1pPr>
              <a:defRPr/>
            </a:lvl1pPr>
          </a:lstStyle>
          <a:p>
            <a:r>
              <a:rPr lang="en-US" altLang="de-DE"/>
              <a:t>Click to add title</a:t>
            </a:r>
            <a:endParaRPr lang="en-US"/>
          </a:p>
        </p:txBody>
      </p:sp>
    </p:spTree>
    <p:extLst>
      <p:ext uri="{BB962C8B-B14F-4D97-AF65-F5344CB8AC3E}">
        <p14:creationId xmlns:p14="http://schemas.microsoft.com/office/powerpoint/2010/main" val="155266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770387" y="273928"/>
            <a:ext cx="1971675" cy="4360224"/>
          </a:xfrm>
          <a:prstGeom prst="rect">
            <a:avLst/>
          </a:prstGeom>
        </p:spPr>
        <p:txBody>
          <a:bodyPr vert="eaVert"/>
          <a:lstStyle>
            <a:lvl1pPr>
              <a:defRPr/>
            </a:lvl1pPr>
          </a:lstStyle>
          <a:p>
            <a:r>
              <a:rPr lang="en-US" altLang="de-DE"/>
              <a:t>Click to add title</a:t>
            </a:r>
            <a:endParaRPr lang="en-US"/>
          </a:p>
        </p:txBody>
      </p:sp>
      <p:sp>
        <p:nvSpPr>
          <p:cNvPr id="3" name="Vertical Text Placeholder 2"/>
          <p:cNvSpPr>
            <a:spLocks noGrp="1"/>
          </p:cNvSpPr>
          <p:nvPr>
            <p:ph type="body" orient="vert" idx="1" hasCustomPrompt="1"/>
          </p:nvPr>
        </p:nvSpPr>
        <p:spPr>
          <a:xfrm>
            <a:off x="401940" y="273928"/>
            <a:ext cx="6225572" cy="4360224"/>
          </a:xfrm>
        </p:spPr>
        <p:txBody>
          <a:bodyPr vert="eaVert"/>
          <a:lstStyle>
            <a:lvl1pPr>
              <a:defRPr/>
            </a:lvl1pPr>
            <a:lvl2pPr>
              <a:defRPr/>
            </a:lvl2pPr>
            <a:lvl3pPr>
              <a:defRPr/>
            </a:lvl3pPr>
            <a:lvl4pPr>
              <a:defRPr/>
            </a:lvl4pPr>
            <a:lvl5pPr>
              <a:defRPr/>
            </a:lvl5pPr>
          </a:lstStyle>
          <a:p>
            <a:pPr lvl="0"/>
            <a:r>
              <a:rPr lang="en-US" altLang="de-DE"/>
              <a:t>Click to add text</a:t>
            </a:r>
          </a:p>
          <a:p>
            <a:pPr lvl="1"/>
            <a:r>
              <a:rPr lang="en-US" altLang="de-DE"/>
              <a:t>Second level</a:t>
            </a:r>
          </a:p>
          <a:p>
            <a:pPr lvl="2"/>
            <a:r>
              <a:rPr lang="en-US" altLang="de-DE"/>
              <a:t>Third level</a:t>
            </a:r>
          </a:p>
          <a:p>
            <a:pPr lvl="3"/>
            <a:r>
              <a:rPr lang="en-US" altLang="de-DE"/>
              <a:t>Fourth level</a:t>
            </a:r>
          </a:p>
          <a:p>
            <a:pPr lvl="4"/>
            <a:r>
              <a:rPr lang="en-US" altLang="de-DE"/>
              <a:t>Fifth level</a:t>
            </a:r>
          </a:p>
        </p:txBody>
      </p:sp>
      <p:sp>
        <p:nvSpPr>
          <p:cNvPr id="4" name="Date Placeholder 3"/>
          <p:cNvSpPr>
            <a:spLocks noGrp="1"/>
          </p:cNvSpPr>
          <p:nvPr>
            <p:ph type="dt" sz="half" idx="10"/>
          </p:nvPr>
        </p:nvSpPr>
        <p:spPr>
          <a:xfrm>
            <a:off x="627234" y="4748824"/>
            <a:ext cx="1027755" cy="396264"/>
          </a:xfrm>
          <a:prstGeom prst="rect">
            <a:avLst/>
          </a:prstGeom>
        </p:spPr>
        <p:txBody>
          <a:bodyPr/>
          <a:lstStyle/>
          <a:p>
            <a:fld id="{90C3E158-F33A-4782-AFB5-03A3FD6F0AB2}" type="datetime1">
              <a:rPr lang="de-DE" smtClean="0"/>
              <a:t>18.07.2023</a:t>
            </a:fld>
            <a:endParaRPr lang="de-DE"/>
          </a:p>
        </p:txBody>
      </p:sp>
      <p:sp>
        <p:nvSpPr>
          <p:cNvPr id="6" name="Slide Number Placeholder 5"/>
          <p:cNvSpPr>
            <a:spLocks noGrp="1"/>
          </p:cNvSpPr>
          <p:nvPr>
            <p:ph type="sldNum" sz="quarter" idx="12"/>
          </p:nvPr>
        </p:nvSpPr>
        <p:spPr>
          <a:xfrm>
            <a:off x="216000" y="4748824"/>
            <a:ext cx="326368" cy="396264"/>
          </a:xfrm>
          <a:prstGeom prst="rect">
            <a:avLst/>
          </a:prstGeom>
        </p:spPr>
        <p:txBody>
          <a:bodyPr/>
          <a:lstStyle/>
          <a:p>
            <a:fld id="{61696EC4-B4CF-4701-AD06-A8439D6D8E12}" type="slidenum">
              <a:rPr lang="de-DE" smtClean="0"/>
              <a:t>‹#›</a:t>
            </a:fld>
            <a:endParaRPr lang="de-DE"/>
          </a:p>
        </p:txBody>
      </p:sp>
    </p:spTree>
    <p:extLst>
      <p:ext uri="{BB962C8B-B14F-4D97-AF65-F5344CB8AC3E}">
        <p14:creationId xmlns:p14="http://schemas.microsoft.com/office/powerpoint/2010/main" val="1922369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slide" type="blank">
  <p:cSld name="Blank slide">
    <p:spTree>
      <p:nvGrpSpPr>
        <p:cNvPr id="1" name="Shape 1140"/>
        <p:cNvGrpSpPr/>
        <p:nvPr/>
      </p:nvGrpSpPr>
      <p:grpSpPr>
        <a:xfrm>
          <a:off x="0" y="0"/>
          <a:ext cx="0" cy="0"/>
          <a:chOff x="0" y="0"/>
          <a:chExt cx="0" cy="0"/>
        </a:xfrm>
      </p:grpSpPr>
    </p:spTree>
    <p:extLst>
      <p:ext uri="{BB962C8B-B14F-4D97-AF65-F5344CB8AC3E}">
        <p14:creationId xmlns:p14="http://schemas.microsoft.com/office/powerpoint/2010/main" val="3082890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0050" y="1188000"/>
            <a:ext cx="8343900" cy="3365893"/>
          </a:xfrm>
        </p:spPr>
        <p:txBody>
          <a:bodyPr/>
          <a:lstStyle>
            <a:lvl1pPr>
              <a:defRPr/>
            </a:lvl1pPr>
            <a:lvl2pPr>
              <a:defRPr/>
            </a:lvl2pPr>
            <a:lvl3pPr>
              <a:defRPr/>
            </a:lvl3pPr>
            <a:lvl4pPr>
              <a:defRPr/>
            </a:lvl4pPr>
            <a:lvl5pPr>
              <a:defRPr sz="1600"/>
            </a:lvl5pPr>
          </a:lstStyle>
          <a:p>
            <a:pPr lvl="0"/>
            <a:r>
              <a:rPr lang="en-US" altLang="de-DE"/>
              <a:t>Click to add text</a:t>
            </a:r>
          </a:p>
          <a:p>
            <a:pPr lvl="1"/>
            <a:r>
              <a:rPr lang="en-US" altLang="de-DE"/>
              <a:t>Second level</a:t>
            </a:r>
          </a:p>
          <a:p>
            <a:pPr lvl="2"/>
            <a:r>
              <a:rPr lang="en-US" altLang="de-DE"/>
              <a:t>Third level</a:t>
            </a:r>
          </a:p>
          <a:p>
            <a:pPr lvl="3"/>
            <a:r>
              <a:rPr lang="en-US" altLang="de-DE"/>
              <a:t>Fourth level</a:t>
            </a:r>
          </a:p>
          <a:p>
            <a:pPr lvl="4"/>
            <a:r>
              <a:rPr lang="en-US" altLang="de-DE"/>
              <a:t>Fifth level</a:t>
            </a:r>
          </a:p>
        </p:txBody>
      </p:sp>
      <p:sp>
        <p:nvSpPr>
          <p:cNvPr id="4" name="Date Placeholder 3"/>
          <p:cNvSpPr>
            <a:spLocks noGrp="1"/>
          </p:cNvSpPr>
          <p:nvPr>
            <p:ph type="dt" sz="half" idx="10"/>
          </p:nvPr>
        </p:nvSpPr>
        <p:spPr>
          <a:xfrm>
            <a:off x="627234" y="4748824"/>
            <a:ext cx="1027755" cy="396264"/>
          </a:xfrm>
          <a:prstGeom prst="rect">
            <a:avLst/>
          </a:prstGeom>
        </p:spPr>
        <p:txBody>
          <a:bodyPr/>
          <a:lstStyle/>
          <a:p>
            <a:fld id="{0A9BFA6A-9A63-4E2D-92C0-C77BFA750EDB}" type="datetime1">
              <a:rPr lang="de-DE" noProof="0" smtClean="0"/>
              <a:t>18.07.2023</a:t>
            </a:fld>
            <a:endParaRPr lang="en-US" noProof="0"/>
          </a:p>
        </p:txBody>
      </p:sp>
      <p:sp>
        <p:nvSpPr>
          <p:cNvPr id="6" name="Slide Number Placeholder 5"/>
          <p:cNvSpPr>
            <a:spLocks noGrp="1"/>
          </p:cNvSpPr>
          <p:nvPr>
            <p:ph type="sldNum" sz="quarter" idx="12"/>
          </p:nvPr>
        </p:nvSpPr>
        <p:spPr>
          <a:xfrm>
            <a:off x="216000" y="4748824"/>
            <a:ext cx="326368" cy="396264"/>
          </a:xfrm>
          <a:prstGeom prst="rect">
            <a:avLst/>
          </a:prstGeom>
        </p:spPr>
        <p:txBody>
          <a:bodyPr/>
          <a:lstStyle>
            <a:lvl1pPr>
              <a:defRPr/>
            </a:lvl1pPr>
          </a:lstStyle>
          <a:p>
            <a:fld id="{61696EC4-B4CF-4701-AD06-A8439D6D8E12}" type="slidenum">
              <a:rPr lang="en-US" noProof="0" smtClean="0"/>
              <a:t>‹#›</a:t>
            </a:fld>
            <a:endParaRPr lang="en-US" noProof="0"/>
          </a:p>
        </p:txBody>
      </p:sp>
      <p:sp>
        <p:nvSpPr>
          <p:cNvPr id="7" name="Title Placeholder 1">
            <a:extLst>
              <a:ext uri="{FF2B5EF4-FFF2-40B4-BE49-F238E27FC236}">
                <a16:creationId xmlns:a16="http://schemas.microsoft.com/office/drawing/2014/main" id="{340BE303-A4F2-4BCB-AF82-DC9DDFB7C7E7}"/>
              </a:ext>
            </a:extLst>
          </p:cNvPr>
          <p:cNvSpPr>
            <a:spLocks noGrp="1"/>
          </p:cNvSpPr>
          <p:nvPr>
            <p:ph type="title" hasCustomPrompt="1"/>
          </p:nvPr>
        </p:nvSpPr>
        <p:spPr>
          <a:xfrm>
            <a:off x="396000" y="296244"/>
            <a:ext cx="6869178" cy="575989"/>
          </a:xfrm>
          <a:prstGeom prst="rect">
            <a:avLst/>
          </a:prstGeom>
        </p:spPr>
        <p:txBody>
          <a:bodyPr vert="horz" lIns="0" tIns="0" rIns="0" bIns="0" rtlCol="0" anchor="b">
            <a:normAutofit/>
          </a:bodyPr>
          <a:lstStyle>
            <a:lvl1pPr>
              <a:defRPr/>
            </a:lvl1pPr>
          </a:lstStyle>
          <a:p>
            <a:r>
              <a:rPr lang="en-US" altLang="de-DE"/>
              <a:t>Click to add title</a:t>
            </a:r>
            <a:endParaRPr lang="en-US"/>
          </a:p>
        </p:txBody>
      </p:sp>
    </p:spTree>
    <p:extLst>
      <p:ext uri="{BB962C8B-B14F-4D97-AF65-F5344CB8AC3E}">
        <p14:creationId xmlns:p14="http://schemas.microsoft.com/office/powerpoint/2010/main" val="4091395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00050" y="1188000"/>
            <a:ext cx="4114800" cy="3446153"/>
          </a:xfrm>
        </p:spPr>
        <p:txBody>
          <a:bodyPr/>
          <a:lstStyle>
            <a:lvl1pPr>
              <a:defRPr/>
            </a:lvl1pPr>
            <a:lvl2pPr>
              <a:defRPr/>
            </a:lvl2pPr>
            <a:lvl3pPr>
              <a:defRPr/>
            </a:lvl3pPr>
            <a:lvl4pPr>
              <a:defRPr/>
            </a:lvl4pPr>
            <a:lvl5pPr>
              <a:defRPr/>
            </a:lvl5pPr>
          </a:lstStyle>
          <a:p>
            <a:pPr lvl="0"/>
            <a:r>
              <a:rPr lang="en-US" altLang="de-DE"/>
              <a:t>Click to add text</a:t>
            </a:r>
          </a:p>
          <a:p>
            <a:pPr lvl="1"/>
            <a:r>
              <a:rPr lang="en-US" altLang="de-DE"/>
              <a:t>Second level</a:t>
            </a:r>
          </a:p>
          <a:p>
            <a:pPr lvl="2"/>
            <a:r>
              <a:rPr lang="en-US" altLang="de-DE"/>
              <a:t>Third level</a:t>
            </a:r>
          </a:p>
          <a:p>
            <a:pPr lvl="3"/>
            <a:r>
              <a:rPr lang="en-US" altLang="de-DE"/>
              <a:t>Fourth level</a:t>
            </a:r>
          </a:p>
          <a:p>
            <a:pPr lvl="4"/>
            <a:r>
              <a:rPr lang="en-US" altLang="de-DE"/>
              <a:t>Fifth level</a:t>
            </a:r>
          </a:p>
        </p:txBody>
      </p:sp>
      <p:sp>
        <p:nvSpPr>
          <p:cNvPr id="4" name="Content Placeholder 3"/>
          <p:cNvSpPr>
            <a:spLocks noGrp="1"/>
          </p:cNvSpPr>
          <p:nvPr>
            <p:ph sz="half" idx="2" hasCustomPrompt="1"/>
          </p:nvPr>
        </p:nvSpPr>
        <p:spPr>
          <a:xfrm>
            <a:off x="4629150" y="1188000"/>
            <a:ext cx="4114799" cy="3446153"/>
          </a:xfrm>
        </p:spPr>
        <p:txBody>
          <a:bodyPr/>
          <a:lstStyle>
            <a:lvl1pPr>
              <a:defRPr/>
            </a:lvl1pPr>
            <a:lvl2pPr>
              <a:defRPr/>
            </a:lvl2pPr>
            <a:lvl3pPr>
              <a:defRPr/>
            </a:lvl3pPr>
            <a:lvl4pPr>
              <a:defRPr/>
            </a:lvl4pPr>
            <a:lvl5pPr>
              <a:defRPr/>
            </a:lvl5pPr>
          </a:lstStyle>
          <a:p>
            <a:pPr lvl="0"/>
            <a:r>
              <a:rPr lang="en-US" altLang="de-DE"/>
              <a:t>Click to add text</a:t>
            </a:r>
          </a:p>
          <a:p>
            <a:pPr lvl="1"/>
            <a:r>
              <a:rPr lang="en-US" altLang="de-DE"/>
              <a:t>Second level</a:t>
            </a:r>
          </a:p>
          <a:p>
            <a:pPr lvl="2"/>
            <a:r>
              <a:rPr lang="en-US" altLang="de-DE"/>
              <a:t>Third level</a:t>
            </a:r>
          </a:p>
          <a:p>
            <a:pPr lvl="3"/>
            <a:r>
              <a:rPr lang="en-US" altLang="de-DE"/>
              <a:t>Fourth level</a:t>
            </a:r>
          </a:p>
          <a:p>
            <a:pPr lvl="4"/>
            <a:r>
              <a:rPr lang="en-US" altLang="de-DE"/>
              <a:t>Fifth level</a:t>
            </a:r>
          </a:p>
        </p:txBody>
      </p:sp>
      <p:sp>
        <p:nvSpPr>
          <p:cNvPr id="5" name="Date Placeholder 4"/>
          <p:cNvSpPr>
            <a:spLocks noGrp="1"/>
          </p:cNvSpPr>
          <p:nvPr>
            <p:ph type="dt" sz="half" idx="10"/>
          </p:nvPr>
        </p:nvSpPr>
        <p:spPr>
          <a:xfrm>
            <a:off x="627234" y="4748824"/>
            <a:ext cx="1027755" cy="396264"/>
          </a:xfrm>
          <a:prstGeom prst="rect">
            <a:avLst/>
          </a:prstGeom>
        </p:spPr>
        <p:txBody>
          <a:bodyPr/>
          <a:lstStyle/>
          <a:p>
            <a:fld id="{43A9179C-E631-47AA-B9CB-ABFD8F596650}" type="datetime1">
              <a:rPr lang="de-DE" smtClean="0"/>
              <a:t>18.07.2023</a:t>
            </a:fld>
            <a:endParaRPr lang="de-DE"/>
          </a:p>
        </p:txBody>
      </p:sp>
      <p:sp>
        <p:nvSpPr>
          <p:cNvPr id="7" name="Slide Number Placeholder 6"/>
          <p:cNvSpPr>
            <a:spLocks noGrp="1"/>
          </p:cNvSpPr>
          <p:nvPr>
            <p:ph type="sldNum" sz="quarter" idx="12"/>
          </p:nvPr>
        </p:nvSpPr>
        <p:spPr>
          <a:xfrm>
            <a:off x="216000" y="4748824"/>
            <a:ext cx="326368" cy="396264"/>
          </a:xfrm>
          <a:prstGeom prst="rect">
            <a:avLst/>
          </a:prstGeom>
        </p:spPr>
        <p:txBody>
          <a:bodyPr/>
          <a:lstStyle/>
          <a:p>
            <a:fld id="{61696EC4-B4CF-4701-AD06-A8439D6D8E12}" type="slidenum">
              <a:rPr lang="de-DE" smtClean="0"/>
              <a:t>‹#›</a:t>
            </a:fld>
            <a:endParaRPr lang="de-DE"/>
          </a:p>
        </p:txBody>
      </p:sp>
      <p:sp>
        <p:nvSpPr>
          <p:cNvPr id="9" name="Title Placeholder 1">
            <a:extLst>
              <a:ext uri="{FF2B5EF4-FFF2-40B4-BE49-F238E27FC236}">
                <a16:creationId xmlns:a16="http://schemas.microsoft.com/office/drawing/2014/main" id="{6862948F-D5FC-499A-8B74-0B5A4CF727CD}"/>
              </a:ext>
            </a:extLst>
          </p:cNvPr>
          <p:cNvSpPr>
            <a:spLocks noGrp="1"/>
          </p:cNvSpPr>
          <p:nvPr>
            <p:ph type="title" hasCustomPrompt="1"/>
          </p:nvPr>
        </p:nvSpPr>
        <p:spPr>
          <a:xfrm>
            <a:off x="396000" y="296244"/>
            <a:ext cx="6869178" cy="575989"/>
          </a:xfrm>
          <a:prstGeom prst="rect">
            <a:avLst/>
          </a:prstGeom>
        </p:spPr>
        <p:txBody>
          <a:bodyPr vert="horz" lIns="0" tIns="0" rIns="0" bIns="0" rtlCol="0" anchor="b">
            <a:normAutofit/>
          </a:bodyPr>
          <a:lstStyle>
            <a:lvl1pPr>
              <a:defRPr/>
            </a:lvl1pPr>
          </a:lstStyle>
          <a:p>
            <a:r>
              <a:rPr lang="en-US" altLang="de-DE"/>
              <a:t>Click to add title</a:t>
            </a:r>
            <a:endParaRPr lang="en-US"/>
          </a:p>
        </p:txBody>
      </p:sp>
    </p:spTree>
    <p:extLst>
      <p:ext uri="{BB962C8B-B14F-4D97-AF65-F5344CB8AC3E}">
        <p14:creationId xmlns:p14="http://schemas.microsoft.com/office/powerpoint/2010/main" val="2866386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Zwei Inhalte">
    <p:spTree>
      <p:nvGrpSpPr>
        <p:cNvPr id="1" name=""/>
        <p:cNvGrpSpPr/>
        <p:nvPr/>
      </p:nvGrpSpPr>
      <p:grpSpPr>
        <a:xfrm>
          <a:off x="0" y="0"/>
          <a:ext cx="0" cy="0"/>
          <a:chOff x="0" y="0"/>
          <a:chExt cx="0" cy="0"/>
        </a:xfrm>
      </p:grpSpPr>
      <p:sp>
        <p:nvSpPr>
          <p:cNvPr id="8" name="Bildplatzhalter 4"/>
          <p:cNvSpPr>
            <a:spLocks noGrp="1"/>
          </p:cNvSpPr>
          <p:nvPr>
            <p:ph type="pic" sz="quarter" idx="13" hasCustomPrompt="1"/>
          </p:nvPr>
        </p:nvSpPr>
        <p:spPr>
          <a:xfrm>
            <a:off x="4655819" y="1188720"/>
            <a:ext cx="4100831" cy="3459481"/>
          </a:xfrm>
          <a:prstGeom prst="round2DiagRect">
            <a:avLst>
              <a:gd name="adj1" fmla="val 0"/>
              <a:gd name="adj2" fmla="val 8317"/>
            </a:avLst>
          </a:prstGeom>
          <a:solidFill>
            <a:srgbClr val="FF99FF"/>
          </a:solidFill>
          <a:ln w="12700">
            <a:solidFill>
              <a:schemeClr val="bg2"/>
            </a:solidFill>
          </a:ln>
        </p:spPr>
        <p:txBody>
          <a:bodyPr/>
          <a:lstStyle>
            <a:lvl1pPr marL="0" indent="0">
              <a:buFont typeface="Arial" panose="020B0604020202020204" pitchFamily="34" charset="0"/>
              <a:buNone/>
              <a:defRPr baseline="0"/>
            </a:lvl1pPr>
          </a:lstStyle>
          <a:p>
            <a:r>
              <a:rPr lang="en-US"/>
              <a:t>Please insert a picture in the master slide</a:t>
            </a:r>
          </a:p>
        </p:txBody>
      </p:sp>
      <p:sp>
        <p:nvSpPr>
          <p:cNvPr id="3" name="Content Placeholder 2"/>
          <p:cNvSpPr>
            <a:spLocks noGrp="1"/>
          </p:cNvSpPr>
          <p:nvPr>
            <p:ph sz="half" idx="1" hasCustomPrompt="1"/>
          </p:nvPr>
        </p:nvSpPr>
        <p:spPr>
          <a:xfrm>
            <a:off x="400050" y="1188000"/>
            <a:ext cx="4114800" cy="3446153"/>
          </a:xfrm>
        </p:spPr>
        <p:txBody>
          <a:bodyPr/>
          <a:lstStyle>
            <a:lvl1pPr>
              <a:defRPr/>
            </a:lvl1pPr>
            <a:lvl2pPr>
              <a:defRPr/>
            </a:lvl2pPr>
            <a:lvl3pPr>
              <a:defRPr/>
            </a:lvl3pPr>
            <a:lvl4pPr>
              <a:defRPr/>
            </a:lvl4pPr>
            <a:lvl5pPr>
              <a:defRPr/>
            </a:lvl5pPr>
          </a:lstStyle>
          <a:p>
            <a:pPr lvl="0"/>
            <a:r>
              <a:rPr lang="en-US" altLang="de-DE"/>
              <a:t>Click to add text</a:t>
            </a:r>
          </a:p>
          <a:p>
            <a:pPr lvl="1"/>
            <a:r>
              <a:rPr lang="en-US" altLang="de-DE"/>
              <a:t>Second level</a:t>
            </a:r>
          </a:p>
          <a:p>
            <a:pPr lvl="2"/>
            <a:r>
              <a:rPr lang="en-US" altLang="de-DE"/>
              <a:t>Third level</a:t>
            </a:r>
          </a:p>
          <a:p>
            <a:pPr lvl="3"/>
            <a:r>
              <a:rPr lang="en-US" altLang="de-DE"/>
              <a:t>Fourth level</a:t>
            </a:r>
          </a:p>
          <a:p>
            <a:pPr lvl="4"/>
            <a:r>
              <a:rPr lang="en-US" altLang="de-DE"/>
              <a:t>Fifth level</a:t>
            </a:r>
          </a:p>
        </p:txBody>
      </p:sp>
      <p:sp>
        <p:nvSpPr>
          <p:cNvPr id="5" name="Date Placeholder 4"/>
          <p:cNvSpPr>
            <a:spLocks noGrp="1"/>
          </p:cNvSpPr>
          <p:nvPr>
            <p:ph type="dt" sz="half" idx="10"/>
          </p:nvPr>
        </p:nvSpPr>
        <p:spPr>
          <a:xfrm>
            <a:off x="627234" y="4748824"/>
            <a:ext cx="1027755" cy="396264"/>
          </a:xfrm>
          <a:prstGeom prst="rect">
            <a:avLst/>
          </a:prstGeom>
        </p:spPr>
        <p:txBody>
          <a:bodyPr/>
          <a:lstStyle/>
          <a:p>
            <a:fld id="{43A9179C-E631-47AA-B9CB-ABFD8F596650}" type="datetime1">
              <a:rPr lang="de-DE" smtClean="0"/>
              <a:t>18.07.2023</a:t>
            </a:fld>
            <a:endParaRPr lang="de-DE"/>
          </a:p>
        </p:txBody>
      </p:sp>
      <p:sp>
        <p:nvSpPr>
          <p:cNvPr id="7" name="Slide Number Placeholder 6"/>
          <p:cNvSpPr>
            <a:spLocks noGrp="1"/>
          </p:cNvSpPr>
          <p:nvPr>
            <p:ph type="sldNum" sz="quarter" idx="12"/>
          </p:nvPr>
        </p:nvSpPr>
        <p:spPr>
          <a:xfrm>
            <a:off x="216000" y="4748824"/>
            <a:ext cx="326368" cy="396264"/>
          </a:xfrm>
          <a:prstGeom prst="rect">
            <a:avLst/>
          </a:prstGeom>
        </p:spPr>
        <p:txBody>
          <a:bodyPr/>
          <a:lstStyle/>
          <a:p>
            <a:fld id="{61696EC4-B4CF-4701-AD06-A8439D6D8E12}" type="slidenum">
              <a:rPr lang="de-DE" smtClean="0"/>
              <a:t>‹#›</a:t>
            </a:fld>
            <a:endParaRPr lang="de-DE"/>
          </a:p>
        </p:txBody>
      </p:sp>
      <p:sp>
        <p:nvSpPr>
          <p:cNvPr id="9" name="Title Placeholder 1">
            <a:extLst>
              <a:ext uri="{FF2B5EF4-FFF2-40B4-BE49-F238E27FC236}">
                <a16:creationId xmlns:a16="http://schemas.microsoft.com/office/drawing/2014/main" id="{6862948F-D5FC-499A-8B74-0B5A4CF727CD}"/>
              </a:ext>
            </a:extLst>
          </p:cNvPr>
          <p:cNvSpPr>
            <a:spLocks noGrp="1"/>
          </p:cNvSpPr>
          <p:nvPr>
            <p:ph type="title" hasCustomPrompt="1"/>
          </p:nvPr>
        </p:nvSpPr>
        <p:spPr>
          <a:xfrm>
            <a:off x="396000" y="296244"/>
            <a:ext cx="6869178" cy="575989"/>
          </a:xfrm>
          <a:prstGeom prst="rect">
            <a:avLst/>
          </a:prstGeom>
        </p:spPr>
        <p:txBody>
          <a:bodyPr vert="horz" lIns="0" tIns="0" rIns="0" bIns="0" rtlCol="0" anchor="b">
            <a:normAutofit/>
          </a:bodyPr>
          <a:lstStyle>
            <a:lvl1pPr>
              <a:defRPr/>
            </a:lvl1pPr>
          </a:lstStyle>
          <a:p>
            <a:r>
              <a:rPr lang="en-US" altLang="de-DE"/>
              <a:t>Click to add title</a:t>
            </a:r>
            <a:endParaRPr lang="en-US"/>
          </a:p>
        </p:txBody>
      </p:sp>
    </p:spTree>
    <p:extLst>
      <p:ext uri="{BB962C8B-B14F-4D97-AF65-F5344CB8AC3E}">
        <p14:creationId xmlns:p14="http://schemas.microsoft.com/office/powerpoint/2010/main" val="3727113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00050" y="1188000"/>
            <a:ext cx="4098132" cy="618125"/>
          </a:xfrm>
        </p:spPr>
        <p:txBody>
          <a:bodyPr anchor="b">
            <a:normAutofit/>
          </a:bodyPr>
          <a:lstStyle>
            <a:lvl1pPr marL="0" indent="0">
              <a:buNone/>
              <a:defRPr sz="2000" b="1"/>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altLang="de-DE"/>
              <a:t>Click to add subline</a:t>
            </a:r>
          </a:p>
        </p:txBody>
      </p:sp>
      <p:sp>
        <p:nvSpPr>
          <p:cNvPr id="4" name="Content Placeholder 3"/>
          <p:cNvSpPr>
            <a:spLocks noGrp="1"/>
          </p:cNvSpPr>
          <p:nvPr>
            <p:ph sz="half" idx="2" hasCustomPrompt="1"/>
          </p:nvPr>
        </p:nvSpPr>
        <p:spPr>
          <a:xfrm>
            <a:off x="400050" y="1937441"/>
            <a:ext cx="4098132" cy="2706239"/>
          </a:xfrm>
        </p:spPr>
        <p:txBody>
          <a:bodyPr/>
          <a:lstStyle>
            <a:lvl1pPr>
              <a:defRPr/>
            </a:lvl1pPr>
            <a:lvl2pPr>
              <a:defRPr/>
            </a:lvl2pPr>
            <a:lvl3pPr>
              <a:defRPr/>
            </a:lvl3pPr>
            <a:lvl4pPr>
              <a:defRPr/>
            </a:lvl4pPr>
            <a:lvl5pPr>
              <a:defRPr/>
            </a:lvl5pPr>
          </a:lstStyle>
          <a:p>
            <a:pPr lvl="0"/>
            <a:r>
              <a:rPr lang="en-US" altLang="de-DE"/>
              <a:t>Click to add text</a:t>
            </a:r>
          </a:p>
          <a:p>
            <a:pPr lvl="1"/>
            <a:r>
              <a:rPr lang="en-US" altLang="de-DE"/>
              <a:t>Second level</a:t>
            </a:r>
          </a:p>
          <a:p>
            <a:pPr lvl="2"/>
            <a:r>
              <a:rPr lang="en-US" altLang="de-DE"/>
              <a:t>Third level</a:t>
            </a:r>
          </a:p>
          <a:p>
            <a:pPr lvl="3"/>
            <a:r>
              <a:rPr lang="en-US" altLang="de-DE"/>
              <a:t>Fourth level</a:t>
            </a:r>
          </a:p>
          <a:p>
            <a:pPr lvl="4"/>
            <a:r>
              <a:rPr lang="en-US" altLang="de-DE"/>
              <a:t>Fifth level</a:t>
            </a:r>
          </a:p>
        </p:txBody>
      </p:sp>
      <p:sp>
        <p:nvSpPr>
          <p:cNvPr id="5" name="Text Placeholder 4"/>
          <p:cNvSpPr>
            <a:spLocks noGrp="1"/>
          </p:cNvSpPr>
          <p:nvPr>
            <p:ph type="body" sz="quarter" idx="3" hasCustomPrompt="1"/>
          </p:nvPr>
        </p:nvSpPr>
        <p:spPr>
          <a:xfrm>
            <a:off x="4645818" y="1188000"/>
            <a:ext cx="4098132" cy="618125"/>
          </a:xfrm>
        </p:spPr>
        <p:txBody>
          <a:bodyPr anchor="b">
            <a:normAutofit/>
          </a:bodyPr>
          <a:lstStyle>
            <a:lvl1pPr marL="0" indent="0">
              <a:buNone/>
              <a:defRPr sz="2000" b="1"/>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altLang="de-DE"/>
              <a:t>Click to add subline</a:t>
            </a:r>
          </a:p>
        </p:txBody>
      </p:sp>
      <p:sp>
        <p:nvSpPr>
          <p:cNvPr id="6" name="Content Placeholder 5"/>
          <p:cNvSpPr>
            <a:spLocks noGrp="1"/>
          </p:cNvSpPr>
          <p:nvPr>
            <p:ph sz="quarter" idx="4" hasCustomPrompt="1"/>
          </p:nvPr>
        </p:nvSpPr>
        <p:spPr>
          <a:xfrm>
            <a:off x="4645818" y="1937441"/>
            <a:ext cx="4098132" cy="2706240"/>
          </a:xfrm>
        </p:spPr>
        <p:txBody>
          <a:bodyPr/>
          <a:lstStyle>
            <a:lvl1pPr>
              <a:defRPr/>
            </a:lvl1pPr>
            <a:lvl2pPr>
              <a:defRPr/>
            </a:lvl2pPr>
            <a:lvl3pPr>
              <a:defRPr/>
            </a:lvl3pPr>
            <a:lvl4pPr>
              <a:defRPr/>
            </a:lvl4pPr>
            <a:lvl5pPr>
              <a:defRPr/>
            </a:lvl5pPr>
          </a:lstStyle>
          <a:p>
            <a:pPr lvl="0"/>
            <a:r>
              <a:rPr lang="en-US" altLang="de-DE"/>
              <a:t>Click to add text</a:t>
            </a:r>
          </a:p>
          <a:p>
            <a:pPr lvl="1"/>
            <a:r>
              <a:rPr lang="en-US" altLang="de-DE"/>
              <a:t>Second level</a:t>
            </a:r>
          </a:p>
          <a:p>
            <a:pPr lvl="2"/>
            <a:r>
              <a:rPr lang="en-US" altLang="de-DE"/>
              <a:t>Third level</a:t>
            </a:r>
          </a:p>
          <a:p>
            <a:pPr lvl="3"/>
            <a:r>
              <a:rPr lang="en-US" altLang="de-DE"/>
              <a:t>Fourth level</a:t>
            </a:r>
          </a:p>
          <a:p>
            <a:pPr lvl="4"/>
            <a:r>
              <a:rPr lang="en-US" altLang="de-DE"/>
              <a:t>Fifth level</a:t>
            </a:r>
          </a:p>
        </p:txBody>
      </p:sp>
      <p:sp>
        <p:nvSpPr>
          <p:cNvPr id="7" name="Date Placeholder 6"/>
          <p:cNvSpPr>
            <a:spLocks noGrp="1"/>
          </p:cNvSpPr>
          <p:nvPr>
            <p:ph type="dt" sz="half" idx="10"/>
          </p:nvPr>
        </p:nvSpPr>
        <p:spPr>
          <a:xfrm>
            <a:off x="627234" y="4748824"/>
            <a:ext cx="1027755" cy="396264"/>
          </a:xfrm>
          <a:prstGeom prst="rect">
            <a:avLst/>
          </a:prstGeom>
        </p:spPr>
        <p:txBody>
          <a:bodyPr/>
          <a:lstStyle/>
          <a:p>
            <a:fld id="{88C61DB6-D53F-456D-8864-56CE29C6E6BA}" type="datetime1">
              <a:rPr lang="de-DE" smtClean="0"/>
              <a:t>18.07.2023</a:t>
            </a:fld>
            <a:endParaRPr lang="de-DE"/>
          </a:p>
        </p:txBody>
      </p:sp>
      <p:sp>
        <p:nvSpPr>
          <p:cNvPr id="9" name="Slide Number Placeholder 8"/>
          <p:cNvSpPr>
            <a:spLocks noGrp="1"/>
          </p:cNvSpPr>
          <p:nvPr>
            <p:ph type="sldNum" sz="quarter" idx="12"/>
          </p:nvPr>
        </p:nvSpPr>
        <p:spPr>
          <a:xfrm>
            <a:off x="216000" y="4748824"/>
            <a:ext cx="326368" cy="396264"/>
          </a:xfrm>
          <a:prstGeom prst="rect">
            <a:avLst/>
          </a:prstGeom>
        </p:spPr>
        <p:txBody>
          <a:bodyPr/>
          <a:lstStyle/>
          <a:p>
            <a:fld id="{61696EC4-B4CF-4701-AD06-A8439D6D8E12}" type="slidenum">
              <a:rPr lang="de-DE" smtClean="0"/>
              <a:t>‹#›</a:t>
            </a:fld>
            <a:endParaRPr lang="de-DE"/>
          </a:p>
        </p:txBody>
      </p:sp>
      <p:sp>
        <p:nvSpPr>
          <p:cNvPr id="11" name="Title Placeholder 1">
            <a:extLst>
              <a:ext uri="{FF2B5EF4-FFF2-40B4-BE49-F238E27FC236}">
                <a16:creationId xmlns:a16="http://schemas.microsoft.com/office/drawing/2014/main" id="{7E438375-C357-462F-AB62-257249F8E3AC}"/>
              </a:ext>
            </a:extLst>
          </p:cNvPr>
          <p:cNvSpPr>
            <a:spLocks noGrp="1"/>
          </p:cNvSpPr>
          <p:nvPr>
            <p:ph type="title" hasCustomPrompt="1"/>
          </p:nvPr>
        </p:nvSpPr>
        <p:spPr>
          <a:xfrm>
            <a:off x="396000" y="296244"/>
            <a:ext cx="6869178" cy="575989"/>
          </a:xfrm>
          <a:prstGeom prst="rect">
            <a:avLst/>
          </a:prstGeom>
        </p:spPr>
        <p:txBody>
          <a:bodyPr vert="horz" lIns="0" tIns="0" rIns="0" bIns="0" rtlCol="0" anchor="b">
            <a:normAutofit/>
          </a:bodyPr>
          <a:lstStyle>
            <a:lvl1pPr>
              <a:defRPr/>
            </a:lvl1pPr>
          </a:lstStyle>
          <a:p>
            <a:r>
              <a:rPr lang="en-US" altLang="de-DE"/>
              <a:t>Click to add title</a:t>
            </a:r>
            <a:endParaRPr lang="en-US"/>
          </a:p>
        </p:txBody>
      </p:sp>
    </p:spTree>
    <p:extLst>
      <p:ext uri="{BB962C8B-B14F-4D97-AF65-F5344CB8AC3E}">
        <p14:creationId xmlns:p14="http://schemas.microsoft.com/office/powerpoint/2010/main" val="3081445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Vergleich">
    <p:spTree>
      <p:nvGrpSpPr>
        <p:cNvPr id="1" name=""/>
        <p:cNvGrpSpPr/>
        <p:nvPr/>
      </p:nvGrpSpPr>
      <p:grpSpPr>
        <a:xfrm>
          <a:off x="0" y="0"/>
          <a:ext cx="0" cy="0"/>
          <a:chOff x="0" y="0"/>
          <a:chExt cx="0" cy="0"/>
        </a:xfrm>
      </p:grpSpPr>
      <p:sp>
        <p:nvSpPr>
          <p:cNvPr id="10" name="Bildplatzhalter 4"/>
          <p:cNvSpPr>
            <a:spLocks noGrp="1"/>
          </p:cNvSpPr>
          <p:nvPr>
            <p:ph type="pic" sz="quarter" idx="13" hasCustomPrompt="1"/>
          </p:nvPr>
        </p:nvSpPr>
        <p:spPr>
          <a:xfrm>
            <a:off x="4655819" y="1943101"/>
            <a:ext cx="4100831" cy="2705099"/>
          </a:xfrm>
          <a:prstGeom prst="round2DiagRect">
            <a:avLst>
              <a:gd name="adj1" fmla="val 0"/>
              <a:gd name="adj2" fmla="val 8317"/>
            </a:avLst>
          </a:prstGeom>
          <a:solidFill>
            <a:srgbClr val="FF99FF"/>
          </a:solidFill>
          <a:ln w="12700">
            <a:solidFill>
              <a:schemeClr val="bg2"/>
            </a:solidFill>
          </a:ln>
        </p:spPr>
        <p:txBody>
          <a:bodyPr/>
          <a:lstStyle>
            <a:lvl1pPr marL="0" indent="0">
              <a:buFont typeface="Arial" panose="020B0604020202020204" pitchFamily="34" charset="0"/>
              <a:buNone/>
              <a:defRPr baseline="0"/>
            </a:lvl1pPr>
          </a:lstStyle>
          <a:p>
            <a:r>
              <a:rPr lang="en-US"/>
              <a:t>Please insert a picture in the master slide</a:t>
            </a:r>
          </a:p>
        </p:txBody>
      </p:sp>
      <p:sp>
        <p:nvSpPr>
          <p:cNvPr id="3" name="Text Placeholder 2"/>
          <p:cNvSpPr>
            <a:spLocks noGrp="1"/>
          </p:cNvSpPr>
          <p:nvPr>
            <p:ph type="body" idx="1" hasCustomPrompt="1"/>
          </p:nvPr>
        </p:nvSpPr>
        <p:spPr>
          <a:xfrm>
            <a:off x="400050" y="1188000"/>
            <a:ext cx="4098132" cy="618125"/>
          </a:xfrm>
        </p:spPr>
        <p:txBody>
          <a:bodyPr anchor="b">
            <a:normAutofit/>
          </a:bodyPr>
          <a:lstStyle>
            <a:lvl1pPr marL="0" indent="0">
              <a:buNone/>
              <a:defRPr sz="2000" b="1"/>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altLang="de-DE"/>
              <a:t>Click to add subline</a:t>
            </a:r>
          </a:p>
        </p:txBody>
      </p:sp>
      <p:sp>
        <p:nvSpPr>
          <p:cNvPr id="4" name="Content Placeholder 3"/>
          <p:cNvSpPr>
            <a:spLocks noGrp="1"/>
          </p:cNvSpPr>
          <p:nvPr>
            <p:ph sz="half" idx="2" hasCustomPrompt="1"/>
          </p:nvPr>
        </p:nvSpPr>
        <p:spPr>
          <a:xfrm>
            <a:off x="400050" y="1937441"/>
            <a:ext cx="4098132" cy="2706239"/>
          </a:xfrm>
        </p:spPr>
        <p:txBody>
          <a:bodyPr/>
          <a:lstStyle>
            <a:lvl1pPr>
              <a:defRPr/>
            </a:lvl1pPr>
            <a:lvl2pPr>
              <a:defRPr/>
            </a:lvl2pPr>
            <a:lvl3pPr>
              <a:defRPr/>
            </a:lvl3pPr>
            <a:lvl4pPr>
              <a:defRPr/>
            </a:lvl4pPr>
            <a:lvl5pPr>
              <a:defRPr/>
            </a:lvl5pPr>
          </a:lstStyle>
          <a:p>
            <a:pPr lvl="0"/>
            <a:r>
              <a:rPr lang="en-US" altLang="de-DE"/>
              <a:t>Click to add text</a:t>
            </a:r>
          </a:p>
          <a:p>
            <a:pPr lvl="1"/>
            <a:r>
              <a:rPr lang="en-US" altLang="de-DE"/>
              <a:t>Second level</a:t>
            </a:r>
          </a:p>
          <a:p>
            <a:pPr lvl="2"/>
            <a:r>
              <a:rPr lang="en-US" altLang="de-DE"/>
              <a:t>Third level</a:t>
            </a:r>
          </a:p>
          <a:p>
            <a:pPr lvl="3"/>
            <a:r>
              <a:rPr lang="en-US" altLang="de-DE"/>
              <a:t>Fourth level</a:t>
            </a:r>
          </a:p>
          <a:p>
            <a:pPr lvl="4"/>
            <a:r>
              <a:rPr lang="en-US" altLang="de-DE"/>
              <a:t>Fifth level</a:t>
            </a:r>
          </a:p>
        </p:txBody>
      </p:sp>
      <p:sp>
        <p:nvSpPr>
          <p:cNvPr id="5" name="Text Placeholder 4"/>
          <p:cNvSpPr>
            <a:spLocks noGrp="1"/>
          </p:cNvSpPr>
          <p:nvPr>
            <p:ph type="body" sz="quarter" idx="3" hasCustomPrompt="1"/>
          </p:nvPr>
        </p:nvSpPr>
        <p:spPr>
          <a:xfrm>
            <a:off x="4645818" y="1188000"/>
            <a:ext cx="4098132" cy="618125"/>
          </a:xfrm>
        </p:spPr>
        <p:txBody>
          <a:bodyPr anchor="b">
            <a:normAutofit/>
          </a:bodyPr>
          <a:lstStyle>
            <a:lvl1pPr marL="0" indent="0">
              <a:buNone/>
              <a:defRPr sz="2000" b="1"/>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altLang="de-DE"/>
              <a:t>Click to add subline</a:t>
            </a:r>
          </a:p>
        </p:txBody>
      </p:sp>
      <p:sp>
        <p:nvSpPr>
          <p:cNvPr id="7" name="Date Placeholder 6"/>
          <p:cNvSpPr>
            <a:spLocks noGrp="1"/>
          </p:cNvSpPr>
          <p:nvPr>
            <p:ph type="dt" sz="half" idx="10"/>
          </p:nvPr>
        </p:nvSpPr>
        <p:spPr>
          <a:xfrm>
            <a:off x="627234" y="4748824"/>
            <a:ext cx="1027755" cy="396264"/>
          </a:xfrm>
          <a:prstGeom prst="rect">
            <a:avLst/>
          </a:prstGeom>
        </p:spPr>
        <p:txBody>
          <a:bodyPr/>
          <a:lstStyle/>
          <a:p>
            <a:fld id="{88C61DB6-D53F-456D-8864-56CE29C6E6BA}" type="datetime1">
              <a:rPr lang="de-DE" smtClean="0"/>
              <a:t>18.07.2023</a:t>
            </a:fld>
            <a:endParaRPr lang="de-DE"/>
          </a:p>
        </p:txBody>
      </p:sp>
      <p:sp>
        <p:nvSpPr>
          <p:cNvPr id="9" name="Slide Number Placeholder 8"/>
          <p:cNvSpPr>
            <a:spLocks noGrp="1"/>
          </p:cNvSpPr>
          <p:nvPr>
            <p:ph type="sldNum" sz="quarter" idx="12"/>
          </p:nvPr>
        </p:nvSpPr>
        <p:spPr>
          <a:xfrm>
            <a:off x="216000" y="4748824"/>
            <a:ext cx="326368" cy="396264"/>
          </a:xfrm>
          <a:prstGeom prst="rect">
            <a:avLst/>
          </a:prstGeom>
        </p:spPr>
        <p:txBody>
          <a:bodyPr/>
          <a:lstStyle/>
          <a:p>
            <a:fld id="{61696EC4-B4CF-4701-AD06-A8439D6D8E12}" type="slidenum">
              <a:rPr lang="de-DE" smtClean="0"/>
              <a:t>‹#›</a:t>
            </a:fld>
            <a:endParaRPr lang="de-DE"/>
          </a:p>
        </p:txBody>
      </p:sp>
      <p:sp>
        <p:nvSpPr>
          <p:cNvPr id="11" name="Title Placeholder 1">
            <a:extLst>
              <a:ext uri="{FF2B5EF4-FFF2-40B4-BE49-F238E27FC236}">
                <a16:creationId xmlns:a16="http://schemas.microsoft.com/office/drawing/2014/main" id="{7E438375-C357-462F-AB62-257249F8E3AC}"/>
              </a:ext>
            </a:extLst>
          </p:cNvPr>
          <p:cNvSpPr>
            <a:spLocks noGrp="1"/>
          </p:cNvSpPr>
          <p:nvPr>
            <p:ph type="title" hasCustomPrompt="1"/>
          </p:nvPr>
        </p:nvSpPr>
        <p:spPr>
          <a:xfrm>
            <a:off x="396000" y="296244"/>
            <a:ext cx="6869178" cy="575989"/>
          </a:xfrm>
          <a:prstGeom prst="rect">
            <a:avLst/>
          </a:prstGeom>
        </p:spPr>
        <p:txBody>
          <a:bodyPr vert="horz" lIns="0" tIns="0" rIns="0" bIns="0" rtlCol="0" anchor="b">
            <a:normAutofit/>
          </a:bodyPr>
          <a:lstStyle>
            <a:lvl1pPr>
              <a:defRPr/>
            </a:lvl1pPr>
          </a:lstStyle>
          <a:p>
            <a:r>
              <a:rPr lang="en-US" altLang="de-DE"/>
              <a:t>Click to add title</a:t>
            </a:r>
          </a:p>
        </p:txBody>
      </p:sp>
    </p:spTree>
    <p:extLst>
      <p:ext uri="{BB962C8B-B14F-4D97-AF65-F5344CB8AC3E}">
        <p14:creationId xmlns:p14="http://schemas.microsoft.com/office/powerpoint/2010/main" val="94747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Nur Titel">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27234" y="4748824"/>
            <a:ext cx="1027755" cy="396264"/>
          </a:xfrm>
          <a:prstGeom prst="rect">
            <a:avLst/>
          </a:prstGeom>
        </p:spPr>
        <p:txBody>
          <a:bodyPr/>
          <a:lstStyle/>
          <a:p>
            <a:fld id="{0A1BF2A7-198D-4BCD-8375-CAC66677F609}" type="datetime1">
              <a:rPr lang="de-DE" smtClean="0"/>
              <a:t>18.07.2023</a:t>
            </a:fld>
            <a:endParaRPr lang="de-DE"/>
          </a:p>
        </p:txBody>
      </p:sp>
      <p:sp>
        <p:nvSpPr>
          <p:cNvPr id="5" name="Slide Number Placeholder 4"/>
          <p:cNvSpPr>
            <a:spLocks noGrp="1"/>
          </p:cNvSpPr>
          <p:nvPr>
            <p:ph type="sldNum" sz="quarter" idx="12"/>
          </p:nvPr>
        </p:nvSpPr>
        <p:spPr>
          <a:xfrm>
            <a:off x="216000" y="4748824"/>
            <a:ext cx="326368" cy="396264"/>
          </a:xfrm>
          <a:prstGeom prst="rect">
            <a:avLst/>
          </a:prstGeom>
        </p:spPr>
        <p:txBody>
          <a:bodyPr/>
          <a:lstStyle/>
          <a:p>
            <a:fld id="{61696EC4-B4CF-4701-AD06-A8439D6D8E12}" type="slidenum">
              <a:rPr lang="de-DE" smtClean="0"/>
              <a:t>‹#›</a:t>
            </a:fld>
            <a:endParaRPr lang="de-DE"/>
          </a:p>
        </p:txBody>
      </p:sp>
      <p:sp>
        <p:nvSpPr>
          <p:cNvPr id="7" name="Title Placeholder 1">
            <a:extLst>
              <a:ext uri="{FF2B5EF4-FFF2-40B4-BE49-F238E27FC236}">
                <a16:creationId xmlns:a16="http://schemas.microsoft.com/office/drawing/2014/main" id="{910E8322-A2A9-45EC-9F17-A3F73D42D1C3}"/>
              </a:ext>
            </a:extLst>
          </p:cNvPr>
          <p:cNvSpPr>
            <a:spLocks noGrp="1"/>
          </p:cNvSpPr>
          <p:nvPr>
            <p:ph type="title" hasCustomPrompt="1"/>
          </p:nvPr>
        </p:nvSpPr>
        <p:spPr>
          <a:xfrm>
            <a:off x="396000" y="296244"/>
            <a:ext cx="6869178" cy="575989"/>
          </a:xfrm>
          <a:prstGeom prst="rect">
            <a:avLst/>
          </a:prstGeom>
        </p:spPr>
        <p:txBody>
          <a:bodyPr vert="horz" lIns="0" tIns="0" rIns="0" bIns="0" rtlCol="0" anchor="b">
            <a:normAutofit/>
          </a:bodyPr>
          <a:lstStyle>
            <a:lvl1pPr>
              <a:defRPr/>
            </a:lvl1pPr>
          </a:lstStyle>
          <a:p>
            <a:r>
              <a:rPr lang="en-US" altLang="de-DE"/>
              <a:t>Click to add title</a:t>
            </a:r>
            <a:endParaRPr lang="en-US"/>
          </a:p>
        </p:txBody>
      </p:sp>
      <p:sp>
        <p:nvSpPr>
          <p:cNvPr id="8" name="Bildplatzhalter 3"/>
          <p:cNvSpPr>
            <a:spLocks noGrp="1"/>
          </p:cNvSpPr>
          <p:nvPr>
            <p:ph type="pic" sz="quarter" idx="14"/>
          </p:nvPr>
        </p:nvSpPr>
        <p:spPr>
          <a:xfrm>
            <a:off x="0" y="1328420"/>
            <a:ext cx="9144000" cy="3304540"/>
          </a:xfrm>
          <a:solidFill>
            <a:srgbClr val="FF99FF"/>
          </a:solidFill>
        </p:spPr>
        <p:txBody>
          <a:bodyPr anchor="t"/>
          <a:lstStyle>
            <a:lvl1pPr marL="0" indent="0" algn="ctr">
              <a:buFont typeface="Arial" panose="020B0604020202020204" pitchFamily="34" charset="0"/>
              <a:buNone/>
              <a:defRPr/>
            </a:lvl1pPr>
          </a:lstStyle>
          <a:p>
            <a:endParaRPr lang="de-DE"/>
          </a:p>
          <a:p>
            <a:r>
              <a:rPr lang="en-US"/>
              <a:t>Please insert a picture in the master slide</a:t>
            </a:r>
          </a:p>
        </p:txBody>
      </p:sp>
    </p:spTree>
    <p:extLst>
      <p:ext uri="{BB962C8B-B14F-4D97-AF65-F5344CB8AC3E}">
        <p14:creationId xmlns:p14="http://schemas.microsoft.com/office/powerpoint/2010/main" val="969953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Nur Titel">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27234" y="4748824"/>
            <a:ext cx="1027755" cy="396264"/>
          </a:xfrm>
          <a:prstGeom prst="rect">
            <a:avLst/>
          </a:prstGeom>
        </p:spPr>
        <p:txBody>
          <a:bodyPr/>
          <a:lstStyle/>
          <a:p>
            <a:fld id="{0A1BF2A7-198D-4BCD-8375-CAC66677F609}" type="datetime1">
              <a:rPr lang="de-DE" smtClean="0"/>
              <a:t>18.07.2023</a:t>
            </a:fld>
            <a:endParaRPr lang="de-DE"/>
          </a:p>
        </p:txBody>
      </p:sp>
      <p:sp>
        <p:nvSpPr>
          <p:cNvPr id="5" name="Slide Number Placeholder 4"/>
          <p:cNvSpPr>
            <a:spLocks noGrp="1"/>
          </p:cNvSpPr>
          <p:nvPr>
            <p:ph type="sldNum" sz="quarter" idx="12"/>
          </p:nvPr>
        </p:nvSpPr>
        <p:spPr>
          <a:xfrm>
            <a:off x="216000" y="4748824"/>
            <a:ext cx="326368" cy="396264"/>
          </a:xfrm>
          <a:prstGeom prst="rect">
            <a:avLst/>
          </a:prstGeom>
        </p:spPr>
        <p:txBody>
          <a:bodyPr/>
          <a:lstStyle/>
          <a:p>
            <a:fld id="{61696EC4-B4CF-4701-AD06-A8439D6D8E12}" type="slidenum">
              <a:rPr lang="de-DE" smtClean="0"/>
              <a:t>‹#›</a:t>
            </a:fld>
            <a:endParaRPr lang="de-DE"/>
          </a:p>
        </p:txBody>
      </p:sp>
      <p:sp>
        <p:nvSpPr>
          <p:cNvPr id="7" name="Title Placeholder 1">
            <a:extLst>
              <a:ext uri="{FF2B5EF4-FFF2-40B4-BE49-F238E27FC236}">
                <a16:creationId xmlns:a16="http://schemas.microsoft.com/office/drawing/2014/main" id="{910E8322-A2A9-45EC-9F17-A3F73D42D1C3}"/>
              </a:ext>
            </a:extLst>
          </p:cNvPr>
          <p:cNvSpPr>
            <a:spLocks noGrp="1"/>
          </p:cNvSpPr>
          <p:nvPr>
            <p:ph type="title" hasCustomPrompt="1"/>
          </p:nvPr>
        </p:nvSpPr>
        <p:spPr>
          <a:xfrm>
            <a:off x="396000" y="296244"/>
            <a:ext cx="6869178" cy="575989"/>
          </a:xfrm>
          <a:prstGeom prst="rect">
            <a:avLst/>
          </a:prstGeom>
        </p:spPr>
        <p:txBody>
          <a:bodyPr vert="horz" lIns="0" tIns="0" rIns="0" bIns="0" rtlCol="0" anchor="b">
            <a:normAutofit/>
          </a:bodyPr>
          <a:lstStyle>
            <a:lvl1pPr>
              <a:defRPr/>
            </a:lvl1pPr>
          </a:lstStyle>
          <a:p>
            <a:r>
              <a:rPr lang="en-US" altLang="de-DE"/>
              <a:t>Click to add title</a:t>
            </a:r>
            <a:endParaRPr lang="en-US"/>
          </a:p>
        </p:txBody>
      </p:sp>
      <p:sp>
        <p:nvSpPr>
          <p:cNvPr id="2" name="Rechteck 1"/>
          <p:cNvSpPr/>
          <p:nvPr userDrawn="1"/>
        </p:nvSpPr>
        <p:spPr>
          <a:xfrm>
            <a:off x="0" y="4652492"/>
            <a:ext cx="914400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Bildplatzhalter 3"/>
          <p:cNvSpPr>
            <a:spLocks noGrp="1"/>
          </p:cNvSpPr>
          <p:nvPr>
            <p:ph type="pic" sz="quarter" idx="14"/>
          </p:nvPr>
        </p:nvSpPr>
        <p:spPr>
          <a:xfrm>
            <a:off x="0" y="1328419"/>
            <a:ext cx="9144000" cy="3419793"/>
          </a:xfrm>
          <a:solidFill>
            <a:srgbClr val="FF99FF"/>
          </a:solidFill>
        </p:spPr>
        <p:txBody>
          <a:bodyPr anchor="t"/>
          <a:lstStyle>
            <a:lvl1pPr marL="0" indent="0" algn="ctr">
              <a:buFont typeface="Arial" panose="020B0604020202020204" pitchFamily="34" charset="0"/>
              <a:buNone/>
              <a:defRPr/>
            </a:lvl1pPr>
          </a:lstStyle>
          <a:p>
            <a:endParaRPr lang="de-DE"/>
          </a:p>
          <a:p>
            <a:r>
              <a:rPr lang="en-US"/>
              <a:t>Please insert a picture in the master slide</a:t>
            </a:r>
          </a:p>
        </p:txBody>
      </p:sp>
    </p:spTree>
    <p:extLst>
      <p:ext uri="{BB962C8B-B14F-4D97-AF65-F5344CB8AC3E}">
        <p14:creationId xmlns:p14="http://schemas.microsoft.com/office/powerpoint/2010/main" val="3671066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27234" y="4748824"/>
            <a:ext cx="1027755" cy="396264"/>
          </a:xfrm>
          <a:prstGeom prst="rect">
            <a:avLst/>
          </a:prstGeom>
        </p:spPr>
        <p:txBody>
          <a:bodyPr/>
          <a:lstStyle/>
          <a:p>
            <a:fld id="{0A1BF2A7-198D-4BCD-8375-CAC66677F609}" type="datetime1">
              <a:rPr lang="de-DE" smtClean="0"/>
              <a:t>18.07.2023</a:t>
            </a:fld>
            <a:endParaRPr lang="de-DE"/>
          </a:p>
        </p:txBody>
      </p:sp>
      <p:sp>
        <p:nvSpPr>
          <p:cNvPr id="5" name="Slide Number Placeholder 4"/>
          <p:cNvSpPr>
            <a:spLocks noGrp="1"/>
          </p:cNvSpPr>
          <p:nvPr>
            <p:ph type="sldNum" sz="quarter" idx="12"/>
          </p:nvPr>
        </p:nvSpPr>
        <p:spPr>
          <a:xfrm>
            <a:off x="216000" y="4748824"/>
            <a:ext cx="326368" cy="396264"/>
          </a:xfrm>
          <a:prstGeom prst="rect">
            <a:avLst/>
          </a:prstGeom>
        </p:spPr>
        <p:txBody>
          <a:bodyPr/>
          <a:lstStyle/>
          <a:p>
            <a:fld id="{61696EC4-B4CF-4701-AD06-A8439D6D8E12}" type="slidenum">
              <a:rPr lang="de-DE" smtClean="0"/>
              <a:t>‹#›</a:t>
            </a:fld>
            <a:endParaRPr lang="de-DE"/>
          </a:p>
        </p:txBody>
      </p:sp>
      <p:sp>
        <p:nvSpPr>
          <p:cNvPr id="7" name="Title Placeholder 1">
            <a:extLst>
              <a:ext uri="{FF2B5EF4-FFF2-40B4-BE49-F238E27FC236}">
                <a16:creationId xmlns:a16="http://schemas.microsoft.com/office/drawing/2014/main" id="{910E8322-A2A9-45EC-9F17-A3F73D42D1C3}"/>
              </a:ext>
            </a:extLst>
          </p:cNvPr>
          <p:cNvSpPr>
            <a:spLocks noGrp="1"/>
          </p:cNvSpPr>
          <p:nvPr>
            <p:ph type="title" hasCustomPrompt="1"/>
          </p:nvPr>
        </p:nvSpPr>
        <p:spPr>
          <a:xfrm>
            <a:off x="396000" y="296244"/>
            <a:ext cx="6869178" cy="575989"/>
          </a:xfrm>
          <a:prstGeom prst="rect">
            <a:avLst/>
          </a:prstGeom>
        </p:spPr>
        <p:txBody>
          <a:bodyPr vert="horz" lIns="0" tIns="0" rIns="0" bIns="0" rtlCol="0" anchor="b">
            <a:normAutofit/>
          </a:bodyPr>
          <a:lstStyle>
            <a:lvl1pPr>
              <a:defRPr/>
            </a:lvl1pPr>
          </a:lstStyle>
          <a:p>
            <a:r>
              <a:rPr lang="en-US" altLang="de-DE"/>
              <a:t>Click to add title</a:t>
            </a:r>
            <a:endParaRPr lang="en-US"/>
          </a:p>
        </p:txBody>
      </p:sp>
    </p:spTree>
    <p:extLst>
      <p:ext uri="{BB962C8B-B14F-4D97-AF65-F5344CB8AC3E}">
        <p14:creationId xmlns:p14="http://schemas.microsoft.com/office/powerpoint/2010/main" val="2373164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6000" y="296244"/>
            <a:ext cx="6869178" cy="575989"/>
          </a:xfrm>
          <a:prstGeom prst="rect">
            <a:avLst/>
          </a:prstGeom>
        </p:spPr>
        <p:txBody>
          <a:bodyPr vert="horz" lIns="0" tIns="0" rIns="0" bIns="0" rtlCol="0" anchor="b">
            <a:normAutofit/>
          </a:bodyPr>
          <a:lstStyle/>
          <a:p>
            <a:r>
              <a:rPr lang="en-US" altLang="de-DE"/>
              <a:t>Click to add title</a:t>
            </a:r>
            <a:endParaRPr lang="en-US"/>
          </a:p>
        </p:txBody>
      </p:sp>
      <p:sp>
        <p:nvSpPr>
          <p:cNvPr id="3" name="Text Placeholder 2"/>
          <p:cNvSpPr>
            <a:spLocks noGrp="1"/>
          </p:cNvSpPr>
          <p:nvPr>
            <p:ph type="body" idx="1"/>
          </p:nvPr>
        </p:nvSpPr>
        <p:spPr>
          <a:xfrm>
            <a:off x="396000" y="1187341"/>
            <a:ext cx="8351999" cy="3393631"/>
          </a:xfrm>
          <a:prstGeom prst="rect">
            <a:avLst/>
          </a:prstGeom>
        </p:spPr>
        <p:txBody>
          <a:bodyPr vert="horz" lIns="0" tIns="0" rIns="0" bIns="0" rtlCol="0">
            <a:normAutofit/>
          </a:bodyPr>
          <a:lstStyle/>
          <a:p>
            <a:pPr lvl="0"/>
            <a:r>
              <a:rPr lang="de-DE" altLang="de-DE"/>
              <a:t>Karlsruher Institute </a:t>
            </a:r>
            <a:r>
              <a:rPr lang="de-DE" altLang="de-DE" err="1"/>
              <a:t>for</a:t>
            </a:r>
            <a:r>
              <a:rPr lang="de-DE" altLang="de-DE"/>
              <a:t> Technology (KIT).</a:t>
            </a:r>
          </a:p>
          <a:p>
            <a:pPr lvl="1"/>
            <a:r>
              <a:rPr lang="en-US" altLang="de-DE"/>
              <a:t>Second level</a:t>
            </a:r>
          </a:p>
          <a:p>
            <a:pPr lvl="2"/>
            <a:r>
              <a:rPr lang="en-US" altLang="de-DE"/>
              <a:t>Third level</a:t>
            </a:r>
          </a:p>
          <a:p>
            <a:pPr lvl="3"/>
            <a:r>
              <a:rPr lang="en-US" altLang="de-DE"/>
              <a:t>Fourth level           </a:t>
            </a:r>
          </a:p>
        </p:txBody>
      </p:sp>
      <p:cxnSp>
        <p:nvCxnSpPr>
          <p:cNvPr id="12" name="Gerade Verbindung 11"/>
          <p:cNvCxnSpPr/>
          <p:nvPr userDrawn="1"/>
        </p:nvCxnSpPr>
        <p:spPr>
          <a:xfrm>
            <a:off x="107947" y="4741374"/>
            <a:ext cx="8928107" cy="745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pic>
        <p:nvPicPr>
          <p:cNvPr id="14" name="Grafik 13">
            <a:extLst>
              <a:ext uri="{FF2B5EF4-FFF2-40B4-BE49-F238E27FC236}">
                <a16:creationId xmlns:a16="http://schemas.microsoft.com/office/drawing/2014/main" id="{49C6492B-9F9B-4588-8AB6-62DBF42A6EA9}"/>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7668000" y="331200"/>
            <a:ext cx="1079999" cy="500374"/>
          </a:xfrm>
          <a:prstGeom prst="rect">
            <a:avLst/>
          </a:prstGeom>
        </p:spPr>
      </p:pic>
      <p:sp>
        <p:nvSpPr>
          <p:cNvPr id="15" name="Date Placeholder 3"/>
          <p:cNvSpPr>
            <a:spLocks noGrp="1"/>
          </p:cNvSpPr>
          <p:nvPr>
            <p:ph type="dt" sz="half" idx="2"/>
          </p:nvPr>
        </p:nvSpPr>
        <p:spPr>
          <a:xfrm>
            <a:off x="627234" y="4748824"/>
            <a:ext cx="1027755" cy="396264"/>
          </a:xfrm>
          <a:prstGeom prst="rect">
            <a:avLst/>
          </a:prstGeom>
        </p:spPr>
        <p:txBody>
          <a:bodyPr vert="horz" lIns="0" tIns="0" rIns="0" bIns="0" rtlCol="0" anchor="ctr"/>
          <a:lstStyle>
            <a:lvl1pPr algn="l">
              <a:defRPr sz="900">
                <a:solidFill>
                  <a:schemeClr val="tx1"/>
                </a:solidFill>
              </a:defRPr>
            </a:lvl1pPr>
          </a:lstStyle>
          <a:p>
            <a:fld id="{D440409C-9897-4940-8DB3-931E759C1E19}" type="datetime3">
              <a:rPr lang="en-US" smtClean="0"/>
              <a:pPr/>
              <a:t>18 July 2023</a:t>
            </a:fld>
            <a:endParaRPr lang="en-US"/>
          </a:p>
        </p:txBody>
      </p:sp>
      <p:sp>
        <p:nvSpPr>
          <p:cNvPr id="16" name="Slide Number Placeholder 5"/>
          <p:cNvSpPr>
            <a:spLocks noGrp="1"/>
          </p:cNvSpPr>
          <p:nvPr>
            <p:ph type="sldNum" sz="quarter" idx="4"/>
          </p:nvPr>
        </p:nvSpPr>
        <p:spPr>
          <a:xfrm>
            <a:off x="216000" y="4748824"/>
            <a:ext cx="326368" cy="396264"/>
          </a:xfrm>
          <a:prstGeom prst="rect">
            <a:avLst/>
          </a:prstGeom>
        </p:spPr>
        <p:txBody>
          <a:bodyPr vert="horz" lIns="0" tIns="0" rIns="0" bIns="0" rtlCol="0" anchor="ctr"/>
          <a:lstStyle>
            <a:lvl1pPr algn="l">
              <a:defRPr sz="900" b="1">
                <a:solidFill>
                  <a:schemeClr val="tx1"/>
                </a:solidFill>
              </a:defRPr>
            </a:lvl1pPr>
          </a:lstStyle>
          <a:p>
            <a:fld id="{61696EC4-B4CF-4701-AD06-A8439D6D8E12}" type="slidenum">
              <a:rPr lang="en-US" smtClean="0"/>
              <a:pPr/>
              <a:t>‹#›</a:t>
            </a:fld>
            <a:endParaRPr lang="en-US"/>
          </a:p>
        </p:txBody>
      </p:sp>
      <p:sp>
        <p:nvSpPr>
          <p:cNvPr id="17" name="Footer Placeholder 4">
            <a:extLst>
              <a:ext uri="{FF2B5EF4-FFF2-40B4-BE49-F238E27FC236}">
                <a16:creationId xmlns:a16="http://schemas.microsoft.com/office/drawing/2014/main" id="{74D87B36-D57F-487F-9086-156B2F77E750}"/>
              </a:ext>
            </a:extLst>
          </p:cNvPr>
          <p:cNvSpPr txBox="1">
            <a:spLocks/>
          </p:cNvSpPr>
          <p:nvPr userDrawn="1"/>
        </p:nvSpPr>
        <p:spPr>
          <a:xfrm>
            <a:off x="1700330" y="4748824"/>
            <a:ext cx="3681295" cy="396264"/>
          </a:xfrm>
          <a:prstGeom prst="rect">
            <a:avLst/>
          </a:prstGeom>
        </p:spPr>
        <p:txBody>
          <a:bodyPr vert="horz" lIns="0" tIns="0" rIns="0" bIns="0" rtlCol="0" anchor="ctr"/>
          <a:lstStyle>
            <a:defPPr>
              <a:defRPr lang="en-US"/>
            </a:defPPr>
            <a:lvl1pPr marL="0" algn="l" defTabSz="457200" rtl="0" eaLnBrk="1" latinLnBrk="0" hangingPunct="1">
              <a:defRPr sz="9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b="0"/>
              <a:t>Start-Up Clustering Based on Website Text</a:t>
            </a:r>
            <a:endParaRPr lang="de-DE" sz="900"/>
          </a:p>
        </p:txBody>
      </p:sp>
      <p:sp>
        <p:nvSpPr>
          <p:cNvPr id="18" name="Fußzeilenplatzhalter 4">
            <a:extLst>
              <a:ext uri="{FF2B5EF4-FFF2-40B4-BE49-F238E27FC236}">
                <a16:creationId xmlns:a16="http://schemas.microsoft.com/office/drawing/2014/main" id="{AE6A56DB-B5EE-4225-952A-4A1FEE4F4716}"/>
              </a:ext>
            </a:extLst>
          </p:cNvPr>
          <p:cNvSpPr txBox="1">
            <a:spLocks/>
          </p:cNvSpPr>
          <p:nvPr userDrawn="1"/>
        </p:nvSpPr>
        <p:spPr>
          <a:xfrm>
            <a:off x="4353500" y="4748824"/>
            <a:ext cx="3245053" cy="396264"/>
          </a:xfrm>
          <a:prstGeom prst="rect">
            <a:avLst/>
          </a:prstGeom>
        </p:spPr>
        <p:txBody>
          <a:bodyPr vert="horz" lIns="0" tIns="0" rIns="0" bIns="0" rtlCol="0" anchor="ctr"/>
          <a:lstStyle>
            <a:defPPr>
              <a:defRPr lang="de-DE"/>
            </a:defPPr>
            <a:lvl1pPr marL="0" algn="l" defTabSz="914400" rtl="0" eaLnBrk="1" latinLnBrk="0" hangingPunct="1">
              <a:defRPr sz="11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eaLnBrk="1" hangingPunct="1">
              <a:spcBef>
                <a:spcPct val="50000"/>
              </a:spcBef>
            </a:pPr>
            <a:r>
              <a:rPr lang="en-US" altLang="de-DE" sz="900"/>
              <a:t>Institute of Information Systems and Marketing</a:t>
            </a:r>
          </a:p>
          <a:p>
            <a:pPr algn="r" eaLnBrk="1" hangingPunct="1">
              <a:spcBef>
                <a:spcPts val="0"/>
              </a:spcBef>
            </a:pPr>
            <a:r>
              <a:rPr lang="en-US" altLang="de-DE" sz="900"/>
              <a:t>We create value from information</a:t>
            </a:r>
          </a:p>
        </p:txBody>
      </p:sp>
      <p:pic>
        <p:nvPicPr>
          <p:cNvPr id="10" name="Picture 9" descr="A picture containing drawing&#10;&#10;Description automatically generated">
            <a:extLst>
              <a:ext uri="{FF2B5EF4-FFF2-40B4-BE49-F238E27FC236}">
                <a16:creationId xmlns:a16="http://schemas.microsoft.com/office/drawing/2014/main" id="{EE0DA753-4CC1-E44B-B856-AC4C4E04CFA0}"/>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7829549" y="4819852"/>
            <a:ext cx="918449" cy="261171"/>
          </a:xfrm>
          <a:prstGeom prst="rect">
            <a:avLst/>
          </a:prstGeom>
        </p:spPr>
      </p:pic>
    </p:spTree>
    <p:extLst>
      <p:ext uri="{BB962C8B-B14F-4D97-AF65-F5344CB8AC3E}">
        <p14:creationId xmlns:p14="http://schemas.microsoft.com/office/powerpoint/2010/main" val="350334046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7" r:id="rId3"/>
    <p:sldLayoutId id="2147483687" r:id="rId4"/>
    <p:sldLayoutId id="2147483678" r:id="rId5"/>
    <p:sldLayoutId id="2147483686" r:id="rId6"/>
    <p:sldLayoutId id="2147483688" r:id="rId7"/>
    <p:sldLayoutId id="2147483689" r:id="rId8"/>
    <p:sldLayoutId id="2147483679" r:id="rId9"/>
    <p:sldLayoutId id="2147483680" r:id="rId10"/>
    <p:sldLayoutId id="2147483681" r:id="rId11"/>
    <p:sldLayoutId id="2147483682" r:id="rId12"/>
    <p:sldLayoutId id="2147483683" r:id="rId13"/>
    <p:sldLayoutId id="2147483684" r:id="rId14"/>
  </p:sldLayoutIdLst>
  <p:hf hdr="0" ftr="0"/>
  <p:txStyles>
    <p:titleStyle>
      <a:lvl1pPr algn="l" defTabSz="685983" rtl="0" eaLnBrk="1" latinLnBrk="0" hangingPunct="1">
        <a:lnSpc>
          <a:spcPct val="90000"/>
        </a:lnSpc>
        <a:spcBef>
          <a:spcPct val="0"/>
        </a:spcBef>
        <a:buNone/>
        <a:defRPr lang="en-US" sz="2400" b="1" kern="1200" dirty="0">
          <a:solidFill>
            <a:schemeClr val="tx1"/>
          </a:solidFill>
          <a:latin typeface="+mj-lt"/>
          <a:ea typeface="+mj-ea"/>
          <a:cs typeface="Arial" panose="020B0604020202020204" pitchFamily="34" charset="0"/>
        </a:defRPr>
      </a:lvl1pPr>
    </p:titleStyle>
    <p:bodyStyle>
      <a:lvl1pPr marL="203652" indent="-203652" algn="l" defTabSz="685983" rtl="0" eaLnBrk="1" latinLnBrk="0" hangingPunct="1">
        <a:lnSpc>
          <a:spcPct val="90000"/>
        </a:lnSpc>
        <a:spcBef>
          <a:spcPts val="360"/>
        </a:spcBef>
        <a:buSzPct val="88000"/>
        <a:buFontTx/>
        <a:buBlip>
          <a:blip r:embed="rId18"/>
        </a:buBlip>
        <a:defRPr sz="2000" kern="1200">
          <a:solidFill>
            <a:schemeClr val="tx1"/>
          </a:solidFill>
          <a:latin typeface="+mn-lt"/>
          <a:ea typeface="+mn-ea"/>
          <a:cs typeface="+mn-cs"/>
        </a:defRPr>
      </a:lvl1pPr>
      <a:lvl2pPr marL="470423" indent="-203652" algn="l" defTabSz="685983" rtl="0" eaLnBrk="1" latinLnBrk="0" hangingPunct="1">
        <a:lnSpc>
          <a:spcPct val="90000"/>
        </a:lnSpc>
        <a:spcBef>
          <a:spcPts val="360"/>
        </a:spcBef>
        <a:buSzPct val="88000"/>
        <a:buFontTx/>
        <a:buBlip>
          <a:blip r:embed="rId18"/>
        </a:buBlip>
        <a:defRPr sz="1800" kern="1200">
          <a:solidFill>
            <a:schemeClr val="tx1"/>
          </a:solidFill>
          <a:latin typeface="+mn-lt"/>
          <a:ea typeface="+mn-ea"/>
          <a:cs typeface="+mn-cs"/>
        </a:defRPr>
      </a:lvl2pPr>
      <a:lvl3pPr marL="737194" indent="-198888" algn="l" defTabSz="674073" rtl="0" eaLnBrk="1" latinLnBrk="0" hangingPunct="1">
        <a:lnSpc>
          <a:spcPct val="90000"/>
        </a:lnSpc>
        <a:spcBef>
          <a:spcPts val="360"/>
        </a:spcBef>
        <a:buSzPct val="88000"/>
        <a:buFontTx/>
        <a:buBlip>
          <a:blip r:embed="rId18"/>
        </a:buBlip>
        <a:defRPr sz="1600" kern="1200">
          <a:solidFill>
            <a:schemeClr val="tx1"/>
          </a:solidFill>
          <a:latin typeface="+mn-lt"/>
          <a:ea typeface="+mn-ea"/>
          <a:cs typeface="+mn-cs"/>
        </a:defRPr>
      </a:lvl3pPr>
      <a:lvl4pPr marL="1008729" indent="-203652" algn="l" defTabSz="685983" rtl="0" eaLnBrk="1" latinLnBrk="0" hangingPunct="1">
        <a:lnSpc>
          <a:spcPct val="90000"/>
        </a:lnSpc>
        <a:spcBef>
          <a:spcPts val="360"/>
        </a:spcBef>
        <a:buSzPct val="88000"/>
        <a:buFontTx/>
        <a:buBlip>
          <a:blip r:embed="rId18"/>
        </a:buBlip>
        <a:defRPr sz="1600" kern="1200">
          <a:solidFill>
            <a:schemeClr val="tx1"/>
          </a:solidFill>
          <a:latin typeface="+mn-lt"/>
          <a:ea typeface="+mn-ea"/>
          <a:cs typeface="+mn-cs"/>
        </a:defRPr>
      </a:lvl4pPr>
      <a:lvl5pPr marL="1275500" indent="-198888" algn="l" defTabSz="685983" rtl="0" eaLnBrk="1" latinLnBrk="0" hangingPunct="1">
        <a:lnSpc>
          <a:spcPct val="90000"/>
        </a:lnSpc>
        <a:spcBef>
          <a:spcPts val="360"/>
        </a:spcBef>
        <a:buSzPct val="88000"/>
        <a:buFontTx/>
        <a:buBlip>
          <a:blip r:embed="rId18"/>
        </a:buBlip>
        <a:defRPr sz="1200" kern="1200">
          <a:solidFill>
            <a:schemeClr val="tx1"/>
          </a:solidFill>
          <a:latin typeface="+mn-lt"/>
          <a:ea typeface="+mn-ea"/>
          <a:cs typeface="+mn-cs"/>
        </a:defRPr>
      </a:lvl5pPr>
      <a:lvl6pPr marL="1886453" indent="-171496" algn="l" defTabSz="6859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44" indent="-171496" algn="l" defTabSz="6859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436" indent="-171496" algn="l" defTabSz="6859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427" indent="-171496" algn="l" defTabSz="6859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00" userDrawn="1">
          <p15:clr>
            <a:srgbClr val="F26B43"/>
          </p15:clr>
        </p15:guide>
        <p15:guide id="3" orient="horz" pos="464" userDrawn="1">
          <p15:clr>
            <a:srgbClr val="F26B43"/>
          </p15:clr>
        </p15:guide>
        <p15:guide id="4" pos="45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137"/>
        <p:cNvGrpSpPr/>
        <p:nvPr/>
      </p:nvGrpSpPr>
      <p:grpSpPr>
        <a:xfrm>
          <a:off x="0" y="0"/>
          <a:ext cx="0" cy="0"/>
          <a:chOff x="0" y="0"/>
          <a:chExt cx="0" cy="0"/>
        </a:xfrm>
      </p:grpSpPr>
      <p:sp>
        <p:nvSpPr>
          <p:cNvPr id="1138" name="Google Shape;1138;p58"/>
          <p:cNvSpPr txBox="1">
            <a:spLocks noGrp="1"/>
          </p:cNvSpPr>
          <p:nvPr>
            <p:ph type="title"/>
          </p:nvPr>
        </p:nvSpPr>
        <p:spPr>
          <a:xfrm>
            <a:off x="1068100" y="933738"/>
            <a:ext cx="7047300" cy="482549"/>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139" name="Google Shape;1139;p58"/>
          <p:cNvSpPr txBox="1">
            <a:spLocks noGrp="1"/>
          </p:cNvSpPr>
          <p:nvPr>
            <p:ph type="body" idx="1"/>
          </p:nvPr>
        </p:nvSpPr>
        <p:spPr>
          <a:xfrm>
            <a:off x="1068100" y="1695974"/>
            <a:ext cx="7047300" cy="2502772"/>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299475872"/>
      </p:ext>
    </p:extLst>
  </p:cSld>
  <p:clrMap bg1="lt1" tx1="dk1" bg2="dk2" tx2="lt2" accent1="accent1" accent2="accent2" accent3="accent3" accent4="accent4" accent5="accent5" accent6="accent6" hlink="hlink" folHlink="folHlink"/>
  <p:sldLayoutIdLst>
    <p:sldLayoutId id="214748385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59.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5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57.png"/><Relationship Id="rId5" Type="http://schemas.openxmlformats.org/officeDocument/2006/relationships/diagramQuickStyle" Target="../diagrams/quickStyle1.xml"/><Relationship Id="rId10" Type="http://schemas.openxmlformats.org/officeDocument/2006/relationships/image" Target="../media/image56.png"/><Relationship Id="rId4" Type="http://schemas.openxmlformats.org/officeDocument/2006/relationships/diagramLayout" Target="../diagrams/layout1.xml"/><Relationship Id="rId9" Type="http://schemas.openxmlformats.org/officeDocument/2006/relationships/image" Target="../media/image5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1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1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image" Target="../media/image6.png"/><Relationship Id="rId1" Type="http://schemas.openxmlformats.org/officeDocument/2006/relationships/slideLayout" Target="../slideLayouts/slideLayout9.xml"/><Relationship Id="rId6" Type="http://schemas.openxmlformats.org/officeDocument/2006/relationships/image" Target="../media/image10.jpe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7.png"/><Relationship Id="rId3" Type="http://schemas.openxmlformats.org/officeDocument/2006/relationships/image" Target="../media/image15.png"/><Relationship Id="rId7" Type="http://schemas.openxmlformats.org/officeDocument/2006/relationships/image" Target="../media/image22.png"/><Relationship Id="rId12"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21.png"/><Relationship Id="rId11" Type="http://schemas.openxmlformats.org/officeDocument/2006/relationships/image" Target="../media/image25.png"/><Relationship Id="rId5" Type="http://schemas.openxmlformats.org/officeDocument/2006/relationships/image" Target="../media/image20.png"/><Relationship Id="rId10" Type="http://schemas.openxmlformats.org/officeDocument/2006/relationships/image" Target="../media/image24.png"/><Relationship Id="rId4" Type="http://schemas.openxmlformats.org/officeDocument/2006/relationships/image" Target="../media/image16.png"/><Relationship Id="rId9" Type="http://schemas.openxmlformats.org/officeDocument/2006/relationships/image" Target="../media/image18.png"/></Relationships>
</file>

<file path=ppt/slides/_rels/slide5.xml.rels><?xml version="1.0" encoding="UTF-8" standalone="yes"?>
<Relationships xmlns="http://schemas.openxmlformats.org/package/2006/relationships"><Relationship Id="rId8" Type="http://schemas.openxmlformats.org/officeDocument/2006/relationships/image" Target="../media/image31.svg"/><Relationship Id="rId13" Type="http://schemas.openxmlformats.org/officeDocument/2006/relationships/image" Target="../media/image32.png"/><Relationship Id="rId3" Type="http://schemas.openxmlformats.org/officeDocument/2006/relationships/image" Target="../media/image28.png"/><Relationship Id="rId7" Type="http://schemas.openxmlformats.org/officeDocument/2006/relationships/image" Target="../media/image30.png"/><Relationship Id="rId12"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image" Target="../media/image18.png"/><Relationship Id="rId11" Type="http://schemas.openxmlformats.org/officeDocument/2006/relationships/image" Target="../media/image26.png"/><Relationship Id="rId5" Type="http://schemas.openxmlformats.org/officeDocument/2006/relationships/image" Target="../media/image21.png"/><Relationship Id="rId15" Type="http://schemas.openxmlformats.org/officeDocument/2006/relationships/image" Target="../media/image33.png"/><Relationship Id="rId10" Type="http://schemas.openxmlformats.org/officeDocument/2006/relationships/image" Target="../media/image27.png"/><Relationship Id="rId4" Type="http://schemas.openxmlformats.org/officeDocument/2006/relationships/image" Target="../media/image29.png"/><Relationship Id="rId9" Type="http://schemas.openxmlformats.org/officeDocument/2006/relationships/image" Target="../media/image22.png"/><Relationship Id="rId14" Type="http://schemas.openxmlformats.org/officeDocument/2006/relationships/hyperlink" Target="http://stackoverflow.com/questions/29114113/what-are-the-two-symbols-in-the-google-translate-icon"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slides/_rels/slide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8.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9.png"/><Relationship Id="rId3" Type="http://schemas.openxmlformats.org/officeDocument/2006/relationships/image" Target="../media/image41.png"/><Relationship Id="rId7" Type="http://schemas.openxmlformats.org/officeDocument/2006/relationships/image" Target="../media/image12.png"/><Relationship Id="rId12" Type="http://schemas.openxmlformats.org/officeDocument/2006/relationships/image" Target="../media/image48.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43.jpeg"/><Relationship Id="rId11" Type="http://schemas.openxmlformats.org/officeDocument/2006/relationships/image" Target="../media/image47.png"/><Relationship Id="rId5" Type="http://schemas.openxmlformats.org/officeDocument/2006/relationships/image" Target="../media/image42.png"/><Relationship Id="rId15" Type="http://schemas.openxmlformats.org/officeDocument/2006/relationships/image" Target="../media/image51.png"/><Relationship Id="rId10" Type="http://schemas.openxmlformats.org/officeDocument/2006/relationships/image" Target="../media/image46.png"/><Relationship Id="rId4" Type="http://schemas.openxmlformats.org/officeDocument/2006/relationships/image" Target="../media/image29.png"/><Relationship Id="rId9" Type="http://schemas.openxmlformats.org/officeDocument/2006/relationships/image" Target="../media/image45.png"/><Relationship Id="rId14" Type="http://schemas.openxmlformats.org/officeDocument/2006/relationships/image" Target="../media/image50.png"/></Relationships>
</file>

<file path=ppt/slides/_rels/slide9.xml.rels><?xml version="1.0" encoding="UTF-8" standalone="yes"?>
<Relationships xmlns="http://schemas.openxmlformats.org/package/2006/relationships"><Relationship Id="rId3" Type="http://schemas.openxmlformats.org/officeDocument/2006/relationships/image" Target="../media/image52.gi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C2728084-D71A-D93E-D667-522EC8644FFB}"/>
              </a:ext>
            </a:extLst>
          </p:cNvPr>
          <p:cNvSpPr>
            <a:spLocks noGrp="1"/>
          </p:cNvSpPr>
          <p:nvPr>
            <p:ph type="body" sz="quarter" idx="11"/>
          </p:nvPr>
        </p:nvSpPr>
        <p:spPr/>
        <p:txBody>
          <a:bodyPr>
            <a:normAutofit fontScale="92500" lnSpcReduction="20000"/>
          </a:bodyPr>
          <a:lstStyle/>
          <a:p>
            <a:r>
              <a:rPr lang="de-DE"/>
              <a:t>Startup Clustering</a:t>
            </a:r>
          </a:p>
        </p:txBody>
      </p:sp>
      <p:sp>
        <p:nvSpPr>
          <p:cNvPr id="4" name="Textplatzhalter 3">
            <a:extLst>
              <a:ext uri="{FF2B5EF4-FFF2-40B4-BE49-F238E27FC236}">
                <a16:creationId xmlns:a16="http://schemas.microsoft.com/office/drawing/2014/main" id="{600E5B2F-74EC-04E3-7E75-B24B98F2D521}"/>
              </a:ext>
            </a:extLst>
          </p:cNvPr>
          <p:cNvSpPr>
            <a:spLocks noGrp="1"/>
          </p:cNvSpPr>
          <p:nvPr>
            <p:ph type="body" sz="quarter" idx="13"/>
          </p:nvPr>
        </p:nvSpPr>
        <p:spPr/>
        <p:txBody>
          <a:bodyPr vert="horz" lIns="0" tIns="0" rIns="0" bIns="0" rtlCol="0" anchor="t">
            <a:normAutofit/>
          </a:bodyPr>
          <a:lstStyle/>
          <a:p>
            <a:r>
              <a:rPr lang="de-DE" sz="1600"/>
              <a:t>Aleksandar </a:t>
            </a:r>
            <a:r>
              <a:rPr lang="de-DE" sz="1600" err="1"/>
              <a:t>Ilievski</a:t>
            </a:r>
            <a:r>
              <a:rPr lang="de-DE" sz="1600"/>
              <a:t>, Katharina Mitterer, Patrick Müller, Franz </a:t>
            </a:r>
            <a:r>
              <a:rPr lang="de-DE" sz="1600" err="1"/>
              <a:t>Muszarsky</a:t>
            </a:r>
            <a:r>
              <a:rPr lang="de-DE" sz="1600"/>
              <a:t>, Fabian Röckel, Philipp Jäger, </a:t>
            </a:r>
            <a:r>
              <a:rPr lang="de-DE" sz="1600" err="1"/>
              <a:t>Yuanchen</a:t>
            </a:r>
            <a:r>
              <a:rPr lang="de-DE" sz="1600"/>
              <a:t> Zhong, Meriton </a:t>
            </a:r>
            <a:r>
              <a:rPr lang="de-DE" sz="1600" err="1"/>
              <a:t>Duraki</a:t>
            </a:r>
            <a:endParaRPr lang="de-DE" sz="1600">
              <a:cs typeface="Arial"/>
            </a:endParaRPr>
          </a:p>
        </p:txBody>
      </p:sp>
      <p:pic>
        <p:nvPicPr>
          <p:cNvPr id="10" name="Bildplatzhalter 9" descr="Ein Bild, das Farbigkeit, Licht, Screenshot, Majorelle Blue enthält.&#10;&#10;Automatisch generierte Beschreibung">
            <a:extLst>
              <a:ext uri="{FF2B5EF4-FFF2-40B4-BE49-F238E27FC236}">
                <a16:creationId xmlns:a16="http://schemas.microsoft.com/office/drawing/2014/main" id="{AA13F82B-19C1-3F84-FC4B-15325E6B00DA}"/>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1952" b="21952"/>
          <a:stretch>
            <a:fillRect/>
          </a:stretch>
        </p:blipFill>
        <p:spPr/>
      </p:pic>
    </p:spTree>
    <p:extLst>
      <p:ext uri="{BB962C8B-B14F-4D97-AF65-F5344CB8AC3E}">
        <p14:creationId xmlns:p14="http://schemas.microsoft.com/office/powerpoint/2010/main" val="588923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Abgerundetes Rechteck 12">
            <a:extLst>
              <a:ext uri="{FF2B5EF4-FFF2-40B4-BE49-F238E27FC236}">
                <a16:creationId xmlns:a16="http://schemas.microsoft.com/office/drawing/2014/main" id="{73049BA9-A81E-808D-F889-40588FAAD47C}"/>
              </a:ext>
            </a:extLst>
          </p:cNvPr>
          <p:cNvSpPr/>
          <p:nvPr/>
        </p:nvSpPr>
        <p:spPr>
          <a:xfrm>
            <a:off x="247148" y="260895"/>
            <a:ext cx="8649704" cy="4373258"/>
          </a:xfrm>
          <a:prstGeom prst="roundRect">
            <a:avLst>
              <a:gd name="adj" fmla="val 6463"/>
            </a:avLst>
          </a:prstGeom>
          <a:solidFill>
            <a:schemeClr val="bg2">
              <a:lumMod val="90000"/>
              <a:alpha val="16877"/>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aphicFrame>
        <p:nvGraphicFramePr>
          <p:cNvPr id="81" name="Diagramm 80">
            <a:extLst>
              <a:ext uri="{FF2B5EF4-FFF2-40B4-BE49-F238E27FC236}">
                <a16:creationId xmlns:a16="http://schemas.microsoft.com/office/drawing/2014/main" id="{9478351A-E68A-0566-3CF2-81E94EC48888}"/>
              </a:ext>
            </a:extLst>
          </p:cNvPr>
          <p:cNvGraphicFramePr/>
          <p:nvPr>
            <p:extLst>
              <p:ext uri="{D42A27DB-BD31-4B8C-83A1-F6EECF244321}">
                <p14:modId xmlns:p14="http://schemas.microsoft.com/office/powerpoint/2010/main" val="2295691197"/>
              </p:ext>
            </p:extLst>
          </p:nvPr>
        </p:nvGraphicFramePr>
        <p:xfrm>
          <a:off x="723900" y="1088570"/>
          <a:ext cx="8020050" cy="37463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atumsplatzhalter 2">
            <a:extLst>
              <a:ext uri="{FF2B5EF4-FFF2-40B4-BE49-F238E27FC236}">
                <a16:creationId xmlns:a16="http://schemas.microsoft.com/office/drawing/2014/main" id="{CF58CFBC-99D6-D272-DA9B-850412EAD26C}"/>
              </a:ext>
            </a:extLst>
          </p:cNvPr>
          <p:cNvSpPr>
            <a:spLocks noGrp="1"/>
          </p:cNvSpPr>
          <p:nvPr>
            <p:ph type="dt" sz="half" idx="10"/>
          </p:nvPr>
        </p:nvSpPr>
        <p:spPr/>
        <p:txBody>
          <a:bodyPr/>
          <a:lstStyle/>
          <a:p>
            <a:fld id="{0A9BFA6A-9A63-4E2D-92C0-C77BFA750EDB}" type="datetime1">
              <a:rPr lang="de-DE" noProof="0" smtClean="0"/>
              <a:t>18.07.2023</a:t>
            </a:fld>
            <a:endParaRPr lang="en-US" noProof="0"/>
          </a:p>
        </p:txBody>
      </p:sp>
      <p:sp>
        <p:nvSpPr>
          <p:cNvPr id="4" name="Foliennummernplatzhalter 3">
            <a:extLst>
              <a:ext uri="{FF2B5EF4-FFF2-40B4-BE49-F238E27FC236}">
                <a16:creationId xmlns:a16="http://schemas.microsoft.com/office/drawing/2014/main" id="{2B6BA262-2910-5738-DEFC-D189A68253E0}"/>
              </a:ext>
            </a:extLst>
          </p:cNvPr>
          <p:cNvSpPr>
            <a:spLocks noGrp="1"/>
          </p:cNvSpPr>
          <p:nvPr>
            <p:ph type="sldNum" sz="quarter" idx="12"/>
          </p:nvPr>
        </p:nvSpPr>
        <p:spPr/>
        <p:txBody>
          <a:bodyPr/>
          <a:lstStyle/>
          <a:p>
            <a:fld id="{61696EC4-B4CF-4701-AD06-A8439D6D8E12}" type="slidenum">
              <a:rPr lang="en-US" noProof="0" smtClean="0"/>
              <a:t>10</a:t>
            </a:fld>
            <a:endParaRPr lang="en-US" noProof="0"/>
          </a:p>
        </p:txBody>
      </p:sp>
      <p:sp>
        <p:nvSpPr>
          <p:cNvPr id="5" name="Titel 4">
            <a:extLst>
              <a:ext uri="{FF2B5EF4-FFF2-40B4-BE49-F238E27FC236}">
                <a16:creationId xmlns:a16="http://schemas.microsoft.com/office/drawing/2014/main" id="{202466B0-D8ED-9C30-E227-148D1D67E492}"/>
              </a:ext>
            </a:extLst>
          </p:cNvPr>
          <p:cNvSpPr>
            <a:spLocks noGrp="1"/>
          </p:cNvSpPr>
          <p:nvPr>
            <p:ph type="title"/>
          </p:nvPr>
        </p:nvSpPr>
        <p:spPr>
          <a:xfrm>
            <a:off x="400050" y="588990"/>
            <a:ext cx="6869178" cy="575989"/>
          </a:xfrm>
        </p:spPr>
        <p:txBody>
          <a:bodyPr>
            <a:normAutofit/>
          </a:bodyPr>
          <a:lstStyle/>
          <a:p>
            <a:r>
              <a:rPr lang="de-DE" sz="3450" kern="0">
                <a:solidFill>
                  <a:srgbClr val="3B9E8E"/>
                </a:solidFill>
                <a:latin typeface="Cairo"/>
              </a:rPr>
              <a:t>POTENTIAL IMPROVEMENT</a:t>
            </a:r>
            <a:endParaRPr lang="de-DE" sz="3450"/>
          </a:p>
        </p:txBody>
      </p:sp>
      <p:pic>
        <p:nvPicPr>
          <p:cNvPr id="7" name="Grafik 6" descr="Ein Bild, das Grafiken, Kreis, Clipart, Symbol enthält.&#10;&#10;Automatisch generierte Beschreibung">
            <a:extLst>
              <a:ext uri="{FF2B5EF4-FFF2-40B4-BE49-F238E27FC236}">
                <a16:creationId xmlns:a16="http://schemas.microsoft.com/office/drawing/2014/main" id="{5C84A9B8-333D-065A-6C32-2DE06765E93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35097" y="1279650"/>
            <a:ext cx="639783" cy="639783"/>
          </a:xfrm>
          <a:prstGeom prst="rect">
            <a:avLst/>
          </a:prstGeom>
          <a:effectLst>
            <a:outerShdw blurRad="50800" dist="38100" dir="2700000" algn="tl" rotWithShape="0">
              <a:prstClr val="black">
                <a:alpha val="40000"/>
              </a:prstClr>
            </a:outerShdw>
          </a:effectLst>
        </p:spPr>
      </p:pic>
      <p:pic>
        <p:nvPicPr>
          <p:cNvPr id="9" name="Grafik 8" descr="Ein Bild, das Kreis, Screenshot, Grafiken, Farbigkeit enthält.&#10;&#10;Automatisch generierte Beschreibung">
            <a:extLst>
              <a:ext uri="{FF2B5EF4-FFF2-40B4-BE49-F238E27FC236}">
                <a16:creationId xmlns:a16="http://schemas.microsoft.com/office/drawing/2014/main" id="{46EE4C02-0438-E0C7-8CBE-97299ADB9974}"/>
              </a:ext>
            </a:extLst>
          </p:cNvPr>
          <p:cNvPicPr>
            <a:picLocks noChangeAspect="1"/>
          </p:cNvPicPr>
          <p:nvPr/>
        </p:nvPicPr>
        <p:blipFill>
          <a:blip r:embed="rId9">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3414466" y="1164979"/>
            <a:ext cx="754454" cy="754454"/>
          </a:xfrm>
          <a:prstGeom prst="rect">
            <a:avLst/>
          </a:prstGeom>
          <a:effectLst>
            <a:outerShdw blurRad="50800" dist="38100" dir="2700000" algn="tl" rotWithShape="0">
              <a:prstClr val="black">
                <a:alpha val="40000"/>
              </a:prstClr>
            </a:outerShdw>
          </a:effectLst>
        </p:spPr>
      </p:pic>
      <p:pic>
        <p:nvPicPr>
          <p:cNvPr id="11" name="Grafik 10" descr="Ein Bild, das Kreis, Farbigkeit, Grafiken, Kreativität enthält.&#10;&#10;Automatisch generierte Beschreibung">
            <a:extLst>
              <a:ext uri="{FF2B5EF4-FFF2-40B4-BE49-F238E27FC236}">
                <a16:creationId xmlns:a16="http://schemas.microsoft.com/office/drawing/2014/main" id="{60A4ADA6-DAFA-1784-29ED-B83836051F9C}"/>
              </a:ext>
            </a:extLst>
          </p:cNvPr>
          <p:cNvPicPr>
            <a:picLocks noChangeAspect="1"/>
          </p:cNvPicPr>
          <p:nvPr/>
        </p:nvPicPr>
        <p:blipFill>
          <a:blip r:embed="rId10">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7469028" y="1263142"/>
            <a:ext cx="679749" cy="679749"/>
          </a:xfrm>
          <a:prstGeom prst="rect">
            <a:avLst/>
          </a:prstGeom>
          <a:effectLst>
            <a:outerShdw blurRad="50800" dist="38100" dir="2700000" algn="tl" rotWithShape="0">
              <a:prstClr val="black">
                <a:alpha val="40000"/>
              </a:prstClr>
            </a:outerShdw>
          </a:effectLst>
        </p:spPr>
      </p:pic>
      <p:pic>
        <p:nvPicPr>
          <p:cNvPr id="13" name="Grafik 12" descr="Ein Bild, das Screenshot, Schreibwaren, Design, Darstellung enthält.&#10;&#10;Automatisch generierte Beschreibung">
            <a:extLst>
              <a:ext uri="{FF2B5EF4-FFF2-40B4-BE49-F238E27FC236}">
                <a16:creationId xmlns:a16="http://schemas.microsoft.com/office/drawing/2014/main" id="{1BE185DB-E672-2E37-C6CE-ADFD8033996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362692" y="1263142"/>
            <a:ext cx="712763" cy="712763"/>
          </a:xfrm>
          <a:prstGeom prst="rect">
            <a:avLst/>
          </a:prstGeom>
          <a:effectLst>
            <a:outerShdw blurRad="50800" dist="38100" dir="2700000" algn="tl" rotWithShape="0">
              <a:prstClr val="black">
                <a:alpha val="40000"/>
              </a:prstClr>
            </a:outerShdw>
          </a:effectLst>
        </p:spPr>
      </p:pic>
      <p:pic>
        <p:nvPicPr>
          <p:cNvPr id="1026" name="Picture 2">
            <a:extLst>
              <a:ext uri="{FF2B5EF4-FFF2-40B4-BE49-F238E27FC236}">
                <a16:creationId xmlns:a16="http://schemas.microsoft.com/office/drawing/2014/main" id="{2F517471-812B-8B2E-E262-5AB97D6EE66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63414" y="1263142"/>
            <a:ext cx="424082" cy="42408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8" name="Grafik 18">
            <a:extLst>
              <a:ext uri="{FF2B5EF4-FFF2-40B4-BE49-F238E27FC236}">
                <a16:creationId xmlns:a16="http://schemas.microsoft.com/office/drawing/2014/main" id="{29827065-CF7F-E016-089D-0DB92D4C45EE}"/>
              </a:ext>
            </a:extLst>
          </p:cNvPr>
          <p:cNvPicPr>
            <a:picLocks noChangeAspect="1"/>
          </p:cNvPicPr>
          <p:nvPr/>
        </p:nvPicPr>
        <p:blipFill>
          <a:blip r:embed="rId13">
            <a:duotone>
              <a:prstClr val="black"/>
              <a:schemeClr val="tx2">
                <a:tint val="45000"/>
                <a:satMod val="400000"/>
              </a:schemeClr>
            </a:duotone>
          </a:blip>
          <a:stretch>
            <a:fillRect/>
          </a:stretch>
        </p:blipFill>
        <p:spPr>
          <a:xfrm>
            <a:off x="775482" y="3990804"/>
            <a:ext cx="447761" cy="447899"/>
          </a:xfrm>
          <a:prstGeom prst="rect">
            <a:avLst/>
          </a:prstGeom>
          <a:effectLst>
            <a:outerShdw blurRad="50800" dist="38100" dir="2700000" algn="tl" rotWithShape="0">
              <a:prstClr val="black">
                <a:alpha val="40000"/>
              </a:prstClr>
            </a:outerShdw>
          </a:effectLst>
        </p:spPr>
      </p:pic>
      <p:sp>
        <p:nvSpPr>
          <p:cNvPr id="14" name="Textfeld 13">
            <a:extLst>
              <a:ext uri="{FF2B5EF4-FFF2-40B4-BE49-F238E27FC236}">
                <a16:creationId xmlns:a16="http://schemas.microsoft.com/office/drawing/2014/main" id="{D355B658-4F5D-050D-C3E7-0694FC6AF37E}"/>
              </a:ext>
            </a:extLst>
          </p:cNvPr>
          <p:cNvSpPr txBox="1"/>
          <p:nvPr/>
        </p:nvSpPr>
        <p:spPr>
          <a:xfrm>
            <a:off x="1267835" y="4129237"/>
            <a:ext cx="7673609" cy="369332"/>
          </a:xfrm>
          <a:prstGeom prst="rect">
            <a:avLst/>
          </a:prstGeom>
          <a:noFill/>
        </p:spPr>
        <p:txBody>
          <a:bodyPr wrap="square" rtlCol="0">
            <a:spAutoFit/>
          </a:bodyPr>
          <a:lstStyle/>
          <a:p>
            <a:r>
              <a:rPr lang="de-DE" b="1">
                <a:solidFill>
                  <a:srgbClr val="3B9E8E"/>
                </a:solidFill>
              </a:rPr>
              <a:t>All in all, </a:t>
            </a:r>
            <a:r>
              <a:rPr lang="de-DE" b="1" err="1">
                <a:solidFill>
                  <a:srgbClr val="3B9E8E"/>
                </a:solidFill>
              </a:rPr>
              <a:t>we</a:t>
            </a:r>
            <a:r>
              <a:rPr lang="de-DE" b="1">
                <a:solidFill>
                  <a:srgbClr val="3B9E8E"/>
                </a:solidFill>
              </a:rPr>
              <a:t> </a:t>
            </a:r>
            <a:r>
              <a:rPr lang="de-DE" b="1" err="1">
                <a:solidFill>
                  <a:srgbClr val="3B9E8E"/>
                </a:solidFill>
              </a:rPr>
              <a:t>have</a:t>
            </a:r>
            <a:r>
              <a:rPr lang="de-DE" b="1">
                <a:solidFill>
                  <a:srgbClr val="3B9E8E"/>
                </a:solidFill>
              </a:rPr>
              <a:t> </a:t>
            </a:r>
            <a:r>
              <a:rPr lang="de-DE" b="1" err="1">
                <a:solidFill>
                  <a:srgbClr val="3B9E8E"/>
                </a:solidFill>
              </a:rPr>
              <a:t>achieved</a:t>
            </a:r>
            <a:r>
              <a:rPr lang="de-DE" b="1">
                <a:solidFill>
                  <a:srgbClr val="3B9E8E"/>
                </a:solidFill>
              </a:rPr>
              <a:t> a </a:t>
            </a:r>
            <a:r>
              <a:rPr lang="de-DE" b="1" err="1">
                <a:solidFill>
                  <a:srgbClr val="3B9E8E"/>
                </a:solidFill>
              </a:rPr>
              <a:t>more</a:t>
            </a:r>
            <a:r>
              <a:rPr lang="de-DE" b="1">
                <a:solidFill>
                  <a:srgbClr val="3B9E8E"/>
                </a:solidFill>
              </a:rPr>
              <a:t> granular </a:t>
            </a:r>
            <a:r>
              <a:rPr lang="de-DE" b="1" err="1">
                <a:solidFill>
                  <a:srgbClr val="3B9E8E"/>
                </a:solidFill>
              </a:rPr>
              <a:t>clustering</a:t>
            </a:r>
            <a:endParaRPr lang="de-DE" b="1">
              <a:solidFill>
                <a:srgbClr val="3B9E8E"/>
              </a:solidFill>
            </a:endParaRPr>
          </a:p>
        </p:txBody>
      </p:sp>
    </p:spTree>
    <p:extLst>
      <p:ext uri="{BB962C8B-B14F-4D97-AF65-F5344CB8AC3E}">
        <p14:creationId xmlns:p14="http://schemas.microsoft.com/office/powerpoint/2010/main" val="269896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52934255-8827-917B-F379-59DECB548EFB}"/>
              </a:ext>
            </a:extLst>
          </p:cNvPr>
          <p:cNvSpPr txBox="1"/>
          <p:nvPr/>
        </p:nvSpPr>
        <p:spPr>
          <a:xfrm>
            <a:off x="1012372" y="2279362"/>
            <a:ext cx="7303923" cy="584775"/>
          </a:xfrm>
          <a:prstGeom prst="rect">
            <a:avLst/>
          </a:prstGeom>
          <a:noFill/>
        </p:spPr>
        <p:txBody>
          <a:bodyPr wrap="none" rtlCol="0">
            <a:spAutoFit/>
          </a:bodyPr>
          <a:lstStyle/>
          <a:p>
            <a:r>
              <a:rPr lang="de-DE" sz="3200" b="1">
                <a:solidFill>
                  <a:schemeClr val="bg1"/>
                </a:solidFill>
              </a:rPr>
              <a:t>THANK YOU FOR YOUR ATTENTION</a:t>
            </a:r>
          </a:p>
        </p:txBody>
      </p:sp>
    </p:spTree>
    <p:extLst>
      <p:ext uri="{BB962C8B-B14F-4D97-AF65-F5344CB8AC3E}">
        <p14:creationId xmlns:p14="http://schemas.microsoft.com/office/powerpoint/2010/main" val="4093029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93327FD-44E9-3A46-7249-8B1C83391DE7}"/>
              </a:ext>
            </a:extLst>
          </p:cNvPr>
          <p:cNvSpPr>
            <a:spLocks noGrp="1"/>
          </p:cNvSpPr>
          <p:nvPr>
            <p:ph type="dt" sz="half" idx="10"/>
          </p:nvPr>
        </p:nvSpPr>
        <p:spPr/>
        <p:txBody>
          <a:bodyPr/>
          <a:lstStyle/>
          <a:p>
            <a:fld id="{0A9BFA6A-9A63-4E2D-92C0-C77BFA750EDB}" type="datetime1">
              <a:rPr lang="de-DE" noProof="0" smtClean="0"/>
              <a:t>18.07.2023</a:t>
            </a:fld>
            <a:endParaRPr lang="en-US" noProof="0"/>
          </a:p>
        </p:txBody>
      </p:sp>
      <p:sp>
        <p:nvSpPr>
          <p:cNvPr id="4" name="Slide Number Placeholder 3">
            <a:extLst>
              <a:ext uri="{FF2B5EF4-FFF2-40B4-BE49-F238E27FC236}">
                <a16:creationId xmlns:a16="http://schemas.microsoft.com/office/drawing/2014/main" id="{4ACA1192-5BDB-95EE-4A29-B4484D79FA0B}"/>
              </a:ext>
            </a:extLst>
          </p:cNvPr>
          <p:cNvSpPr>
            <a:spLocks noGrp="1"/>
          </p:cNvSpPr>
          <p:nvPr>
            <p:ph type="sldNum" sz="quarter" idx="12"/>
          </p:nvPr>
        </p:nvSpPr>
        <p:spPr/>
        <p:txBody>
          <a:bodyPr/>
          <a:lstStyle/>
          <a:p>
            <a:fld id="{61696EC4-B4CF-4701-AD06-A8439D6D8E12}" type="slidenum">
              <a:rPr lang="en-US" noProof="0" smtClean="0"/>
              <a:t>12</a:t>
            </a:fld>
            <a:endParaRPr lang="en-US" noProof="0"/>
          </a:p>
        </p:txBody>
      </p:sp>
      <p:sp>
        <p:nvSpPr>
          <p:cNvPr id="5" name="Title 4">
            <a:extLst>
              <a:ext uri="{FF2B5EF4-FFF2-40B4-BE49-F238E27FC236}">
                <a16:creationId xmlns:a16="http://schemas.microsoft.com/office/drawing/2014/main" id="{0C2804C0-91B5-0A36-39CF-3B999FE1398F}"/>
              </a:ext>
            </a:extLst>
          </p:cNvPr>
          <p:cNvSpPr>
            <a:spLocks noGrp="1"/>
          </p:cNvSpPr>
          <p:nvPr>
            <p:ph type="title"/>
          </p:nvPr>
        </p:nvSpPr>
        <p:spPr/>
        <p:txBody>
          <a:bodyPr>
            <a:normAutofit/>
          </a:bodyPr>
          <a:lstStyle/>
          <a:p>
            <a:r>
              <a:rPr lang="en-US"/>
              <a:t>BACKUP – LDA</a:t>
            </a:r>
          </a:p>
        </p:txBody>
      </p:sp>
      <p:pic>
        <p:nvPicPr>
          <p:cNvPr id="10" name="Content Placeholder 9" descr="A close up of words&#10;&#10;Description automatically generated">
            <a:extLst>
              <a:ext uri="{FF2B5EF4-FFF2-40B4-BE49-F238E27FC236}">
                <a16:creationId xmlns:a16="http://schemas.microsoft.com/office/drawing/2014/main" id="{1B5064F0-7C81-9DA4-EB93-AA726BCFB7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850" y="1042315"/>
            <a:ext cx="2717476" cy="1530229"/>
          </a:xfrm>
        </p:spPr>
      </p:pic>
      <p:pic>
        <p:nvPicPr>
          <p:cNvPr id="16" name="Picture 15" descr="A word cloud with different colored letters&#10;&#10;Description automatically generated">
            <a:extLst>
              <a:ext uri="{FF2B5EF4-FFF2-40B4-BE49-F238E27FC236}">
                <a16:creationId xmlns:a16="http://schemas.microsoft.com/office/drawing/2014/main" id="{48A76135-AF2A-3C8C-18A9-FF0FBA2172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6102" y="1042315"/>
            <a:ext cx="2717476" cy="1530229"/>
          </a:xfrm>
          <a:prstGeom prst="rect">
            <a:avLst/>
          </a:prstGeom>
        </p:spPr>
      </p:pic>
      <p:pic>
        <p:nvPicPr>
          <p:cNvPr id="18" name="Picture 17" descr="A close-up of words&#10;&#10;Description automatically generated">
            <a:extLst>
              <a:ext uri="{FF2B5EF4-FFF2-40B4-BE49-F238E27FC236}">
                <a16:creationId xmlns:a16="http://schemas.microsoft.com/office/drawing/2014/main" id="{92DEC3E0-707E-F214-07DB-B3810B4602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31943" y="1042315"/>
            <a:ext cx="2717476" cy="1530229"/>
          </a:xfrm>
          <a:prstGeom prst="rect">
            <a:avLst/>
          </a:prstGeom>
        </p:spPr>
      </p:pic>
    </p:spTree>
    <p:extLst>
      <p:ext uri="{BB962C8B-B14F-4D97-AF65-F5344CB8AC3E}">
        <p14:creationId xmlns:p14="http://schemas.microsoft.com/office/powerpoint/2010/main" val="667898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93327FD-44E9-3A46-7249-8B1C83391DE7}"/>
              </a:ext>
            </a:extLst>
          </p:cNvPr>
          <p:cNvSpPr>
            <a:spLocks noGrp="1"/>
          </p:cNvSpPr>
          <p:nvPr>
            <p:ph type="dt" sz="half" idx="10"/>
          </p:nvPr>
        </p:nvSpPr>
        <p:spPr/>
        <p:txBody>
          <a:bodyPr/>
          <a:lstStyle/>
          <a:p>
            <a:fld id="{0A9BFA6A-9A63-4E2D-92C0-C77BFA750EDB}" type="datetime1">
              <a:rPr lang="de-DE" noProof="0" smtClean="0"/>
              <a:t>18.07.2023</a:t>
            </a:fld>
            <a:endParaRPr lang="en-US" noProof="0"/>
          </a:p>
        </p:txBody>
      </p:sp>
      <p:sp>
        <p:nvSpPr>
          <p:cNvPr id="4" name="Slide Number Placeholder 3">
            <a:extLst>
              <a:ext uri="{FF2B5EF4-FFF2-40B4-BE49-F238E27FC236}">
                <a16:creationId xmlns:a16="http://schemas.microsoft.com/office/drawing/2014/main" id="{4ACA1192-5BDB-95EE-4A29-B4484D79FA0B}"/>
              </a:ext>
            </a:extLst>
          </p:cNvPr>
          <p:cNvSpPr>
            <a:spLocks noGrp="1"/>
          </p:cNvSpPr>
          <p:nvPr>
            <p:ph type="sldNum" sz="quarter" idx="12"/>
          </p:nvPr>
        </p:nvSpPr>
        <p:spPr/>
        <p:txBody>
          <a:bodyPr/>
          <a:lstStyle/>
          <a:p>
            <a:fld id="{61696EC4-B4CF-4701-AD06-A8439D6D8E12}" type="slidenum">
              <a:rPr lang="en-US" noProof="0" smtClean="0"/>
              <a:t>13</a:t>
            </a:fld>
            <a:endParaRPr lang="en-US" noProof="0"/>
          </a:p>
        </p:txBody>
      </p:sp>
      <p:sp>
        <p:nvSpPr>
          <p:cNvPr id="5" name="Title 4">
            <a:extLst>
              <a:ext uri="{FF2B5EF4-FFF2-40B4-BE49-F238E27FC236}">
                <a16:creationId xmlns:a16="http://schemas.microsoft.com/office/drawing/2014/main" id="{0C2804C0-91B5-0A36-39CF-3B999FE1398F}"/>
              </a:ext>
            </a:extLst>
          </p:cNvPr>
          <p:cNvSpPr>
            <a:spLocks noGrp="1"/>
          </p:cNvSpPr>
          <p:nvPr>
            <p:ph type="title"/>
          </p:nvPr>
        </p:nvSpPr>
        <p:spPr/>
        <p:txBody>
          <a:bodyPr>
            <a:normAutofit/>
          </a:bodyPr>
          <a:lstStyle/>
          <a:p>
            <a:r>
              <a:rPr lang="en-US"/>
              <a:t>BACKUP – LDA</a:t>
            </a:r>
          </a:p>
        </p:txBody>
      </p:sp>
      <p:pic>
        <p:nvPicPr>
          <p:cNvPr id="6" name="Picture 5" descr="A graph with a line&#10;&#10;Description automatically generated">
            <a:extLst>
              <a:ext uri="{FF2B5EF4-FFF2-40B4-BE49-F238E27FC236}">
                <a16:creationId xmlns:a16="http://schemas.microsoft.com/office/drawing/2014/main" id="{89D10002-A703-EE86-04BE-65CCD42EDA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000" y="1099929"/>
            <a:ext cx="4012939" cy="3137262"/>
          </a:xfrm>
          <a:prstGeom prst="rect">
            <a:avLst/>
          </a:prstGeom>
        </p:spPr>
      </p:pic>
      <p:pic>
        <p:nvPicPr>
          <p:cNvPr id="8" name="Picture 7" descr="A graph with a line&#10;&#10;Description automatically generated">
            <a:extLst>
              <a:ext uri="{FF2B5EF4-FFF2-40B4-BE49-F238E27FC236}">
                <a16:creationId xmlns:a16="http://schemas.microsoft.com/office/drawing/2014/main" id="{7986E27A-3E59-C0E0-777C-216F6D5C0B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3881" y="1107309"/>
            <a:ext cx="4037893" cy="3129882"/>
          </a:xfrm>
          <a:prstGeom prst="rect">
            <a:avLst/>
          </a:prstGeom>
        </p:spPr>
      </p:pic>
    </p:spTree>
    <p:extLst>
      <p:ext uri="{BB962C8B-B14F-4D97-AF65-F5344CB8AC3E}">
        <p14:creationId xmlns:p14="http://schemas.microsoft.com/office/powerpoint/2010/main" val="2013839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diagram of a clustering diagram&#10;&#10;Description automatically generated">
            <a:extLst>
              <a:ext uri="{FF2B5EF4-FFF2-40B4-BE49-F238E27FC236}">
                <a16:creationId xmlns:a16="http://schemas.microsoft.com/office/drawing/2014/main" id="{FC101722-DD65-AAC5-575A-ECA8AC252B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000" y="2572544"/>
            <a:ext cx="3664744" cy="2035969"/>
          </a:xfrm>
        </p:spPr>
      </p:pic>
      <p:sp>
        <p:nvSpPr>
          <p:cNvPr id="3" name="Date Placeholder 2">
            <a:extLst>
              <a:ext uri="{FF2B5EF4-FFF2-40B4-BE49-F238E27FC236}">
                <a16:creationId xmlns:a16="http://schemas.microsoft.com/office/drawing/2014/main" id="{693327FD-44E9-3A46-7249-8B1C83391DE7}"/>
              </a:ext>
            </a:extLst>
          </p:cNvPr>
          <p:cNvSpPr>
            <a:spLocks noGrp="1"/>
          </p:cNvSpPr>
          <p:nvPr>
            <p:ph type="dt" sz="half" idx="10"/>
          </p:nvPr>
        </p:nvSpPr>
        <p:spPr/>
        <p:txBody>
          <a:bodyPr/>
          <a:lstStyle/>
          <a:p>
            <a:fld id="{0A9BFA6A-9A63-4E2D-92C0-C77BFA750EDB}" type="datetime1">
              <a:rPr lang="de-DE" noProof="0" smtClean="0"/>
              <a:t>18.07.2023</a:t>
            </a:fld>
            <a:endParaRPr lang="en-US" noProof="0"/>
          </a:p>
        </p:txBody>
      </p:sp>
      <p:sp>
        <p:nvSpPr>
          <p:cNvPr id="4" name="Slide Number Placeholder 3">
            <a:extLst>
              <a:ext uri="{FF2B5EF4-FFF2-40B4-BE49-F238E27FC236}">
                <a16:creationId xmlns:a16="http://schemas.microsoft.com/office/drawing/2014/main" id="{4ACA1192-5BDB-95EE-4A29-B4484D79FA0B}"/>
              </a:ext>
            </a:extLst>
          </p:cNvPr>
          <p:cNvSpPr>
            <a:spLocks noGrp="1"/>
          </p:cNvSpPr>
          <p:nvPr>
            <p:ph type="sldNum" sz="quarter" idx="12"/>
          </p:nvPr>
        </p:nvSpPr>
        <p:spPr/>
        <p:txBody>
          <a:bodyPr/>
          <a:lstStyle/>
          <a:p>
            <a:fld id="{61696EC4-B4CF-4701-AD06-A8439D6D8E12}" type="slidenum">
              <a:rPr lang="en-US" noProof="0" smtClean="0"/>
              <a:t>14</a:t>
            </a:fld>
            <a:endParaRPr lang="en-US" noProof="0"/>
          </a:p>
        </p:txBody>
      </p:sp>
      <p:sp>
        <p:nvSpPr>
          <p:cNvPr id="5" name="Title 4">
            <a:extLst>
              <a:ext uri="{FF2B5EF4-FFF2-40B4-BE49-F238E27FC236}">
                <a16:creationId xmlns:a16="http://schemas.microsoft.com/office/drawing/2014/main" id="{0C2804C0-91B5-0A36-39CF-3B999FE1398F}"/>
              </a:ext>
            </a:extLst>
          </p:cNvPr>
          <p:cNvSpPr>
            <a:spLocks noGrp="1"/>
          </p:cNvSpPr>
          <p:nvPr>
            <p:ph type="title"/>
          </p:nvPr>
        </p:nvSpPr>
        <p:spPr/>
        <p:txBody>
          <a:bodyPr>
            <a:normAutofit/>
          </a:bodyPr>
          <a:lstStyle/>
          <a:p>
            <a:r>
              <a:rPr lang="en-US"/>
              <a:t>BACKUP – Hierarchical Clustering</a:t>
            </a:r>
          </a:p>
        </p:txBody>
      </p:sp>
      <p:pic>
        <p:nvPicPr>
          <p:cNvPr id="9" name="Picture 8" descr="A word cloud with green and blue text&#10;&#10;Description automatically generated">
            <a:extLst>
              <a:ext uri="{FF2B5EF4-FFF2-40B4-BE49-F238E27FC236}">
                <a16:creationId xmlns:a16="http://schemas.microsoft.com/office/drawing/2014/main" id="{EAC1C1DC-01F3-DC0E-89D4-577D82F0BC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4379" y="872233"/>
            <a:ext cx="2739235" cy="1531844"/>
          </a:xfrm>
          <a:prstGeom prst="rect">
            <a:avLst/>
          </a:prstGeom>
        </p:spPr>
      </p:pic>
      <p:pic>
        <p:nvPicPr>
          <p:cNvPr id="11" name="Picture 10" descr="A close-up of words&#10;&#10;Description automatically generated">
            <a:extLst>
              <a:ext uri="{FF2B5EF4-FFF2-40B4-BE49-F238E27FC236}">
                <a16:creationId xmlns:a16="http://schemas.microsoft.com/office/drawing/2014/main" id="{3F9CF9F2-8B4D-0DDF-4087-C33B0972E9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8767" y="852603"/>
            <a:ext cx="2739235" cy="1531844"/>
          </a:xfrm>
          <a:prstGeom prst="rect">
            <a:avLst/>
          </a:prstGeom>
        </p:spPr>
      </p:pic>
      <p:pic>
        <p:nvPicPr>
          <p:cNvPr id="13" name="Picture 12" descr="A close-up of words&#10;&#10;Description automatically generated">
            <a:extLst>
              <a:ext uri="{FF2B5EF4-FFF2-40B4-BE49-F238E27FC236}">
                <a16:creationId xmlns:a16="http://schemas.microsoft.com/office/drawing/2014/main" id="{FBC5EAAD-4EB4-FD19-977C-12CAF32F14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6000" y="872233"/>
            <a:ext cx="2739235" cy="1531844"/>
          </a:xfrm>
          <a:prstGeom prst="rect">
            <a:avLst/>
          </a:prstGeom>
        </p:spPr>
      </p:pic>
      <p:pic>
        <p:nvPicPr>
          <p:cNvPr id="15" name="Picture 14" descr="A close-up of words&#10;&#10;Description automatically generated">
            <a:extLst>
              <a:ext uri="{FF2B5EF4-FFF2-40B4-BE49-F238E27FC236}">
                <a16:creationId xmlns:a16="http://schemas.microsoft.com/office/drawing/2014/main" id="{7AB033CE-B324-5BEF-4152-DAA891833FB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17254" y="2741011"/>
            <a:ext cx="2739235" cy="1531844"/>
          </a:xfrm>
          <a:prstGeom prst="rect">
            <a:avLst/>
          </a:prstGeom>
        </p:spPr>
      </p:pic>
    </p:spTree>
    <p:extLst>
      <p:ext uri="{BB962C8B-B14F-4D97-AF65-F5344CB8AC3E}">
        <p14:creationId xmlns:p14="http://schemas.microsoft.com/office/powerpoint/2010/main" val="3586400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nhaltsplatzhalter 6" descr="Ein Bild, das Text, Screenshot, Schrift enthält.&#10;&#10;Automatisch generierte Beschreibung">
            <a:extLst>
              <a:ext uri="{FF2B5EF4-FFF2-40B4-BE49-F238E27FC236}">
                <a16:creationId xmlns:a16="http://schemas.microsoft.com/office/drawing/2014/main" id="{5F1D6C2C-B0E1-BA29-1289-3013D0A36CE2}"/>
              </a:ext>
            </a:extLst>
          </p:cNvPr>
          <p:cNvPicPr>
            <a:picLocks noGrp="1" noChangeAspect="1"/>
          </p:cNvPicPr>
          <p:nvPr>
            <p:ph idx="1"/>
          </p:nvPr>
        </p:nvPicPr>
        <p:blipFill>
          <a:blip r:embed="rId2"/>
          <a:stretch>
            <a:fillRect/>
          </a:stretch>
        </p:blipFill>
        <p:spPr>
          <a:xfrm>
            <a:off x="400050" y="1084363"/>
            <a:ext cx="8343900" cy="1585340"/>
          </a:xfrm>
          <a:prstGeom prst="rect">
            <a:avLst/>
          </a:prstGeom>
          <a:noFill/>
        </p:spPr>
      </p:pic>
      <p:sp>
        <p:nvSpPr>
          <p:cNvPr id="3" name="Date Placeholder 2">
            <a:extLst>
              <a:ext uri="{FF2B5EF4-FFF2-40B4-BE49-F238E27FC236}">
                <a16:creationId xmlns:a16="http://schemas.microsoft.com/office/drawing/2014/main" id="{693327FD-44E9-3A46-7249-8B1C83391DE7}"/>
              </a:ext>
            </a:extLst>
          </p:cNvPr>
          <p:cNvSpPr>
            <a:spLocks noGrp="1"/>
          </p:cNvSpPr>
          <p:nvPr>
            <p:ph type="dt" sz="half" idx="10"/>
          </p:nvPr>
        </p:nvSpPr>
        <p:spPr>
          <a:xfrm>
            <a:off x="627234" y="4748824"/>
            <a:ext cx="1027755" cy="396264"/>
          </a:xfrm>
        </p:spPr>
        <p:txBody>
          <a:bodyPr anchor="ctr">
            <a:normAutofit/>
          </a:bodyPr>
          <a:lstStyle/>
          <a:p>
            <a:pPr>
              <a:spcAft>
                <a:spcPts val="600"/>
              </a:spcAft>
            </a:pPr>
            <a:fld id="{0A9BFA6A-9A63-4E2D-92C0-C77BFA750EDB}" type="datetime1">
              <a:rPr lang="de-DE" noProof="0" smtClean="0"/>
              <a:pPr>
                <a:spcAft>
                  <a:spcPts val="600"/>
                </a:spcAft>
              </a:pPr>
              <a:t>18.07.2023</a:t>
            </a:fld>
            <a:endParaRPr lang="en-US" noProof="0"/>
          </a:p>
        </p:txBody>
      </p:sp>
      <p:sp>
        <p:nvSpPr>
          <p:cNvPr id="4" name="Slide Number Placeholder 3">
            <a:extLst>
              <a:ext uri="{FF2B5EF4-FFF2-40B4-BE49-F238E27FC236}">
                <a16:creationId xmlns:a16="http://schemas.microsoft.com/office/drawing/2014/main" id="{4ACA1192-5BDB-95EE-4A29-B4484D79FA0B}"/>
              </a:ext>
            </a:extLst>
          </p:cNvPr>
          <p:cNvSpPr>
            <a:spLocks noGrp="1"/>
          </p:cNvSpPr>
          <p:nvPr>
            <p:ph type="sldNum" sz="quarter" idx="12"/>
          </p:nvPr>
        </p:nvSpPr>
        <p:spPr>
          <a:xfrm>
            <a:off x="216000" y="4748824"/>
            <a:ext cx="326368" cy="396264"/>
          </a:xfrm>
        </p:spPr>
        <p:txBody>
          <a:bodyPr anchor="ctr">
            <a:normAutofit/>
          </a:bodyPr>
          <a:lstStyle/>
          <a:p>
            <a:pPr>
              <a:spcAft>
                <a:spcPts val="600"/>
              </a:spcAft>
            </a:pPr>
            <a:fld id="{61696EC4-B4CF-4701-AD06-A8439D6D8E12}" type="slidenum">
              <a:rPr lang="en-US" noProof="0" smtClean="0"/>
              <a:pPr>
                <a:spcAft>
                  <a:spcPts val="600"/>
                </a:spcAft>
              </a:pPr>
              <a:t>15</a:t>
            </a:fld>
            <a:endParaRPr lang="en-US" noProof="0"/>
          </a:p>
        </p:txBody>
      </p:sp>
      <p:sp>
        <p:nvSpPr>
          <p:cNvPr id="5" name="Title 4">
            <a:extLst>
              <a:ext uri="{FF2B5EF4-FFF2-40B4-BE49-F238E27FC236}">
                <a16:creationId xmlns:a16="http://schemas.microsoft.com/office/drawing/2014/main" id="{0C2804C0-91B5-0A36-39CF-3B999FE1398F}"/>
              </a:ext>
            </a:extLst>
          </p:cNvPr>
          <p:cNvSpPr>
            <a:spLocks noGrp="1"/>
          </p:cNvSpPr>
          <p:nvPr>
            <p:ph type="title"/>
          </p:nvPr>
        </p:nvSpPr>
        <p:spPr>
          <a:xfrm>
            <a:off x="396000" y="296244"/>
            <a:ext cx="6869178" cy="575989"/>
          </a:xfrm>
        </p:spPr>
        <p:txBody>
          <a:bodyPr anchor="b">
            <a:normAutofit/>
          </a:bodyPr>
          <a:lstStyle/>
          <a:p>
            <a:r>
              <a:rPr lang="en-US"/>
              <a:t>BACKUP – </a:t>
            </a:r>
            <a:r>
              <a:rPr lang="en-US" err="1"/>
              <a:t>BERTopic</a:t>
            </a:r>
            <a:endParaRPr lang="en-US"/>
          </a:p>
        </p:txBody>
      </p:sp>
      <p:pic>
        <p:nvPicPr>
          <p:cNvPr id="8" name="Grafik 7">
            <a:extLst>
              <a:ext uri="{FF2B5EF4-FFF2-40B4-BE49-F238E27FC236}">
                <a16:creationId xmlns:a16="http://schemas.microsoft.com/office/drawing/2014/main" id="{E9ED27D1-4CAC-0EFC-B6AC-9A98618F4C1A}"/>
              </a:ext>
            </a:extLst>
          </p:cNvPr>
          <p:cNvPicPr>
            <a:picLocks noChangeAspect="1"/>
          </p:cNvPicPr>
          <p:nvPr/>
        </p:nvPicPr>
        <p:blipFill>
          <a:blip r:embed="rId3"/>
          <a:stretch>
            <a:fillRect/>
          </a:stretch>
        </p:blipFill>
        <p:spPr>
          <a:xfrm>
            <a:off x="2289008" y="2871830"/>
            <a:ext cx="4565983" cy="1595343"/>
          </a:xfrm>
          <a:prstGeom prst="rect">
            <a:avLst/>
          </a:prstGeom>
        </p:spPr>
      </p:pic>
    </p:spTree>
    <p:extLst>
      <p:ext uri="{BB962C8B-B14F-4D97-AF65-F5344CB8AC3E}">
        <p14:creationId xmlns:p14="http://schemas.microsoft.com/office/powerpoint/2010/main" val="2830548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DBC71C7F-2B7C-6540-8F2E-22606EB695D9}"/>
              </a:ext>
            </a:extLst>
          </p:cNvPr>
          <p:cNvSpPr>
            <a:spLocks noGrp="1"/>
          </p:cNvSpPr>
          <p:nvPr>
            <p:ph type="dt" sz="half" idx="10"/>
          </p:nvPr>
        </p:nvSpPr>
        <p:spPr/>
        <p:txBody>
          <a:bodyPr/>
          <a:lstStyle/>
          <a:p>
            <a:fld id="{0A1BF2A7-198D-4BCD-8375-CAC66677F609}" type="datetime1">
              <a:rPr lang="de-DE" smtClean="0"/>
              <a:t>18.07.2023</a:t>
            </a:fld>
            <a:endParaRPr lang="de-DE"/>
          </a:p>
        </p:txBody>
      </p:sp>
      <p:sp>
        <p:nvSpPr>
          <p:cNvPr id="3" name="Foliennummernplatzhalter 2">
            <a:extLst>
              <a:ext uri="{FF2B5EF4-FFF2-40B4-BE49-F238E27FC236}">
                <a16:creationId xmlns:a16="http://schemas.microsoft.com/office/drawing/2014/main" id="{A7140585-5F33-18E9-67A6-8ED285F05C5D}"/>
              </a:ext>
            </a:extLst>
          </p:cNvPr>
          <p:cNvSpPr>
            <a:spLocks noGrp="1"/>
          </p:cNvSpPr>
          <p:nvPr>
            <p:ph type="sldNum" sz="quarter" idx="12"/>
          </p:nvPr>
        </p:nvSpPr>
        <p:spPr/>
        <p:txBody>
          <a:bodyPr/>
          <a:lstStyle/>
          <a:p>
            <a:fld id="{61696EC4-B4CF-4701-AD06-A8439D6D8E12}" type="slidenum">
              <a:rPr lang="de-DE" smtClean="0"/>
              <a:t>2</a:t>
            </a:fld>
            <a:endParaRPr lang="de-DE"/>
          </a:p>
        </p:txBody>
      </p:sp>
      <p:sp>
        <p:nvSpPr>
          <p:cNvPr id="5" name="Abgerundetes Rechteck 4">
            <a:extLst>
              <a:ext uri="{FF2B5EF4-FFF2-40B4-BE49-F238E27FC236}">
                <a16:creationId xmlns:a16="http://schemas.microsoft.com/office/drawing/2014/main" id="{57CA8307-8300-03C1-C58A-7EB0D9C9A46B}"/>
              </a:ext>
            </a:extLst>
          </p:cNvPr>
          <p:cNvSpPr/>
          <p:nvPr/>
        </p:nvSpPr>
        <p:spPr>
          <a:xfrm>
            <a:off x="247148" y="182840"/>
            <a:ext cx="8649704" cy="4373258"/>
          </a:xfrm>
          <a:prstGeom prst="roundRect">
            <a:avLst>
              <a:gd name="adj" fmla="val 6463"/>
            </a:avLst>
          </a:prstGeom>
          <a:solidFill>
            <a:schemeClr val="bg2">
              <a:lumMod val="90000"/>
              <a:alpha val="16877"/>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Google Shape;1800;p68">
            <a:extLst>
              <a:ext uri="{FF2B5EF4-FFF2-40B4-BE49-F238E27FC236}">
                <a16:creationId xmlns:a16="http://schemas.microsoft.com/office/drawing/2014/main" id="{A547D57B-40EA-CE70-4F2C-74DC1AF475BA}"/>
              </a:ext>
            </a:extLst>
          </p:cNvPr>
          <p:cNvSpPr txBox="1">
            <a:spLocks/>
          </p:cNvSpPr>
          <p:nvPr/>
        </p:nvSpPr>
        <p:spPr>
          <a:xfrm>
            <a:off x="4928079" y="1897410"/>
            <a:ext cx="3919335"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Cairo"/>
              <a:buNone/>
              <a:defRPr sz="4600" b="1" i="0" u="none" strike="noStrike" cap="none">
                <a:solidFill>
                  <a:schemeClr val="dk1"/>
                </a:solidFill>
                <a:latin typeface="Cairo"/>
                <a:ea typeface="Cairo"/>
                <a:cs typeface="Cairo"/>
                <a:sym typeface="Cairo"/>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355C2E"/>
              </a:buClr>
              <a:buSzPts val="3600"/>
              <a:buFont typeface="Cairo"/>
              <a:buNone/>
              <a:tabLst/>
              <a:defRPr/>
            </a:pPr>
            <a:r>
              <a:rPr lang="de-DE" sz="3200" kern="0" err="1">
                <a:solidFill>
                  <a:srgbClr val="3B9E8E"/>
                </a:solidFill>
              </a:rPr>
              <a:t>What</a:t>
            </a:r>
            <a:r>
              <a:rPr lang="de-DE" sz="3200" kern="0">
                <a:solidFill>
                  <a:srgbClr val="3B9E8E"/>
                </a:solidFill>
              </a:rPr>
              <a:t> do </a:t>
            </a:r>
            <a:r>
              <a:rPr lang="de-DE" sz="3200" kern="0" err="1">
                <a:solidFill>
                  <a:srgbClr val="3B9E8E"/>
                </a:solidFill>
              </a:rPr>
              <a:t>these</a:t>
            </a:r>
            <a:r>
              <a:rPr lang="de-DE" sz="3200" kern="0">
                <a:solidFill>
                  <a:srgbClr val="3B9E8E"/>
                </a:solidFill>
              </a:rPr>
              <a:t> </a:t>
            </a:r>
            <a:r>
              <a:rPr lang="de-DE" sz="3200" kern="0" err="1">
                <a:solidFill>
                  <a:srgbClr val="3B9E8E"/>
                </a:solidFill>
              </a:rPr>
              <a:t>start-ups</a:t>
            </a:r>
            <a:r>
              <a:rPr lang="de-DE" sz="3200" kern="0">
                <a:solidFill>
                  <a:srgbClr val="3B9E8E"/>
                </a:solidFill>
              </a:rPr>
              <a:t> </a:t>
            </a:r>
            <a:r>
              <a:rPr lang="de-DE" sz="3200" kern="0" err="1">
                <a:solidFill>
                  <a:srgbClr val="3B9E8E"/>
                </a:solidFill>
              </a:rPr>
              <a:t>have</a:t>
            </a:r>
            <a:r>
              <a:rPr lang="de-DE" sz="3200" kern="0">
                <a:solidFill>
                  <a:srgbClr val="3B9E8E"/>
                </a:solidFill>
              </a:rPr>
              <a:t> in </a:t>
            </a:r>
            <a:r>
              <a:rPr lang="de-DE" sz="3200" kern="0" err="1">
                <a:solidFill>
                  <a:srgbClr val="3B9E8E"/>
                </a:solidFill>
              </a:rPr>
              <a:t>common</a:t>
            </a:r>
            <a:r>
              <a:rPr lang="de-DE" sz="3200" kern="0">
                <a:solidFill>
                  <a:srgbClr val="3B9E8E"/>
                </a:solidFill>
              </a:rPr>
              <a:t>?</a:t>
            </a:r>
            <a:endParaRPr kumimoji="0" lang="de-DE" sz="3200" i="0" u="none" strike="noStrike" kern="0" cap="none" spc="0" normalizeH="0" baseline="0" noProof="0">
              <a:ln>
                <a:noFill/>
              </a:ln>
              <a:solidFill>
                <a:srgbClr val="3B9E8E"/>
              </a:solidFill>
              <a:effectLst/>
              <a:uLnTx/>
              <a:uFillTx/>
              <a:sym typeface="Cairo"/>
            </a:endParaRPr>
          </a:p>
        </p:txBody>
      </p:sp>
      <p:pic>
        <p:nvPicPr>
          <p:cNvPr id="17" name="Grafik 16" descr="Ein Bild, das Screenshot, Muster, Farbigkeit, Symmetrie enthält.&#10;&#10;Automatisch generierte Beschreibung">
            <a:extLst>
              <a:ext uri="{FF2B5EF4-FFF2-40B4-BE49-F238E27FC236}">
                <a16:creationId xmlns:a16="http://schemas.microsoft.com/office/drawing/2014/main" id="{6C0687BB-D441-BF15-864C-EAF70CD7C2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368" y="182840"/>
            <a:ext cx="4270940" cy="4270940"/>
          </a:xfrm>
          <a:prstGeom prst="rect">
            <a:avLst/>
          </a:prstGeom>
        </p:spPr>
      </p:pic>
      <p:sp>
        <p:nvSpPr>
          <p:cNvPr id="18" name="Rechteck 17">
            <a:extLst>
              <a:ext uri="{FF2B5EF4-FFF2-40B4-BE49-F238E27FC236}">
                <a16:creationId xmlns:a16="http://schemas.microsoft.com/office/drawing/2014/main" id="{D6B58D85-2B83-205C-AC23-453651981919}"/>
              </a:ext>
            </a:extLst>
          </p:cNvPr>
          <p:cNvSpPr/>
          <p:nvPr/>
        </p:nvSpPr>
        <p:spPr>
          <a:xfrm>
            <a:off x="723014" y="276447"/>
            <a:ext cx="3848986" cy="4177333"/>
          </a:xfrm>
          <a:prstGeom prst="rect">
            <a:avLst/>
          </a:prstGeom>
          <a:solidFill>
            <a:srgbClr val="F5F5F5">
              <a:alpha val="78641"/>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26" name="Picture 2" descr="finn.auto - CDTM">
            <a:extLst>
              <a:ext uri="{FF2B5EF4-FFF2-40B4-BE49-F238E27FC236}">
                <a16:creationId xmlns:a16="http://schemas.microsoft.com/office/drawing/2014/main" id="{0059D7EC-B364-5556-2EB4-A3BF24D23CF7}"/>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60249" y="3572538"/>
            <a:ext cx="548768" cy="18873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4" name="Picture 10" descr="Jobs at saasmetrix GmbH | JOIN">
            <a:extLst>
              <a:ext uri="{FF2B5EF4-FFF2-40B4-BE49-F238E27FC236}">
                <a16:creationId xmlns:a16="http://schemas.microsoft.com/office/drawing/2014/main" id="{5BA44665-0131-3BD7-5169-98866231B6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4989" y="2318310"/>
            <a:ext cx="421612" cy="42161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8" name="Picture 14" descr="Perseus">
            <a:extLst>
              <a:ext uri="{FF2B5EF4-FFF2-40B4-BE49-F238E27FC236}">
                <a16:creationId xmlns:a16="http://schemas.microsoft.com/office/drawing/2014/main" id="{CA33D02B-F9EF-2D39-019F-C01EF8430D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4005" y="1769542"/>
            <a:ext cx="548768" cy="54876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40" name="Picture 16" descr="greenventory GmbH | LinkedIn">
            <a:extLst>
              <a:ext uri="{FF2B5EF4-FFF2-40B4-BE49-F238E27FC236}">
                <a16:creationId xmlns:a16="http://schemas.microsoft.com/office/drawing/2014/main" id="{80222F4E-D89D-EE22-3FF3-775BD323759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4497" y="3518715"/>
            <a:ext cx="420273" cy="42027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42" name="Picture 18" descr="Börsengang Mister Spex | HTGF">
            <a:extLst>
              <a:ext uri="{FF2B5EF4-FFF2-40B4-BE49-F238E27FC236}">
                <a16:creationId xmlns:a16="http://schemas.microsoft.com/office/drawing/2014/main" id="{31ED6DEC-5A77-90F9-865A-FDF43308A4A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37570" y="2063929"/>
            <a:ext cx="759844" cy="42677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44" name="Picture 20" descr="Volocopter – HackerX">
            <a:extLst>
              <a:ext uri="{FF2B5EF4-FFF2-40B4-BE49-F238E27FC236}">
                <a16:creationId xmlns:a16="http://schemas.microsoft.com/office/drawing/2014/main" id="{0CC9B756-341A-4F50-CB19-5E0F1611C67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76982" y="3207085"/>
            <a:ext cx="735030" cy="44903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46" name="Picture 22">
            <a:extLst>
              <a:ext uri="{FF2B5EF4-FFF2-40B4-BE49-F238E27FC236}">
                <a16:creationId xmlns:a16="http://schemas.microsoft.com/office/drawing/2014/main" id="{8F2A8167-054E-42CB-1665-EC47FEE35E4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38057" y="1067332"/>
            <a:ext cx="583993" cy="38932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2" name="Picture 8" descr="Portfolio - Innovationsstarter Hamburg">
            <a:extLst>
              <a:ext uri="{FF2B5EF4-FFF2-40B4-BE49-F238E27FC236}">
                <a16:creationId xmlns:a16="http://schemas.microsoft.com/office/drawing/2014/main" id="{DED4F158-AA20-03D9-5FA1-43AA3F3A24B9}"/>
              </a:ext>
            </a:extLst>
          </p:cNvPr>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94586" y="454926"/>
            <a:ext cx="1023192" cy="102319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6405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DBC71C7F-2B7C-6540-8F2E-22606EB695D9}"/>
              </a:ext>
            </a:extLst>
          </p:cNvPr>
          <p:cNvSpPr>
            <a:spLocks noGrp="1"/>
          </p:cNvSpPr>
          <p:nvPr>
            <p:ph type="dt" sz="half" idx="10"/>
          </p:nvPr>
        </p:nvSpPr>
        <p:spPr/>
        <p:txBody>
          <a:bodyPr/>
          <a:lstStyle/>
          <a:p>
            <a:fld id="{0A1BF2A7-198D-4BCD-8375-CAC66677F609}" type="datetime1">
              <a:rPr lang="de-DE" smtClean="0"/>
              <a:t>18.07.2023</a:t>
            </a:fld>
            <a:endParaRPr lang="de-DE"/>
          </a:p>
        </p:txBody>
      </p:sp>
      <p:sp>
        <p:nvSpPr>
          <p:cNvPr id="3" name="Foliennummernplatzhalter 2">
            <a:extLst>
              <a:ext uri="{FF2B5EF4-FFF2-40B4-BE49-F238E27FC236}">
                <a16:creationId xmlns:a16="http://schemas.microsoft.com/office/drawing/2014/main" id="{A7140585-5F33-18E9-67A6-8ED285F05C5D}"/>
              </a:ext>
            </a:extLst>
          </p:cNvPr>
          <p:cNvSpPr>
            <a:spLocks noGrp="1"/>
          </p:cNvSpPr>
          <p:nvPr>
            <p:ph type="sldNum" sz="quarter" idx="12"/>
          </p:nvPr>
        </p:nvSpPr>
        <p:spPr/>
        <p:txBody>
          <a:bodyPr/>
          <a:lstStyle/>
          <a:p>
            <a:fld id="{61696EC4-B4CF-4701-AD06-A8439D6D8E12}" type="slidenum">
              <a:rPr lang="de-DE" smtClean="0"/>
              <a:t>3</a:t>
            </a:fld>
            <a:endParaRPr lang="de-DE"/>
          </a:p>
        </p:txBody>
      </p:sp>
      <p:sp>
        <p:nvSpPr>
          <p:cNvPr id="5" name="Abgerundetes Rechteck 4">
            <a:extLst>
              <a:ext uri="{FF2B5EF4-FFF2-40B4-BE49-F238E27FC236}">
                <a16:creationId xmlns:a16="http://schemas.microsoft.com/office/drawing/2014/main" id="{57CA8307-8300-03C1-C58A-7EB0D9C9A46B}"/>
              </a:ext>
            </a:extLst>
          </p:cNvPr>
          <p:cNvSpPr/>
          <p:nvPr/>
        </p:nvSpPr>
        <p:spPr>
          <a:xfrm>
            <a:off x="216001" y="206693"/>
            <a:ext cx="8649704" cy="4373258"/>
          </a:xfrm>
          <a:prstGeom prst="roundRect">
            <a:avLst>
              <a:gd name="adj" fmla="val 6463"/>
            </a:avLst>
          </a:prstGeom>
          <a:solidFill>
            <a:schemeClr val="bg2">
              <a:lumMod val="90000"/>
              <a:alpha val="16877"/>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Google Shape;1800;p68">
            <a:extLst>
              <a:ext uri="{FF2B5EF4-FFF2-40B4-BE49-F238E27FC236}">
                <a16:creationId xmlns:a16="http://schemas.microsoft.com/office/drawing/2014/main" id="{A547D57B-40EA-CE70-4F2C-74DC1AF475BA}"/>
              </a:ext>
            </a:extLst>
          </p:cNvPr>
          <p:cNvSpPr txBox="1">
            <a:spLocks/>
          </p:cNvSpPr>
          <p:nvPr/>
        </p:nvSpPr>
        <p:spPr>
          <a:xfrm>
            <a:off x="411332" y="836201"/>
            <a:ext cx="4772918"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Cairo"/>
              <a:buNone/>
              <a:defRPr sz="4600" b="1" i="0" u="none" strike="noStrike" cap="none">
                <a:solidFill>
                  <a:schemeClr val="dk1"/>
                </a:solidFill>
                <a:latin typeface="Cairo"/>
                <a:ea typeface="Cairo"/>
                <a:cs typeface="Cairo"/>
                <a:sym typeface="Cairo"/>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355C2E"/>
              </a:buClr>
              <a:buSzPts val="3600"/>
              <a:buFont typeface="Cairo"/>
              <a:buNone/>
              <a:tabLst/>
              <a:defRPr/>
            </a:pPr>
            <a:endParaRPr kumimoji="0" lang="de-DE" sz="3200" b="1" i="0" u="none" strike="noStrike" kern="0" cap="none" spc="0" normalizeH="0" baseline="0" noProof="0">
              <a:ln>
                <a:noFill/>
              </a:ln>
              <a:solidFill>
                <a:srgbClr val="3B9E8E"/>
              </a:solidFill>
              <a:effectLst/>
              <a:uLnTx/>
              <a:uFillTx/>
              <a:latin typeface="Oxygen" panose="02000503000000000000" pitchFamily="2" charset="77"/>
              <a:sym typeface="Cairo"/>
            </a:endParaRPr>
          </a:p>
        </p:txBody>
      </p:sp>
      <p:pic>
        <p:nvPicPr>
          <p:cNvPr id="25" name="Grafik 24">
            <a:extLst>
              <a:ext uri="{FF2B5EF4-FFF2-40B4-BE49-F238E27FC236}">
                <a16:creationId xmlns:a16="http://schemas.microsoft.com/office/drawing/2014/main" id="{ED1B331F-F0DB-3E91-0131-E4A930749B7B}"/>
              </a:ext>
            </a:extLst>
          </p:cNvPr>
          <p:cNvPicPr>
            <a:picLocks noChangeAspect="1"/>
          </p:cNvPicPr>
          <p:nvPr/>
        </p:nvPicPr>
        <p:blipFill>
          <a:blip r:embed="rId3"/>
          <a:stretch>
            <a:fillRect/>
          </a:stretch>
        </p:blipFill>
        <p:spPr>
          <a:xfrm>
            <a:off x="1216149" y="1552353"/>
            <a:ext cx="1654836" cy="1819380"/>
          </a:xfrm>
          <a:prstGeom prst="rect">
            <a:avLst/>
          </a:prstGeom>
        </p:spPr>
      </p:pic>
      <p:pic>
        <p:nvPicPr>
          <p:cNvPr id="27" name="Grafik 26" descr="Ein Bild, das Grafiken, Schrift, Logo, Screenshot enthält.&#10;&#10;Automatisch generierte Beschreibung">
            <a:extLst>
              <a:ext uri="{FF2B5EF4-FFF2-40B4-BE49-F238E27FC236}">
                <a16:creationId xmlns:a16="http://schemas.microsoft.com/office/drawing/2014/main" id="{B34533D0-1E6B-7210-3EEF-08BEC48F14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6013" y="2804281"/>
            <a:ext cx="788451" cy="788451"/>
          </a:xfrm>
          <a:prstGeom prst="rect">
            <a:avLst/>
          </a:prstGeom>
        </p:spPr>
      </p:pic>
      <p:sp>
        <p:nvSpPr>
          <p:cNvPr id="29" name="Textfeld 28">
            <a:extLst>
              <a:ext uri="{FF2B5EF4-FFF2-40B4-BE49-F238E27FC236}">
                <a16:creationId xmlns:a16="http://schemas.microsoft.com/office/drawing/2014/main" id="{EF6C1030-3075-6431-ECD2-8DAB6771BD7D}"/>
              </a:ext>
            </a:extLst>
          </p:cNvPr>
          <p:cNvSpPr txBox="1"/>
          <p:nvPr/>
        </p:nvSpPr>
        <p:spPr>
          <a:xfrm>
            <a:off x="478464" y="3720954"/>
            <a:ext cx="3402420" cy="923330"/>
          </a:xfrm>
          <a:prstGeom prst="rect">
            <a:avLst/>
          </a:prstGeom>
          <a:noFill/>
        </p:spPr>
        <p:txBody>
          <a:bodyPr wrap="square" lIns="91440" tIns="45720" rIns="91440" bIns="45720" anchor="t">
            <a:spAutoFit/>
          </a:bodyPr>
          <a:lstStyle/>
          <a:p>
            <a:pPr marL="0" marR="0" lvl="0" indent="0" algn="ctr" defTabSz="914400" rtl="0" eaLnBrk="1" fontAlgn="auto" latinLnBrk="0" hangingPunct="1">
              <a:lnSpc>
                <a:spcPct val="100000"/>
              </a:lnSpc>
              <a:spcBef>
                <a:spcPts val="0"/>
              </a:spcBef>
              <a:spcAft>
                <a:spcPts val="0"/>
              </a:spcAft>
              <a:buClr>
                <a:srgbClr val="355C2E"/>
              </a:buClr>
              <a:buSzPts val="3600"/>
              <a:buFont typeface="Cairo"/>
              <a:buNone/>
              <a:tabLst/>
              <a:defRPr/>
            </a:pPr>
            <a:r>
              <a:rPr lang="de-DE" sz="1800" kern="0" err="1">
                <a:solidFill>
                  <a:srgbClr val="3B9E8E"/>
                </a:solidFill>
              </a:rPr>
              <a:t>Starting</a:t>
            </a:r>
            <a:r>
              <a:rPr lang="de-DE" sz="1800" kern="0">
                <a:solidFill>
                  <a:srgbClr val="3B9E8E"/>
                </a:solidFill>
              </a:rPr>
              <a:t> </a:t>
            </a:r>
            <a:r>
              <a:rPr lang="de-DE" sz="1800" kern="0" err="1">
                <a:solidFill>
                  <a:srgbClr val="3B9E8E"/>
                </a:solidFill>
              </a:rPr>
              <a:t>point</a:t>
            </a:r>
            <a:r>
              <a:rPr lang="de-DE" sz="1800" kern="0">
                <a:solidFill>
                  <a:srgbClr val="3B9E8E"/>
                </a:solidFill>
              </a:rPr>
              <a:t>:</a:t>
            </a:r>
            <a:br>
              <a:rPr lang="de-DE" sz="1800" b="1" kern="0"/>
            </a:br>
            <a:r>
              <a:rPr lang="de-DE" sz="1800" kern="0">
                <a:solidFill>
                  <a:srgbClr val="3B9E8E"/>
                </a:solidFill>
              </a:rPr>
              <a:t>List </a:t>
            </a:r>
            <a:r>
              <a:rPr lang="de-DE" sz="1800" kern="0" err="1">
                <a:solidFill>
                  <a:srgbClr val="3B9E8E"/>
                </a:solidFill>
              </a:rPr>
              <a:t>with</a:t>
            </a:r>
            <a:r>
              <a:rPr lang="de-DE" sz="1800" kern="0">
                <a:solidFill>
                  <a:srgbClr val="3B9E8E"/>
                </a:solidFill>
              </a:rPr>
              <a:t> </a:t>
            </a:r>
            <a:r>
              <a:rPr lang="de-DE" sz="1800" b="1" kern="0">
                <a:solidFill>
                  <a:srgbClr val="3B9E8E"/>
                </a:solidFill>
              </a:rPr>
              <a:t>5000 </a:t>
            </a:r>
            <a:r>
              <a:rPr lang="de-DE" sz="1800" b="1" kern="0" err="1">
                <a:solidFill>
                  <a:srgbClr val="3B9E8E"/>
                </a:solidFill>
              </a:rPr>
              <a:t>start-ups</a:t>
            </a:r>
            <a:endParaRPr lang="de-DE" sz="1800" b="1" kern="0">
              <a:solidFill>
                <a:srgbClr val="3B9E8E"/>
              </a:solidFill>
              <a:cs typeface="Arial"/>
            </a:endParaRPr>
          </a:p>
          <a:p>
            <a:pPr algn="ctr" defTabSz="914400">
              <a:buSzPts val="3600"/>
              <a:defRPr/>
            </a:pPr>
            <a:r>
              <a:rPr lang="de-DE" kern="0">
                <a:solidFill>
                  <a:srgbClr val="3B9E8E"/>
                </a:solidFill>
                <a:cs typeface="Arial"/>
              </a:rPr>
              <a:t>from 20 </a:t>
            </a:r>
            <a:r>
              <a:rPr lang="de-DE" kern="0" err="1">
                <a:solidFill>
                  <a:srgbClr val="3B9E8E"/>
                </a:solidFill>
                <a:cs typeface="Arial"/>
              </a:rPr>
              <a:t>industries</a:t>
            </a:r>
            <a:endParaRPr lang="de-DE" kern="0">
              <a:solidFill>
                <a:srgbClr val="3B9E8E"/>
              </a:solidFill>
              <a:cs typeface="Arial"/>
            </a:endParaRPr>
          </a:p>
        </p:txBody>
      </p:sp>
      <p:sp>
        <p:nvSpPr>
          <p:cNvPr id="30" name="Google Shape;1800;p68">
            <a:extLst>
              <a:ext uri="{FF2B5EF4-FFF2-40B4-BE49-F238E27FC236}">
                <a16:creationId xmlns:a16="http://schemas.microsoft.com/office/drawing/2014/main" id="{47327F1E-E5B3-EB77-77D4-27B224F81FA2}"/>
              </a:ext>
            </a:extLst>
          </p:cNvPr>
          <p:cNvSpPr txBox="1">
            <a:spLocks/>
          </p:cNvSpPr>
          <p:nvPr/>
        </p:nvSpPr>
        <p:spPr>
          <a:xfrm>
            <a:off x="308499" y="627945"/>
            <a:ext cx="3175875" cy="631350"/>
          </a:xfrm>
          <a:prstGeom prst="rect">
            <a:avLst/>
          </a:prstGeom>
          <a:noFill/>
          <a:ln>
            <a:noFill/>
          </a:ln>
        </p:spPr>
        <p:txBody>
          <a:bodyPr spcFirstLastPara="1" wrap="square" lIns="68569" tIns="68569" rIns="68569" bIns="68569"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Cairo"/>
              <a:buNone/>
              <a:defRPr sz="4600" b="1" i="0" u="none" strike="noStrike" cap="none">
                <a:solidFill>
                  <a:schemeClr val="dk1"/>
                </a:solidFill>
                <a:latin typeface="Cairo"/>
                <a:ea typeface="Cairo"/>
                <a:cs typeface="Cairo"/>
                <a:sym typeface="Cairo"/>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pPr defTabSz="685800">
              <a:buClr>
                <a:srgbClr val="355C2E"/>
              </a:buClr>
              <a:defRPr/>
            </a:pPr>
            <a:r>
              <a:rPr lang="de-DE" sz="3450" kern="0">
                <a:solidFill>
                  <a:srgbClr val="3B9E8E"/>
                </a:solidFill>
              </a:rPr>
              <a:t>MOTIVATION</a:t>
            </a:r>
          </a:p>
        </p:txBody>
      </p:sp>
      <p:pic>
        <p:nvPicPr>
          <p:cNvPr id="32" name="Grafik 31" descr="Ein Bild, das Screenshot, Betriebssystem enthält.&#10;&#10;Automatisch generierte Beschreibung">
            <a:extLst>
              <a:ext uri="{FF2B5EF4-FFF2-40B4-BE49-F238E27FC236}">
                <a16:creationId xmlns:a16="http://schemas.microsoft.com/office/drawing/2014/main" id="{F7F9D427-EE76-AB8B-624C-06F9D658A1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27526" y="1806223"/>
            <a:ext cx="588803" cy="588803"/>
          </a:xfrm>
          <a:prstGeom prst="rect">
            <a:avLst/>
          </a:prstGeom>
        </p:spPr>
      </p:pic>
      <p:pic>
        <p:nvPicPr>
          <p:cNvPr id="33" name="Grafik 32" descr="Ein Bild, das Screenshot, Betriebssystem enthält.&#10;&#10;Automatisch generierte Beschreibung">
            <a:extLst>
              <a:ext uri="{FF2B5EF4-FFF2-40B4-BE49-F238E27FC236}">
                <a16:creationId xmlns:a16="http://schemas.microsoft.com/office/drawing/2014/main" id="{1BC58276-9E1C-8DF9-9315-B70414789F5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33742" y="2101475"/>
            <a:ext cx="588803" cy="588803"/>
          </a:xfrm>
          <a:prstGeom prst="rect">
            <a:avLst/>
          </a:prstGeom>
        </p:spPr>
      </p:pic>
      <p:pic>
        <p:nvPicPr>
          <p:cNvPr id="34" name="Grafik 33" descr="Ein Bild, das Screenshot, Betriebssystem enthält.&#10;&#10;Automatisch generierte Beschreibung">
            <a:extLst>
              <a:ext uri="{FF2B5EF4-FFF2-40B4-BE49-F238E27FC236}">
                <a16:creationId xmlns:a16="http://schemas.microsoft.com/office/drawing/2014/main" id="{3457A1A3-D2D9-4E62-921E-D09BDDB7B1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92201" y="2457925"/>
            <a:ext cx="588803" cy="588803"/>
          </a:xfrm>
          <a:prstGeom prst="rect">
            <a:avLst/>
          </a:prstGeom>
        </p:spPr>
      </p:pic>
      <p:pic>
        <p:nvPicPr>
          <p:cNvPr id="35" name="Grafik 34" descr="Ein Bild, das Screenshot, Betriebssystem enthält.&#10;&#10;Automatisch generierte Beschreibung">
            <a:extLst>
              <a:ext uri="{FF2B5EF4-FFF2-40B4-BE49-F238E27FC236}">
                <a16:creationId xmlns:a16="http://schemas.microsoft.com/office/drawing/2014/main" id="{4D3E92E9-4621-D0E9-F92C-9A03FB4AEB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50660" y="2814375"/>
            <a:ext cx="588803" cy="588803"/>
          </a:xfrm>
          <a:prstGeom prst="rect">
            <a:avLst/>
          </a:prstGeom>
        </p:spPr>
      </p:pic>
      <p:pic>
        <p:nvPicPr>
          <p:cNvPr id="37" name="Grafik 36" descr="Ein Bild, das Schwarz, Dunkelheit enthält.&#10;&#10;Automatisch generierte Beschreibung">
            <a:extLst>
              <a:ext uri="{FF2B5EF4-FFF2-40B4-BE49-F238E27FC236}">
                <a16:creationId xmlns:a16="http://schemas.microsoft.com/office/drawing/2014/main" id="{2DA13450-CD21-B3CD-F351-2FBB08F3F2BA}"/>
              </a:ext>
            </a:extLst>
          </p:cNvPr>
          <p:cNvPicPr>
            <a:picLocks noChangeAspect="1"/>
          </p:cNvPicPr>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20389379">
            <a:off x="3317298" y="2642580"/>
            <a:ext cx="880528" cy="1015213"/>
          </a:xfrm>
          <a:prstGeom prst="rect">
            <a:avLst/>
          </a:prstGeom>
        </p:spPr>
      </p:pic>
      <p:pic>
        <p:nvPicPr>
          <p:cNvPr id="38" name="Grafik 37" descr="Ein Bild, das Schwarz, Dunkelheit enthält.&#10;&#10;Automatisch generierte Beschreibung">
            <a:extLst>
              <a:ext uri="{FF2B5EF4-FFF2-40B4-BE49-F238E27FC236}">
                <a16:creationId xmlns:a16="http://schemas.microsoft.com/office/drawing/2014/main" id="{810D8798-0EA0-E216-AA43-08F8A8674C1B}"/>
              </a:ext>
            </a:extLst>
          </p:cNvPr>
          <p:cNvPicPr>
            <a:picLocks noChangeAspect="1"/>
          </p:cNvPicPr>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1057587" flipV="1">
            <a:off x="2970284" y="1788830"/>
            <a:ext cx="1106296" cy="1051175"/>
          </a:xfrm>
          <a:prstGeom prst="rect">
            <a:avLst/>
          </a:prstGeom>
        </p:spPr>
      </p:pic>
      <p:pic>
        <p:nvPicPr>
          <p:cNvPr id="43" name="Grafik 42" descr="Ein Bild, das Schwarz, Dunkelheit enthält.&#10;&#10;Automatisch generierte Beschreibung">
            <a:extLst>
              <a:ext uri="{FF2B5EF4-FFF2-40B4-BE49-F238E27FC236}">
                <a16:creationId xmlns:a16="http://schemas.microsoft.com/office/drawing/2014/main" id="{B4742598-A27C-92FC-568F-27A79CD07219}"/>
              </a:ext>
            </a:extLst>
          </p:cNvPr>
          <p:cNvPicPr>
            <a:picLocks noChangeAspect="1"/>
          </p:cNvPicPr>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20389379">
            <a:off x="5463351" y="2642391"/>
            <a:ext cx="880528" cy="1015213"/>
          </a:xfrm>
          <a:prstGeom prst="rect">
            <a:avLst/>
          </a:prstGeom>
        </p:spPr>
      </p:pic>
      <p:pic>
        <p:nvPicPr>
          <p:cNvPr id="44" name="Grafik 43" descr="Ein Bild, das Schwarz, Dunkelheit enthält.&#10;&#10;Automatisch generierte Beschreibung">
            <a:extLst>
              <a:ext uri="{FF2B5EF4-FFF2-40B4-BE49-F238E27FC236}">
                <a16:creationId xmlns:a16="http://schemas.microsoft.com/office/drawing/2014/main" id="{C4C3DD5E-85B7-749C-948E-C2767C15B445}"/>
              </a:ext>
            </a:extLst>
          </p:cNvPr>
          <p:cNvPicPr>
            <a:picLocks noChangeAspect="1"/>
          </p:cNvPicPr>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1057587" flipV="1">
            <a:off x="5116337" y="1788641"/>
            <a:ext cx="1106296" cy="1051175"/>
          </a:xfrm>
          <a:prstGeom prst="rect">
            <a:avLst/>
          </a:prstGeom>
        </p:spPr>
      </p:pic>
      <p:pic>
        <p:nvPicPr>
          <p:cNvPr id="4" name="Grafik 6" descr="Ein Bild, das Screenshot, Farbigkeit, Kreis, Grafiken enthält.&#10;&#10;Beschreibung automatisch generiert.">
            <a:extLst>
              <a:ext uri="{FF2B5EF4-FFF2-40B4-BE49-F238E27FC236}">
                <a16:creationId xmlns:a16="http://schemas.microsoft.com/office/drawing/2014/main" id="{8678D687-DB69-5D07-6181-B12D436E7DBD}"/>
              </a:ext>
            </a:extLst>
          </p:cNvPr>
          <p:cNvPicPr>
            <a:picLocks noChangeAspect="1"/>
          </p:cNvPicPr>
          <p:nvPr/>
        </p:nvPicPr>
        <p:blipFill>
          <a:blip r:embed="rId7"/>
          <a:stretch>
            <a:fillRect/>
          </a:stretch>
        </p:blipFill>
        <p:spPr>
          <a:xfrm>
            <a:off x="6614516" y="1647122"/>
            <a:ext cx="1791995" cy="1862402"/>
          </a:xfrm>
          <a:prstGeom prst="rect">
            <a:avLst/>
          </a:prstGeom>
        </p:spPr>
      </p:pic>
    </p:spTree>
    <p:extLst>
      <p:ext uri="{BB962C8B-B14F-4D97-AF65-F5344CB8AC3E}">
        <p14:creationId xmlns:p14="http://schemas.microsoft.com/office/powerpoint/2010/main" val="554757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DBC71C7F-2B7C-6540-8F2E-22606EB695D9}"/>
              </a:ext>
            </a:extLst>
          </p:cNvPr>
          <p:cNvSpPr>
            <a:spLocks noGrp="1"/>
          </p:cNvSpPr>
          <p:nvPr>
            <p:ph type="dt" sz="half" idx="10"/>
          </p:nvPr>
        </p:nvSpPr>
        <p:spPr/>
        <p:txBody>
          <a:bodyPr/>
          <a:lstStyle/>
          <a:p>
            <a:fld id="{0A1BF2A7-198D-4BCD-8375-CAC66677F609}" type="datetime1">
              <a:rPr lang="de-DE" smtClean="0"/>
              <a:t>18.07.2023</a:t>
            </a:fld>
            <a:endParaRPr lang="de-DE"/>
          </a:p>
        </p:txBody>
      </p:sp>
      <p:sp>
        <p:nvSpPr>
          <p:cNvPr id="3" name="Foliennummernplatzhalter 2">
            <a:extLst>
              <a:ext uri="{FF2B5EF4-FFF2-40B4-BE49-F238E27FC236}">
                <a16:creationId xmlns:a16="http://schemas.microsoft.com/office/drawing/2014/main" id="{A7140585-5F33-18E9-67A6-8ED285F05C5D}"/>
              </a:ext>
            </a:extLst>
          </p:cNvPr>
          <p:cNvSpPr>
            <a:spLocks noGrp="1"/>
          </p:cNvSpPr>
          <p:nvPr>
            <p:ph type="sldNum" sz="quarter" idx="12"/>
          </p:nvPr>
        </p:nvSpPr>
        <p:spPr/>
        <p:txBody>
          <a:bodyPr/>
          <a:lstStyle/>
          <a:p>
            <a:fld id="{61696EC4-B4CF-4701-AD06-A8439D6D8E12}" type="slidenum">
              <a:rPr lang="de-DE" smtClean="0"/>
              <a:t>4</a:t>
            </a:fld>
            <a:endParaRPr lang="de-DE"/>
          </a:p>
        </p:txBody>
      </p:sp>
      <p:sp>
        <p:nvSpPr>
          <p:cNvPr id="5" name="Abgerundetes Rechteck 4">
            <a:extLst>
              <a:ext uri="{FF2B5EF4-FFF2-40B4-BE49-F238E27FC236}">
                <a16:creationId xmlns:a16="http://schemas.microsoft.com/office/drawing/2014/main" id="{57CA8307-8300-03C1-C58A-7EB0D9C9A46B}"/>
              </a:ext>
            </a:extLst>
          </p:cNvPr>
          <p:cNvSpPr/>
          <p:nvPr/>
        </p:nvSpPr>
        <p:spPr>
          <a:xfrm>
            <a:off x="216001" y="206693"/>
            <a:ext cx="8649704" cy="4373258"/>
          </a:xfrm>
          <a:prstGeom prst="roundRect">
            <a:avLst>
              <a:gd name="adj" fmla="val 6463"/>
            </a:avLst>
          </a:prstGeom>
          <a:solidFill>
            <a:schemeClr val="bg2">
              <a:lumMod val="90000"/>
              <a:alpha val="16877"/>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Google Shape;1800;p68">
            <a:extLst>
              <a:ext uri="{FF2B5EF4-FFF2-40B4-BE49-F238E27FC236}">
                <a16:creationId xmlns:a16="http://schemas.microsoft.com/office/drawing/2014/main" id="{A547D57B-40EA-CE70-4F2C-74DC1AF475BA}"/>
              </a:ext>
            </a:extLst>
          </p:cNvPr>
          <p:cNvSpPr txBox="1">
            <a:spLocks/>
          </p:cNvSpPr>
          <p:nvPr/>
        </p:nvSpPr>
        <p:spPr>
          <a:xfrm>
            <a:off x="411332" y="836201"/>
            <a:ext cx="4772918"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Cairo"/>
              <a:buNone/>
              <a:defRPr sz="4600" b="1" i="0" u="none" strike="noStrike" cap="none">
                <a:solidFill>
                  <a:schemeClr val="dk1"/>
                </a:solidFill>
                <a:latin typeface="Cairo"/>
                <a:ea typeface="Cairo"/>
                <a:cs typeface="Cairo"/>
                <a:sym typeface="Cairo"/>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355C2E"/>
              </a:buClr>
              <a:buSzPts val="3600"/>
              <a:buFont typeface="Cairo"/>
              <a:buNone/>
              <a:tabLst/>
              <a:defRPr/>
            </a:pPr>
            <a:endParaRPr kumimoji="0" lang="de-DE" sz="3200" b="1" i="0" u="none" strike="noStrike" kern="0" cap="none" spc="0" normalizeH="0" baseline="0" noProof="0">
              <a:ln>
                <a:noFill/>
              </a:ln>
              <a:solidFill>
                <a:srgbClr val="3B9E8E"/>
              </a:solidFill>
              <a:effectLst/>
              <a:uLnTx/>
              <a:uFillTx/>
              <a:latin typeface="Oxygen" panose="02000503000000000000" pitchFamily="2" charset="77"/>
              <a:sym typeface="Cairo"/>
            </a:endParaRPr>
          </a:p>
        </p:txBody>
      </p:sp>
      <p:sp>
        <p:nvSpPr>
          <p:cNvPr id="30" name="Google Shape;1800;p68">
            <a:extLst>
              <a:ext uri="{FF2B5EF4-FFF2-40B4-BE49-F238E27FC236}">
                <a16:creationId xmlns:a16="http://schemas.microsoft.com/office/drawing/2014/main" id="{47327F1E-E5B3-EB77-77D4-27B224F81FA2}"/>
              </a:ext>
            </a:extLst>
          </p:cNvPr>
          <p:cNvSpPr txBox="1">
            <a:spLocks/>
          </p:cNvSpPr>
          <p:nvPr/>
        </p:nvSpPr>
        <p:spPr>
          <a:xfrm>
            <a:off x="308499" y="627945"/>
            <a:ext cx="3175875" cy="631350"/>
          </a:xfrm>
          <a:prstGeom prst="rect">
            <a:avLst/>
          </a:prstGeom>
          <a:noFill/>
          <a:ln>
            <a:noFill/>
          </a:ln>
        </p:spPr>
        <p:txBody>
          <a:bodyPr spcFirstLastPara="1" wrap="square" lIns="68569" tIns="68569" rIns="68569" bIns="68569"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Cairo"/>
              <a:buNone/>
              <a:defRPr sz="4600" b="1" i="0" u="none" strike="noStrike" cap="none">
                <a:solidFill>
                  <a:schemeClr val="dk1"/>
                </a:solidFill>
                <a:latin typeface="Cairo"/>
                <a:ea typeface="Cairo"/>
                <a:cs typeface="Cairo"/>
                <a:sym typeface="Cairo"/>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pPr defTabSz="685800">
              <a:buClr>
                <a:srgbClr val="355C2E"/>
              </a:buClr>
              <a:defRPr/>
            </a:pPr>
            <a:r>
              <a:rPr lang="de-DE" sz="3450" kern="0">
                <a:solidFill>
                  <a:srgbClr val="3B9E8E"/>
                </a:solidFill>
              </a:rPr>
              <a:t>WEB-SCRAPING</a:t>
            </a:r>
          </a:p>
        </p:txBody>
      </p:sp>
      <p:pic>
        <p:nvPicPr>
          <p:cNvPr id="12" name="Grafik 11">
            <a:extLst>
              <a:ext uri="{FF2B5EF4-FFF2-40B4-BE49-F238E27FC236}">
                <a16:creationId xmlns:a16="http://schemas.microsoft.com/office/drawing/2014/main" id="{18C15196-D949-7628-8183-E750D5A6D207}"/>
              </a:ext>
            </a:extLst>
          </p:cNvPr>
          <p:cNvPicPr>
            <a:picLocks noChangeAspect="1"/>
          </p:cNvPicPr>
          <p:nvPr/>
        </p:nvPicPr>
        <p:blipFill>
          <a:blip r:embed="rId3"/>
          <a:stretch>
            <a:fillRect/>
          </a:stretch>
        </p:blipFill>
        <p:spPr>
          <a:xfrm>
            <a:off x="411332" y="1678001"/>
            <a:ext cx="1510937" cy="1661173"/>
          </a:xfrm>
          <a:prstGeom prst="rect">
            <a:avLst/>
          </a:prstGeom>
        </p:spPr>
      </p:pic>
      <p:pic>
        <p:nvPicPr>
          <p:cNvPr id="13" name="Grafik 12" descr="Ein Bild, das Grafiken, Schrift, Logo, Screenshot enthält.&#10;&#10;Automatisch generierte Beschreibung">
            <a:extLst>
              <a:ext uri="{FF2B5EF4-FFF2-40B4-BE49-F238E27FC236}">
                <a16:creationId xmlns:a16="http://schemas.microsoft.com/office/drawing/2014/main" id="{E37D273A-0DE0-82BD-607D-5FCDE3B8FE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1197" y="2929930"/>
            <a:ext cx="719890" cy="719890"/>
          </a:xfrm>
          <a:prstGeom prst="rect">
            <a:avLst/>
          </a:prstGeom>
        </p:spPr>
      </p:pic>
      <p:pic>
        <p:nvPicPr>
          <p:cNvPr id="3076" name="Picture 4" descr="Beautiful Soup 4 | Funthon">
            <a:extLst>
              <a:ext uri="{FF2B5EF4-FFF2-40B4-BE49-F238E27FC236}">
                <a16:creationId xmlns:a16="http://schemas.microsoft.com/office/drawing/2014/main" id="{CD71A84C-B9A7-8A7D-4592-5DF70EC723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9142" y="1574530"/>
            <a:ext cx="1860369" cy="799700"/>
          </a:xfrm>
          <a:prstGeom prst="rect">
            <a:avLst/>
          </a:prstGeom>
          <a:noFill/>
          <a:extLst>
            <a:ext uri="{909E8E84-426E-40DD-AFC4-6F175D3DCCD1}">
              <a14:hiddenFill xmlns:a14="http://schemas.microsoft.com/office/drawing/2010/main">
                <a:solidFill>
                  <a:srgbClr val="FFFFFF"/>
                </a:solidFill>
              </a14:hiddenFill>
            </a:ext>
          </a:extLst>
        </p:spPr>
      </p:pic>
      <p:pic>
        <p:nvPicPr>
          <p:cNvPr id="21" name="Grafik 20" descr="Ein Bild, das Screenshot, Farbigkeit, Grafiken, Design enthält.&#10;&#10;Automatisch generierte Beschreibung">
            <a:extLst>
              <a:ext uri="{FF2B5EF4-FFF2-40B4-BE49-F238E27FC236}">
                <a16:creationId xmlns:a16="http://schemas.microsoft.com/office/drawing/2014/main" id="{FCBE9CDC-D0B7-5C57-48F3-21839033646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78671" y="2514664"/>
            <a:ext cx="484027" cy="484027"/>
          </a:xfrm>
          <a:prstGeom prst="rect">
            <a:avLst/>
          </a:prstGeom>
        </p:spPr>
      </p:pic>
      <p:pic>
        <p:nvPicPr>
          <p:cNvPr id="22" name="Grafik 21" descr="Ein Bild, das Screenshot, Farbigkeit, Grafiken, Design enthält.&#10;&#10;Automatisch generierte Beschreibung">
            <a:extLst>
              <a:ext uri="{FF2B5EF4-FFF2-40B4-BE49-F238E27FC236}">
                <a16:creationId xmlns:a16="http://schemas.microsoft.com/office/drawing/2014/main" id="{F3223AA7-4989-685A-B950-F61759EEE86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20684" y="2639924"/>
            <a:ext cx="484027" cy="484027"/>
          </a:xfrm>
          <a:prstGeom prst="rect">
            <a:avLst/>
          </a:prstGeom>
        </p:spPr>
      </p:pic>
      <p:pic>
        <p:nvPicPr>
          <p:cNvPr id="23" name="Grafik 22" descr="Ein Bild, das Screenshot, Farbigkeit, Grafiken, Design enthält.&#10;&#10;Automatisch generierte Beschreibung">
            <a:extLst>
              <a:ext uri="{FF2B5EF4-FFF2-40B4-BE49-F238E27FC236}">
                <a16:creationId xmlns:a16="http://schemas.microsoft.com/office/drawing/2014/main" id="{5004100E-101B-1900-C340-9C54C6F1DC1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04939" y="2781237"/>
            <a:ext cx="484027" cy="484027"/>
          </a:xfrm>
          <a:prstGeom prst="rect">
            <a:avLst/>
          </a:prstGeom>
        </p:spPr>
      </p:pic>
      <p:pic>
        <p:nvPicPr>
          <p:cNvPr id="20" name="Grafik 24" descr="Ein Bild, das Screenshot, Text, Diagramm, Reihe enthält.&#10;&#10;Beschreibung automatisch generiert.">
            <a:extLst>
              <a:ext uri="{FF2B5EF4-FFF2-40B4-BE49-F238E27FC236}">
                <a16:creationId xmlns:a16="http://schemas.microsoft.com/office/drawing/2014/main" id="{3B6802FA-B2E0-A3D8-49DC-4BC4D65EABE7}"/>
              </a:ext>
            </a:extLst>
          </p:cNvPr>
          <p:cNvPicPr>
            <a:picLocks noChangeAspect="1"/>
          </p:cNvPicPr>
          <p:nvPr/>
        </p:nvPicPr>
        <p:blipFill>
          <a:blip r:embed="rId7"/>
          <a:stretch>
            <a:fillRect/>
          </a:stretch>
        </p:blipFill>
        <p:spPr>
          <a:xfrm>
            <a:off x="4637351" y="380479"/>
            <a:ext cx="2742354" cy="876486"/>
          </a:xfrm>
          <a:prstGeom prst="rect">
            <a:avLst/>
          </a:prstGeom>
        </p:spPr>
      </p:pic>
      <p:sp>
        <p:nvSpPr>
          <p:cNvPr id="26" name="Rechteck: abgerundete Ecken 25">
            <a:extLst>
              <a:ext uri="{FF2B5EF4-FFF2-40B4-BE49-F238E27FC236}">
                <a16:creationId xmlns:a16="http://schemas.microsoft.com/office/drawing/2014/main" id="{834C8F5C-E117-90BA-7ECA-16CBAE44A2A9}"/>
              </a:ext>
            </a:extLst>
          </p:cNvPr>
          <p:cNvSpPr/>
          <p:nvPr/>
        </p:nvSpPr>
        <p:spPr>
          <a:xfrm>
            <a:off x="4681473" y="378859"/>
            <a:ext cx="1727342" cy="828353"/>
          </a:xfrm>
          <a:prstGeom prst="roundRect">
            <a:avLst/>
          </a:prstGeom>
          <a:noFill/>
          <a:ln w="28575">
            <a:solidFill>
              <a:srgbClr val="3B9E8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8" name="Grafik 28" descr="Ein Bild, das Screenshot, Schrift, Grafiken, Logo enthält.&#10;&#10;Beschreibung automatisch generiert.">
            <a:extLst>
              <a:ext uri="{FF2B5EF4-FFF2-40B4-BE49-F238E27FC236}">
                <a16:creationId xmlns:a16="http://schemas.microsoft.com/office/drawing/2014/main" id="{2B4E49D0-0E29-86A7-AA9B-860F37A4B7EF}"/>
              </a:ext>
            </a:extLst>
          </p:cNvPr>
          <p:cNvPicPr>
            <a:picLocks noChangeAspect="1"/>
          </p:cNvPicPr>
          <p:nvPr/>
        </p:nvPicPr>
        <p:blipFill>
          <a:blip r:embed="rId8"/>
          <a:stretch>
            <a:fillRect/>
          </a:stretch>
        </p:blipFill>
        <p:spPr>
          <a:xfrm>
            <a:off x="2234841" y="1708774"/>
            <a:ext cx="2207965" cy="1800305"/>
          </a:xfrm>
          <a:prstGeom prst="rect">
            <a:avLst/>
          </a:prstGeom>
        </p:spPr>
      </p:pic>
      <p:pic>
        <p:nvPicPr>
          <p:cNvPr id="31" name="Grafik 30" descr="Ein Bild, das Schwarz, Dunkelheit enthält.&#10;&#10;Automatisch generierte Beschreibung">
            <a:extLst>
              <a:ext uri="{FF2B5EF4-FFF2-40B4-BE49-F238E27FC236}">
                <a16:creationId xmlns:a16="http://schemas.microsoft.com/office/drawing/2014/main" id="{8F40C551-9225-970E-AF67-416FB3F30FA0}"/>
              </a:ext>
            </a:extLst>
          </p:cNvPr>
          <p:cNvPicPr>
            <a:picLocks noChangeAspect="1"/>
          </p:cNvPicPr>
          <p:nvPr/>
        </p:nvPicPr>
        <p:blipFill>
          <a:blip r:embed="rId9">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V="1">
            <a:off x="4105189" y="2139092"/>
            <a:ext cx="809412" cy="746775"/>
          </a:xfrm>
          <a:prstGeom prst="rect">
            <a:avLst/>
          </a:prstGeom>
        </p:spPr>
      </p:pic>
      <p:pic>
        <p:nvPicPr>
          <p:cNvPr id="32" name="Grafik 31" descr="Ein Bild, das Schwarz, Dunkelheit enthält.&#10;&#10;Automatisch generierte Beschreibung">
            <a:extLst>
              <a:ext uri="{FF2B5EF4-FFF2-40B4-BE49-F238E27FC236}">
                <a16:creationId xmlns:a16="http://schemas.microsoft.com/office/drawing/2014/main" id="{94E0AEDD-52BE-CA64-E2CD-114147F287E3}"/>
              </a:ext>
            </a:extLst>
          </p:cNvPr>
          <p:cNvPicPr>
            <a:picLocks noChangeAspect="1"/>
          </p:cNvPicPr>
          <p:nvPr/>
        </p:nvPicPr>
        <p:blipFill>
          <a:blip r:embed="rId9">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V="1">
            <a:off x="1828624" y="2139092"/>
            <a:ext cx="809412" cy="746775"/>
          </a:xfrm>
          <a:prstGeom prst="rect">
            <a:avLst/>
          </a:prstGeom>
        </p:spPr>
      </p:pic>
      <p:pic>
        <p:nvPicPr>
          <p:cNvPr id="33" name="Grafik 32" descr="Ein Bild, das Schwarz, Dunkelheit enthält.&#10;&#10;Automatisch generierte Beschreibung">
            <a:extLst>
              <a:ext uri="{FF2B5EF4-FFF2-40B4-BE49-F238E27FC236}">
                <a16:creationId xmlns:a16="http://schemas.microsoft.com/office/drawing/2014/main" id="{6DD6ABB4-F22F-5184-9FE2-9F5D3C79C5CD}"/>
              </a:ext>
            </a:extLst>
          </p:cNvPr>
          <p:cNvPicPr>
            <a:picLocks noChangeAspect="1"/>
          </p:cNvPicPr>
          <p:nvPr/>
        </p:nvPicPr>
        <p:blipFill>
          <a:blip r:embed="rId9">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V="1">
            <a:off x="6555636" y="2124247"/>
            <a:ext cx="809412" cy="746775"/>
          </a:xfrm>
          <a:prstGeom prst="rect">
            <a:avLst/>
          </a:prstGeom>
        </p:spPr>
      </p:pic>
      <p:pic>
        <p:nvPicPr>
          <p:cNvPr id="7" name="Grafik 7" descr="Ein Bild, das Screenshot, Electric Blue (Farbe), Schrift, Diagramm enthält.&#10;&#10;Beschreibung automatisch generiert.">
            <a:extLst>
              <a:ext uri="{FF2B5EF4-FFF2-40B4-BE49-F238E27FC236}">
                <a16:creationId xmlns:a16="http://schemas.microsoft.com/office/drawing/2014/main" id="{4188C44C-CF79-EE4B-8814-A192E61A10F2}"/>
              </a:ext>
            </a:extLst>
          </p:cNvPr>
          <p:cNvPicPr>
            <a:picLocks noChangeAspect="1"/>
          </p:cNvPicPr>
          <p:nvPr/>
        </p:nvPicPr>
        <p:blipFill>
          <a:blip r:embed="rId10"/>
          <a:stretch>
            <a:fillRect/>
          </a:stretch>
        </p:blipFill>
        <p:spPr>
          <a:xfrm>
            <a:off x="5080421" y="2306312"/>
            <a:ext cx="1451274" cy="668493"/>
          </a:xfrm>
          <a:prstGeom prst="rect">
            <a:avLst/>
          </a:prstGeom>
        </p:spPr>
      </p:pic>
      <p:pic>
        <p:nvPicPr>
          <p:cNvPr id="8" name="Grafik 8" descr="Ein Bild, das Cartoon enthält.&#10;&#10;Beschreibung automatisch generiert.">
            <a:extLst>
              <a:ext uri="{FF2B5EF4-FFF2-40B4-BE49-F238E27FC236}">
                <a16:creationId xmlns:a16="http://schemas.microsoft.com/office/drawing/2014/main" id="{942D4687-9CD7-E765-2B5E-170F8EF0A298}"/>
              </a:ext>
            </a:extLst>
          </p:cNvPr>
          <p:cNvPicPr>
            <a:picLocks noChangeAspect="1"/>
          </p:cNvPicPr>
          <p:nvPr/>
        </p:nvPicPr>
        <p:blipFill>
          <a:blip r:embed="rId11"/>
          <a:stretch>
            <a:fillRect/>
          </a:stretch>
        </p:blipFill>
        <p:spPr>
          <a:xfrm>
            <a:off x="5362125" y="3073844"/>
            <a:ext cx="722783" cy="655307"/>
          </a:xfrm>
          <a:prstGeom prst="rect">
            <a:avLst/>
          </a:prstGeom>
        </p:spPr>
      </p:pic>
      <p:pic>
        <p:nvPicPr>
          <p:cNvPr id="9" name="Grafik 9" descr="Ein Bild, das Screenshot, Symbol, Logo, Grafiken enthält.&#10;&#10;Beschreibung automatisch generiert.">
            <a:extLst>
              <a:ext uri="{FF2B5EF4-FFF2-40B4-BE49-F238E27FC236}">
                <a16:creationId xmlns:a16="http://schemas.microsoft.com/office/drawing/2014/main" id="{484CCC83-F0D3-6287-06EF-50FE3FCC6FB6}"/>
              </a:ext>
            </a:extLst>
          </p:cNvPr>
          <p:cNvPicPr>
            <a:picLocks noChangeAspect="1"/>
          </p:cNvPicPr>
          <p:nvPr/>
        </p:nvPicPr>
        <p:blipFill>
          <a:blip r:embed="rId12"/>
          <a:stretch>
            <a:fillRect/>
          </a:stretch>
        </p:blipFill>
        <p:spPr>
          <a:xfrm>
            <a:off x="5362125" y="3729151"/>
            <a:ext cx="688356" cy="688567"/>
          </a:xfrm>
          <a:prstGeom prst="rect">
            <a:avLst/>
          </a:prstGeom>
        </p:spPr>
      </p:pic>
      <p:pic>
        <p:nvPicPr>
          <p:cNvPr id="10" name="Grafik 10" descr="Ein Bild, das Schrift, Screenshot, Grafiken, Design enthält.&#10;&#10;Beschreibung automatisch generiert.">
            <a:extLst>
              <a:ext uri="{FF2B5EF4-FFF2-40B4-BE49-F238E27FC236}">
                <a16:creationId xmlns:a16="http://schemas.microsoft.com/office/drawing/2014/main" id="{AAC5D66C-5F9C-A7D3-E7AA-C755E36C24BD}"/>
              </a:ext>
            </a:extLst>
          </p:cNvPr>
          <p:cNvPicPr>
            <a:picLocks noChangeAspect="1"/>
          </p:cNvPicPr>
          <p:nvPr/>
        </p:nvPicPr>
        <p:blipFill>
          <a:blip r:embed="rId13"/>
          <a:stretch>
            <a:fillRect/>
          </a:stretch>
        </p:blipFill>
        <p:spPr>
          <a:xfrm>
            <a:off x="8128189" y="1867949"/>
            <a:ext cx="609801" cy="603102"/>
          </a:xfrm>
          <a:prstGeom prst="rect">
            <a:avLst/>
          </a:prstGeom>
        </p:spPr>
      </p:pic>
    </p:spTree>
    <p:extLst>
      <p:ext uri="{BB962C8B-B14F-4D97-AF65-F5344CB8AC3E}">
        <p14:creationId xmlns:p14="http://schemas.microsoft.com/office/powerpoint/2010/main" val="69508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Inhaltsplatzhalter 18" descr="Ein Bild, das Text, Schrift, Grafiken, Screenshot enthält.&#10;&#10;Automatisch generierte Beschreibung">
            <a:extLst>
              <a:ext uri="{FF2B5EF4-FFF2-40B4-BE49-F238E27FC236}">
                <a16:creationId xmlns:a16="http://schemas.microsoft.com/office/drawing/2014/main" id="{11E88E4A-22BA-04CF-6F81-11E80E218D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9200" y="3360504"/>
            <a:ext cx="1159800" cy="661665"/>
          </a:xfrm>
          <a:prstGeom prst="rect">
            <a:avLst/>
          </a:prstGeom>
        </p:spPr>
      </p:pic>
      <p:pic>
        <p:nvPicPr>
          <p:cNvPr id="55" name="Grafik 20" descr="Ein Bild, das Text, Schrift, Grafiken, Screenshot enthält.&#10;&#10;Automatisch generierte Beschreibung">
            <a:extLst>
              <a:ext uri="{FF2B5EF4-FFF2-40B4-BE49-F238E27FC236}">
                <a16:creationId xmlns:a16="http://schemas.microsoft.com/office/drawing/2014/main" id="{41AB6420-0BA1-54BB-2EA3-6C465DEE47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2403" y="2747524"/>
            <a:ext cx="1121587" cy="631394"/>
          </a:xfrm>
          <a:prstGeom prst="rect">
            <a:avLst/>
          </a:prstGeom>
        </p:spPr>
      </p:pic>
      <p:sp>
        <p:nvSpPr>
          <p:cNvPr id="35" name="Abgerundetes Rechteck 4">
            <a:extLst>
              <a:ext uri="{FF2B5EF4-FFF2-40B4-BE49-F238E27FC236}">
                <a16:creationId xmlns:a16="http://schemas.microsoft.com/office/drawing/2014/main" id="{427E8C0C-99DA-E60F-AD91-0564415305B6}"/>
              </a:ext>
            </a:extLst>
          </p:cNvPr>
          <p:cNvSpPr/>
          <p:nvPr/>
        </p:nvSpPr>
        <p:spPr>
          <a:xfrm>
            <a:off x="215152" y="178844"/>
            <a:ext cx="8649704" cy="4373258"/>
          </a:xfrm>
          <a:prstGeom prst="roundRect">
            <a:avLst>
              <a:gd name="adj" fmla="val 6463"/>
            </a:avLst>
          </a:prstGeom>
          <a:solidFill>
            <a:schemeClr val="bg2">
              <a:lumMod val="90000"/>
              <a:alpha val="16877"/>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Datumsplatzhalter 1">
            <a:extLst>
              <a:ext uri="{FF2B5EF4-FFF2-40B4-BE49-F238E27FC236}">
                <a16:creationId xmlns:a16="http://schemas.microsoft.com/office/drawing/2014/main" id="{DBC71C7F-2B7C-6540-8F2E-22606EB695D9}"/>
              </a:ext>
            </a:extLst>
          </p:cNvPr>
          <p:cNvSpPr>
            <a:spLocks noGrp="1"/>
          </p:cNvSpPr>
          <p:nvPr>
            <p:ph type="dt" sz="half" idx="10"/>
          </p:nvPr>
        </p:nvSpPr>
        <p:spPr/>
        <p:txBody>
          <a:bodyPr/>
          <a:lstStyle/>
          <a:p>
            <a:fld id="{0A1BF2A7-198D-4BCD-8375-CAC66677F609}" type="datetime1">
              <a:rPr lang="de-DE" smtClean="0"/>
              <a:t>18.07.2023</a:t>
            </a:fld>
            <a:endParaRPr lang="de-DE"/>
          </a:p>
        </p:txBody>
      </p:sp>
      <p:sp>
        <p:nvSpPr>
          <p:cNvPr id="3" name="Foliennummernplatzhalter 2">
            <a:extLst>
              <a:ext uri="{FF2B5EF4-FFF2-40B4-BE49-F238E27FC236}">
                <a16:creationId xmlns:a16="http://schemas.microsoft.com/office/drawing/2014/main" id="{A7140585-5F33-18E9-67A6-8ED285F05C5D}"/>
              </a:ext>
            </a:extLst>
          </p:cNvPr>
          <p:cNvSpPr>
            <a:spLocks noGrp="1"/>
          </p:cNvSpPr>
          <p:nvPr>
            <p:ph type="sldNum" sz="quarter" idx="12"/>
          </p:nvPr>
        </p:nvSpPr>
        <p:spPr/>
        <p:txBody>
          <a:bodyPr/>
          <a:lstStyle/>
          <a:p>
            <a:fld id="{61696EC4-B4CF-4701-AD06-A8439D6D8E12}" type="slidenum">
              <a:rPr lang="de-DE" smtClean="0"/>
              <a:t>5</a:t>
            </a:fld>
            <a:endParaRPr lang="de-DE"/>
          </a:p>
        </p:txBody>
      </p:sp>
      <p:sp>
        <p:nvSpPr>
          <p:cNvPr id="6" name="Google Shape;1800;p68">
            <a:extLst>
              <a:ext uri="{FF2B5EF4-FFF2-40B4-BE49-F238E27FC236}">
                <a16:creationId xmlns:a16="http://schemas.microsoft.com/office/drawing/2014/main" id="{A547D57B-40EA-CE70-4F2C-74DC1AF475BA}"/>
              </a:ext>
            </a:extLst>
          </p:cNvPr>
          <p:cNvSpPr txBox="1">
            <a:spLocks/>
          </p:cNvSpPr>
          <p:nvPr/>
        </p:nvSpPr>
        <p:spPr>
          <a:xfrm>
            <a:off x="507913" y="625846"/>
            <a:ext cx="4772918"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Cairo"/>
              <a:buNone/>
              <a:defRPr sz="4600" b="1" i="0" u="none" strike="noStrike" cap="none">
                <a:solidFill>
                  <a:schemeClr val="dk1"/>
                </a:solidFill>
                <a:latin typeface="Cairo"/>
                <a:ea typeface="Cairo"/>
                <a:cs typeface="Cairo"/>
                <a:sym typeface="Cairo"/>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355C2E"/>
              </a:buClr>
              <a:buSzPts val="3600"/>
              <a:buFont typeface="Cairo"/>
              <a:buNone/>
              <a:tabLst/>
              <a:defRPr/>
            </a:pPr>
            <a:r>
              <a:rPr kumimoji="0" lang="de-DE" sz="3450" b="1" i="0" u="none" strike="noStrike" kern="0" cap="none" spc="0" normalizeH="0" baseline="0" noProof="0">
                <a:ln>
                  <a:noFill/>
                </a:ln>
                <a:solidFill>
                  <a:srgbClr val="3B9E8E"/>
                </a:solidFill>
                <a:effectLst/>
                <a:uLnTx/>
                <a:uFillTx/>
                <a:sym typeface="Cairo"/>
              </a:rPr>
              <a:t>CLUSTERING PIPELINE</a:t>
            </a:r>
          </a:p>
        </p:txBody>
      </p:sp>
      <p:pic>
        <p:nvPicPr>
          <p:cNvPr id="21" name="Grafik 20" descr="Ein Bild, das Screenshot, Farbigkeit, Grafiken, Design enthält.&#10;&#10;Automatisch generierte Beschreibung">
            <a:extLst>
              <a:ext uri="{FF2B5EF4-FFF2-40B4-BE49-F238E27FC236}">
                <a16:creationId xmlns:a16="http://schemas.microsoft.com/office/drawing/2014/main" id="{FCBE9CDC-D0B7-5C57-48F3-21839033646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2368" y="2468479"/>
            <a:ext cx="484027" cy="484027"/>
          </a:xfrm>
          <a:prstGeom prst="rect">
            <a:avLst/>
          </a:prstGeom>
          <a:effectLst>
            <a:outerShdw blurRad="50800" dist="38100" dir="2700000" algn="tl" rotWithShape="0">
              <a:prstClr val="black">
                <a:alpha val="40000"/>
              </a:prstClr>
            </a:outerShdw>
          </a:effectLst>
        </p:spPr>
      </p:pic>
      <p:pic>
        <p:nvPicPr>
          <p:cNvPr id="22" name="Grafik 21" descr="Ein Bild, das Screenshot, Farbigkeit, Grafiken, Design enthält.&#10;&#10;Automatisch generierte Beschreibung">
            <a:extLst>
              <a:ext uri="{FF2B5EF4-FFF2-40B4-BE49-F238E27FC236}">
                <a16:creationId xmlns:a16="http://schemas.microsoft.com/office/drawing/2014/main" id="{F3223AA7-4989-685A-B950-F61759EEE86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4381" y="2593739"/>
            <a:ext cx="484027" cy="484027"/>
          </a:xfrm>
          <a:prstGeom prst="rect">
            <a:avLst/>
          </a:prstGeom>
          <a:effectLst>
            <a:outerShdw blurRad="50800" dist="38100" dir="2700000" algn="tl" rotWithShape="0">
              <a:prstClr val="black">
                <a:alpha val="40000"/>
              </a:prstClr>
            </a:outerShdw>
          </a:effectLst>
        </p:spPr>
      </p:pic>
      <p:pic>
        <p:nvPicPr>
          <p:cNvPr id="23" name="Grafik 22" descr="Ein Bild, das Screenshot, Farbigkeit, Grafiken, Design enthält.&#10;&#10;Automatisch generierte Beschreibung">
            <a:extLst>
              <a:ext uri="{FF2B5EF4-FFF2-40B4-BE49-F238E27FC236}">
                <a16:creationId xmlns:a16="http://schemas.microsoft.com/office/drawing/2014/main" id="{5004100E-101B-1900-C340-9C54C6F1DC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8636" y="2735052"/>
            <a:ext cx="484027" cy="484027"/>
          </a:xfrm>
          <a:prstGeom prst="rect">
            <a:avLst/>
          </a:prstGeom>
          <a:effectLst>
            <a:outerShdw blurRad="50800" dist="38100" dir="2700000" algn="tl" rotWithShape="0">
              <a:prstClr val="black">
                <a:alpha val="40000"/>
              </a:prstClr>
            </a:outerShdw>
          </a:effectLst>
        </p:spPr>
      </p:pic>
      <p:pic>
        <p:nvPicPr>
          <p:cNvPr id="8" name="Grafik 37" descr="Ein Bild, das Schwarz, Dunkelheit enthält.&#10;&#10;Automatisch generierte Beschreibung">
            <a:extLst>
              <a:ext uri="{FF2B5EF4-FFF2-40B4-BE49-F238E27FC236}">
                <a16:creationId xmlns:a16="http://schemas.microsoft.com/office/drawing/2014/main" id="{05A85272-FC4C-15B2-3938-60A4F56494CD}"/>
              </a:ext>
            </a:extLst>
          </p:cNvPr>
          <p:cNvPicPr>
            <a:picLocks noChangeAspect="1"/>
          </p:cNvPicPr>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20700000" flipV="1">
            <a:off x="1183524" y="1659177"/>
            <a:ext cx="1268040" cy="1056568"/>
          </a:xfrm>
          <a:prstGeom prst="rect">
            <a:avLst/>
          </a:prstGeom>
        </p:spPr>
      </p:pic>
      <p:grpSp>
        <p:nvGrpSpPr>
          <p:cNvPr id="20" name="Group 19">
            <a:extLst>
              <a:ext uri="{FF2B5EF4-FFF2-40B4-BE49-F238E27FC236}">
                <a16:creationId xmlns:a16="http://schemas.microsoft.com/office/drawing/2014/main" id="{FA1C94D4-80DE-E428-3367-73FD499FA2FC}"/>
              </a:ext>
            </a:extLst>
          </p:cNvPr>
          <p:cNvGrpSpPr/>
          <p:nvPr/>
        </p:nvGrpSpPr>
        <p:grpSpPr>
          <a:xfrm>
            <a:off x="2459789" y="1474834"/>
            <a:ext cx="1019968" cy="972134"/>
            <a:chOff x="2534248" y="2114806"/>
            <a:chExt cx="555653" cy="557031"/>
          </a:xfrm>
        </p:grpSpPr>
        <p:sp>
          <p:nvSpPr>
            <p:cNvPr id="15" name="Google Shape;8371;p134">
              <a:extLst>
                <a:ext uri="{FF2B5EF4-FFF2-40B4-BE49-F238E27FC236}">
                  <a16:creationId xmlns:a16="http://schemas.microsoft.com/office/drawing/2014/main" id="{C1521FC3-CEE7-597A-FAFC-10EBD7205830}"/>
                </a:ext>
              </a:extLst>
            </p:cNvPr>
            <p:cNvSpPr>
              <a:spLocks/>
            </p:cNvSpPr>
            <p:nvPr/>
          </p:nvSpPr>
          <p:spPr>
            <a:xfrm>
              <a:off x="2871163" y="2158949"/>
              <a:ext cx="218738" cy="274359"/>
            </a:xfrm>
            <a:custGeom>
              <a:avLst/>
              <a:gdLst/>
              <a:ahLst/>
              <a:cxnLst/>
              <a:rect l="l" t="t" r="r" b="b"/>
              <a:pathLst>
                <a:path w="1105" h="1386" extrusionOk="0">
                  <a:moveTo>
                    <a:pt x="1" y="1"/>
                  </a:moveTo>
                  <a:lnTo>
                    <a:pt x="1" y="491"/>
                  </a:lnTo>
                  <a:cubicBezTo>
                    <a:pt x="217" y="585"/>
                    <a:pt x="376" y="765"/>
                    <a:pt x="441" y="989"/>
                  </a:cubicBezTo>
                  <a:lnTo>
                    <a:pt x="275" y="989"/>
                  </a:lnTo>
                  <a:lnTo>
                    <a:pt x="679" y="1386"/>
                  </a:lnTo>
                  <a:lnTo>
                    <a:pt x="1104" y="989"/>
                  </a:lnTo>
                  <a:lnTo>
                    <a:pt x="917" y="989"/>
                  </a:lnTo>
                  <a:cubicBezTo>
                    <a:pt x="830" y="513"/>
                    <a:pt x="470" y="123"/>
                    <a:pt x="1" y="1"/>
                  </a:cubicBezTo>
                  <a:close/>
                </a:path>
              </a:pathLst>
            </a:custGeom>
            <a:solidFill>
              <a:schemeClr val="bg2">
                <a:lumMod val="75000"/>
              </a:schemeClr>
            </a:solid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defTabSz="914378">
                <a:buClr>
                  <a:srgbClr val="000000"/>
                </a:buClr>
              </a:pPr>
              <a:endParaRPr sz="1400" kern="0">
                <a:solidFill>
                  <a:srgbClr val="000000"/>
                </a:solidFill>
                <a:latin typeface="Arial"/>
                <a:cs typeface="Arial"/>
                <a:sym typeface="Arial"/>
              </a:endParaRPr>
            </a:p>
          </p:txBody>
        </p:sp>
        <p:sp>
          <p:nvSpPr>
            <p:cNvPr id="16" name="Google Shape;8372;p134">
              <a:extLst>
                <a:ext uri="{FF2B5EF4-FFF2-40B4-BE49-F238E27FC236}">
                  <a16:creationId xmlns:a16="http://schemas.microsoft.com/office/drawing/2014/main" id="{020DFF46-D3B3-0A3F-D54D-7D5EE6AA3603}"/>
                </a:ext>
              </a:extLst>
            </p:cNvPr>
            <p:cNvSpPr>
              <a:spLocks/>
            </p:cNvSpPr>
            <p:nvPr/>
          </p:nvSpPr>
          <p:spPr>
            <a:xfrm>
              <a:off x="2534248" y="2353138"/>
              <a:ext cx="218738" cy="274359"/>
            </a:xfrm>
            <a:custGeom>
              <a:avLst/>
              <a:gdLst/>
              <a:ahLst/>
              <a:cxnLst/>
              <a:rect l="l" t="t" r="r" b="b"/>
              <a:pathLst>
                <a:path w="1105" h="1386" extrusionOk="0">
                  <a:moveTo>
                    <a:pt x="426" y="1"/>
                  </a:moveTo>
                  <a:lnTo>
                    <a:pt x="1" y="397"/>
                  </a:lnTo>
                  <a:lnTo>
                    <a:pt x="188" y="397"/>
                  </a:lnTo>
                  <a:cubicBezTo>
                    <a:pt x="275" y="873"/>
                    <a:pt x="628" y="1263"/>
                    <a:pt x="1097" y="1386"/>
                  </a:cubicBezTo>
                  <a:lnTo>
                    <a:pt x="1104" y="895"/>
                  </a:lnTo>
                  <a:cubicBezTo>
                    <a:pt x="888" y="801"/>
                    <a:pt x="729" y="621"/>
                    <a:pt x="664" y="397"/>
                  </a:cubicBezTo>
                  <a:lnTo>
                    <a:pt x="830" y="397"/>
                  </a:lnTo>
                  <a:lnTo>
                    <a:pt x="426" y="1"/>
                  </a:lnTo>
                  <a:close/>
                </a:path>
              </a:pathLst>
            </a:custGeom>
            <a:solidFill>
              <a:srgbClr val="A3A3A3"/>
            </a:solid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defTabSz="914378">
                <a:buClr>
                  <a:srgbClr val="000000"/>
                </a:buClr>
              </a:pPr>
              <a:endParaRPr sz="1400" kern="0">
                <a:solidFill>
                  <a:srgbClr val="000000"/>
                </a:solidFill>
                <a:latin typeface="Arial"/>
                <a:cs typeface="Arial"/>
                <a:sym typeface="Arial"/>
              </a:endParaRPr>
            </a:p>
          </p:txBody>
        </p:sp>
        <p:sp>
          <p:nvSpPr>
            <p:cNvPr id="17" name="Google Shape;8373;p134">
              <a:extLst>
                <a:ext uri="{FF2B5EF4-FFF2-40B4-BE49-F238E27FC236}">
                  <a16:creationId xmlns:a16="http://schemas.microsoft.com/office/drawing/2014/main" id="{A2ED7613-56CE-99F9-E7CE-D1FD3235CB1F}"/>
                </a:ext>
              </a:extLst>
            </p:cNvPr>
            <p:cNvSpPr>
              <a:spLocks/>
            </p:cNvSpPr>
            <p:nvPr/>
          </p:nvSpPr>
          <p:spPr>
            <a:xfrm>
              <a:off x="2771395" y="2454488"/>
              <a:ext cx="274164" cy="217349"/>
            </a:xfrm>
            <a:custGeom>
              <a:avLst/>
              <a:gdLst/>
              <a:ahLst/>
              <a:cxnLst/>
              <a:rect l="l" t="t" r="r" b="b"/>
              <a:pathLst>
                <a:path w="1385" h="1098" extrusionOk="0">
                  <a:moveTo>
                    <a:pt x="894" y="1"/>
                  </a:moveTo>
                  <a:cubicBezTo>
                    <a:pt x="801" y="210"/>
                    <a:pt x="620" y="369"/>
                    <a:pt x="397" y="434"/>
                  </a:cubicBezTo>
                  <a:lnTo>
                    <a:pt x="397" y="275"/>
                  </a:lnTo>
                  <a:lnTo>
                    <a:pt x="0" y="672"/>
                  </a:lnTo>
                  <a:lnTo>
                    <a:pt x="397" y="1097"/>
                  </a:lnTo>
                  <a:lnTo>
                    <a:pt x="397" y="910"/>
                  </a:lnTo>
                  <a:cubicBezTo>
                    <a:pt x="873" y="823"/>
                    <a:pt x="1262" y="470"/>
                    <a:pt x="1385" y="1"/>
                  </a:cubicBezTo>
                  <a:close/>
                </a:path>
              </a:pathLst>
            </a:custGeom>
            <a:solidFill>
              <a:srgbClr val="219E8D"/>
            </a:solid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defTabSz="914378">
                <a:buClr>
                  <a:srgbClr val="000000"/>
                </a:buClr>
              </a:pPr>
              <a:endParaRPr sz="1400" kern="0">
                <a:solidFill>
                  <a:srgbClr val="000000"/>
                </a:solidFill>
                <a:latin typeface="Arial"/>
                <a:cs typeface="Arial"/>
                <a:sym typeface="Arial"/>
              </a:endParaRPr>
            </a:p>
          </p:txBody>
        </p:sp>
        <p:sp>
          <p:nvSpPr>
            <p:cNvPr id="18" name="Google Shape;8374;p134">
              <a:extLst>
                <a:ext uri="{FF2B5EF4-FFF2-40B4-BE49-F238E27FC236}">
                  <a16:creationId xmlns:a16="http://schemas.microsoft.com/office/drawing/2014/main" id="{FC94942C-919D-12F7-BC88-DB3CEE680B26}"/>
                </a:ext>
              </a:extLst>
            </p:cNvPr>
            <p:cNvSpPr>
              <a:spLocks/>
            </p:cNvSpPr>
            <p:nvPr/>
          </p:nvSpPr>
          <p:spPr>
            <a:xfrm>
              <a:off x="2577204" y="2114806"/>
              <a:ext cx="274164" cy="221506"/>
            </a:xfrm>
            <a:custGeom>
              <a:avLst/>
              <a:gdLst/>
              <a:ahLst/>
              <a:cxnLst/>
              <a:rect l="l" t="t" r="r" b="b"/>
              <a:pathLst>
                <a:path w="1385" h="1119" extrusionOk="0">
                  <a:moveTo>
                    <a:pt x="988" y="0"/>
                  </a:moveTo>
                  <a:lnTo>
                    <a:pt x="988" y="188"/>
                  </a:lnTo>
                  <a:cubicBezTo>
                    <a:pt x="505" y="274"/>
                    <a:pt x="123" y="635"/>
                    <a:pt x="0" y="1118"/>
                  </a:cubicBezTo>
                  <a:lnTo>
                    <a:pt x="491" y="1118"/>
                  </a:lnTo>
                  <a:cubicBezTo>
                    <a:pt x="584" y="895"/>
                    <a:pt x="765" y="729"/>
                    <a:pt x="995" y="664"/>
                  </a:cubicBezTo>
                  <a:lnTo>
                    <a:pt x="995" y="830"/>
                  </a:lnTo>
                  <a:lnTo>
                    <a:pt x="1385" y="426"/>
                  </a:lnTo>
                  <a:lnTo>
                    <a:pt x="988" y="0"/>
                  </a:lnTo>
                  <a:close/>
                </a:path>
              </a:pathLst>
            </a:custGeom>
            <a:solidFill>
              <a:srgbClr val="219E8D"/>
            </a:solid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defTabSz="914378">
                <a:buClr>
                  <a:srgbClr val="000000"/>
                </a:buClr>
              </a:pPr>
              <a:endParaRPr sz="1400" kern="0">
                <a:solidFill>
                  <a:srgbClr val="000000"/>
                </a:solidFill>
                <a:latin typeface="Arial"/>
                <a:cs typeface="Arial"/>
                <a:sym typeface="Arial"/>
              </a:endParaRPr>
            </a:p>
          </p:txBody>
        </p:sp>
      </p:grpSp>
      <p:sp>
        <p:nvSpPr>
          <p:cNvPr id="24" name="TextBox 23">
            <a:extLst>
              <a:ext uri="{FF2B5EF4-FFF2-40B4-BE49-F238E27FC236}">
                <a16:creationId xmlns:a16="http://schemas.microsoft.com/office/drawing/2014/main" id="{DCD53BC0-6CAB-F15F-97C7-94E872243426}"/>
              </a:ext>
            </a:extLst>
          </p:cNvPr>
          <p:cNvSpPr txBox="1"/>
          <p:nvPr/>
        </p:nvSpPr>
        <p:spPr>
          <a:xfrm>
            <a:off x="2182143" y="2338672"/>
            <a:ext cx="1776596" cy="369332"/>
          </a:xfrm>
          <a:prstGeom prst="rect">
            <a:avLst/>
          </a:prstGeom>
          <a:noFill/>
        </p:spPr>
        <p:txBody>
          <a:bodyPr wrap="square" rtlCol="0">
            <a:spAutoFit/>
          </a:bodyPr>
          <a:lstStyle/>
          <a:p>
            <a:r>
              <a:rPr lang="en-US">
                <a:solidFill>
                  <a:schemeClr val="tx2"/>
                </a:solidFill>
              </a:rPr>
              <a:t>Preprocessing</a:t>
            </a:r>
          </a:p>
        </p:txBody>
      </p:sp>
      <p:pic>
        <p:nvPicPr>
          <p:cNvPr id="28" name="Grafik 37" descr="Ein Bild, das Schwarz, Dunkelheit enthält.&#10;&#10;Automatisch generierte Beschreibung">
            <a:extLst>
              <a:ext uri="{FF2B5EF4-FFF2-40B4-BE49-F238E27FC236}">
                <a16:creationId xmlns:a16="http://schemas.microsoft.com/office/drawing/2014/main" id="{86BAFE37-7575-D2B5-0890-09FD4059541B}"/>
              </a:ext>
            </a:extLst>
          </p:cNvPr>
          <p:cNvPicPr>
            <a:picLocks noChangeAspect="1"/>
          </p:cNvPicPr>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V="1">
            <a:off x="3545672" y="1315937"/>
            <a:ext cx="1106296" cy="1051175"/>
          </a:xfrm>
          <a:prstGeom prst="rect">
            <a:avLst/>
          </a:prstGeom>
        </p:spPr>
      </p:pic>
      <p:sp>
        <p:nvSpPr>
          <p:cNvPr id="32" name="TextBox 31">
            <a:extLst>
              <a:ext uri="{FF2B5EF4-FFF2-40B4-BE49-F238E27FC236}">
                <a16:creationId xmlns:a16="http://schemas.microsoft.com/office/drawing/2014/main" id="{FB3FB43E-2674-5513-5F7B-3FC099E65E5A}"/>
              </a:ext>
            </a:extLst>
          </p:cNvPr>
          <p:cNvSpPr txBox="1"/>
          <p:nvPr/>
        </p:nvSpPr>
        <p:spPr>
          <a:xfrm>
            <a:off x="4620791" y="2526063"/>
            <a:ext cx="1347549" cy="369332"/>
          </a:xfrm>
          <a:prstGeom prst="rect">
            <a:avLst/>
          </a:prstGeom>
          <a:noFill/>
        </p:spPr>
        <p:txBody>
          <a:bodyPr wrap="square" rtlCol="0">
            <a:spAutoFit/>
          </a:bodyPr>
          <a:lstStyle/>
          <a:p>
            <a:r>
              <a:rPr lang="en-US">
                <a:solidFill>
                  <a:schemeClr val="tx2"/>
                </a:solidFill>
              </a:rPr>
              <a:t>Embedding</a:t>
            </a:r>
          </a:p>
        </p:txBody>
      </p:sp>
      <p:pic>
        <p:nvPicPr>
          <p:cNvPr id="34" name="Grafik 37" descr="Ein Bild, das Schwarz, Dunkelheit enthält.&#10;&#10;Automatisch generierte Beschreibung">
            <a:extLst>
              <a:ext uri="{FF2B5EF4-FFF2-40B4-BE49-F238E27FC236}">
                <a16:creationId xmlns:a16="http://schemas.microsoft.com/office/drawing/2014/main" id="{358F91EA-1F13-89A8-BA8D-37AFD24076AB}"/>
              </a:ext>
            </a:extLst>
          </p:cNvPr>
          <p:cNvPicPr>
            <a:picLocks noChangeAspect="1"/>
          </p:cNvPicPr>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2045319" flipV="1">
            <a:off x="5908956" y="1812872"/>
            <a:ext cx="1106296" cy="1051175"/>
          </a:xfrm>
          <a:prstGeom prst="rect">
            <a:avLst/>
          </a:prstGeom>
        </p:spPr>
      </p:pic>
      <p:grpSp>
        <p:nvGrpSpPr>
          <p:cNvPr id="44" name="Group 43">
            <a:extLst>
              <a:ext uri="{FF2B5EF4-FFF2-40B4-BE49-F238E27FC236}">
                <a16:creationId xmlns:a16="http://schemas.microsoft.com/office/drawing/2014/main" id="{0FBAB7F9-1CD8-9A6F-9519-E9F13410EF2C}"/>
              </a:ext>
            </a:extLst>
          </p:cNvPr>
          <p:cNvGrpSpPr/>
          <p:nvPr/>
        </p:nvGrpSpPr>
        <p:grpSpPr>
          <a:xfrm>
            <a:off x="4678679" y="1544654"/>
            <a:ext cx="965322" cy="413811"/>
            <a:chOff x="1692649" y="3817244"/>
            <a:chExt cx="965322" cy="413811"/>
          </a:xfrm>
        </p:grpSpPr>
        <p:grpSp>
          <p:nvGrpSpPr>
            <p:cNvPr id="42" name="Group 41">
              <a:extLst>
                <a:ext uri="{FF2B5EF4-FFF2-40B4-BE49-F238E27FC236}">
                  <a16:creationId xmlns:a16="http://schemas.microsoft.com/office/drawing/2014/main" id="{F2358FF2-D2EC-9027-CF96-417469AE671F}"/>
                </a:ext>
              </a:extLst>
            </p:cNvPr>
            <p:cNvGrpSpPr/>
            <p:nvPr/>
          </p:nvGrpSpPr>
          <p:grpSpPr>
            <a:xfrm>
              <a:off x="1692649" y="3817244"/>
              <a:ext cx="965322" cy="413811"/>
              <a:chOff x="6974341" y="1324514"/>
              <a:chExt cx="965322" cy="413811"/>
            </a:xfrm>
          </p:grpSpPr>
          <p:pic>
            <p:nvPicPr>
              <p:cNvPr id="39" name="Graphic 38">
                <a:extLst>
                  <a:ext uri="{FF2B5EF4-FFF2-40B4-BE49-F238E27FC236}">
                    <a16:creationId xmlns:a16="http://schemas.microsoft.com/office/drawing/2014/main" id="{A49CBE86-101D-53F4-6287-5F0046C6395F}"/>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t="81321" r="72886"/>
              <a:stretch/>
            </p:blipFill>
            <p:spPr>
              <a:xfrm>
                <a:off x="6974341" y="1324514"/>
                <a:ext cx="965322" cy="413811"/>
              </a:xfrm>
              <a:prstGeom prst="rect">
                <a:avLst/>
              </a:prstGeom>
            </p:spPr>
          </p:pic>
          <p:sp>
            <p:nvSpPr>
              <p:cNvPr id="41" name="Rectangle 40">
                <a:extLst>
                  <a:ext uri="{FF2B5EF4-FFF2-40B4-BE49-F238E27FC236}">
                    <a16:creationId xmlns:a16="http://schemas.microsoft.com/office/drawing/2014/main" id="{E136A691-4261-D027-E4F8-EFB94BDFD0E2}"/>
                  </a:ext>
                </a:extLst>
              </p:cNvPr>
              <p:cNvSpPr/>
              <p:nvPr/>
            </p:nvSpPr>
            <p:spPr>
              <a:xfrm>
                <a:off x="7155543" y="1467646"/>
                <a:ext cx="555799" cy="201497"/>
              </a:xfrm>
              <a:prstGeom prst="rect">
                <a:avLst/>
              </a:prstGeom>
              <a:solidFill>
                <a:srgbClr val="64B5F6"/>
              </a:solidFill>
              <a:ln>
                <a:solidFill>
                  <a:srgbClr val="64B5F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TextBox 42">
              <a:extLst>
                <a:ext uri="{FF2B5EF4-FFF2-40B4-BE49-F238E27FC236}">
                  <a16:creationId xmlns:a16="http://schemas.microsoft.com/office/drawing/2014/main" id="{0E825856-EDC5-17E7-2FC5-9F6CF8505108}"/>
                </a:ext>
              </a:extLst>
            </p:cNvPr>
            <p:cNvSpPr txBox="1"/>
            <p:nvPr/>
          </p:nvSpPr>
          <p:spPr>
            <a:xfrm>
              <a:off x="1805288" y="3935849"/>
              <a:ext cx="740044" cy="276999"/>
            </a:xfrm>
            <a:prstGeom prst="rect">
              <a:avLst/>
            </a:prstGeom>
            <a:noFill/>
          </p:spPr>
          <p:txBody>
            <a:bodyPr wrap="square" rtlCol="0">
              <a:spAutoFit/>
            </a:bodyPr>
            <a:lstStyle/>
            <a:p>
              <a:r>
                <a:rPr lang="en-US" sz="1200" b="1"/>
                <a:t>TF-IDF</a:t>
              </a:r>
            </a:p>
          </p:txBody>
        </p:sp>
      </p:grpSp>
      <p:grpSp>
        <p:nvGrpSpPr>
          <p:cNvPr id="45" name="Group 44">
            <a:extLst>
              <a:ext uri="{FF2B5EF4-FFF2-40B4-BE49-F238E27FC236}">
                <a16:creationId xmlns:a16="http://schemas.microsoft.com/office/drawing/2014/main" id="{B04AC8D5-B68A-D4ED-E37C-2E3E8F1967F5}"/>
              </a:ext>
            </a:extLst>
          </p:cNvPr>
          <p:cNvGrpSpPr/>
          <p:nvPr/>
        </p:nvGrpSpPr>
        <p:grpSpPr>
          <a:xfrm>
            <a:off x="4933019" y="1980662"/>
            <a:ext cx="965322" cy="413811"/>
            <a:chOff x="1692649" y="3824501"/>
            <a:chExt cx="965322" cy="413811"/>
          </a:xfrm>
        </p:grpSpPr>
        <p:grpSp>
          <p:nvGrpSpPr>
            <p:cNvPr id="46" name="Group 45">
              <a:extLst>
                <a:ext uri="{FF2B5EF4-FFF2-40B4-BE49-F238E27FC236}">
                  <a16:creationId xmlns:a16="http://schemas.microsoft.com/office/drawing/2014/main" id="{3F39BAB3-4D03-FBE9-CB87-62A82B1D3D97}"/>
                </a:ext>
              </a:extLst>
            </p:cNvPr>
            <p:cNvGrpSpPr/>
            <p:nvPr/>
          </p:nvGrpSpPr>
          <p:grpSpPr>
            <a:xfrm>
              <a:off x="1692649" y="3824501"/>
              <a:ext cx="965322" cy="413811"/>
              <a:chOff x="6974341" y="1331771"/>
              <a:chExt cx="965322" cy="413811"/>
            </a:xfrm>
          </p:grpSpPr>
          <p:pic>
            <p:nvPicPr>
              <p:cNvPr id="48" name="Graphic 47">
                <a:extLst>
                  <a:ext uri="{FF2B5EF4-FFF2-40B4-BE49-F238E27FC236}">
                    <a16:creationId xmlns:a16="http://schemas.microsoft.com/office/drawing/2014/main" id="{C1E8063F-EC2B-7FD4-5F3D-856C7B5906A2}"/>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t="81321" r="72886"/>
              <a:stretch/>
            </p:blipFill>
            <p:spPr>
              <a:xfrm>
                <a:off x="6974341" y="1331771"/>
                <a:ext cx="965322" cy="413811"/>
              </a:xfrm>
              <a:prstGeom prst="rect">
                <a:avLst/>
              </a:prstGeom>
            </p:spPr>
          </p:pic>
          <p:sp>
            <p:nvSpPr>
              <p:cNvPr id="49" name="Rectangle 48">
                <a:extLst>
                  <a:ext uri="{FF2B5EF4-FFF2-40B4-BE49-F238E27FC236}">
                    <a16:creationId xmlns:a16="http://schemas.microsoft.com/office/drawing/2014/main" id="{F162D833-2F16-6D77-33D1-6EC0382DC4BB}"/>
                  </a:ext>
                </a:extLst>
              </p:cNvPr>
              <p:cNvSpPr/>
              <p:nvPr/>
            </p:nvSpPr>
            <p:spPr>
              <a:xfrm>
                <a:off x="7155543" y="1467646"/>
                <a:ext cx="555799" cy="201497"/>
              </a:xfrm>
              <a:prstGeom prst="rect">
                <a:avLst/>
              </a:prstGeom>
              <a:solidFill>
                <a:srgbClr val="64B5F6"/>
              </a:solidFill>
              <a:ln>
                <a:solidFill>
                  <a:srgbClr val="64B5F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TextBox 46">
              <a:extLst>
                <a:ext uri="{FF2B5EF4-FFF2-40B4-BE49-F238E27FC236}">
                  <a16:creationId xmlns:a16="http://schemas.microsoft.com/office/drawing/2014/main" id="{2C193DC6-8889-7F63-D1D6-493C151DB29E}"/>
                </a:ext>
              </a:extLst>
            </p:cNvPr>
            <p:cNvSpPr txBox="1"/>
            <p:nvPr/>
          </p:nvSpPr>
          <p:spPr>
            <a:xfrm>
              <a:off x="1805288" y="3920909"/>
              <a:ext cx="740044" cy="276999"/>
            </a:xfrm>
            <a:prstGeom prst="rect">
              <a:avLst/>
            </a:prstGeom>
            <a:noFill/>
          </p:spPr>
          <p:txBody>
            <a:bodyPr wrap="square" rtlCol="0">
              <a:spAutoFit/>
            </a:bodyPr>
            <a:lstStyle/>
            <a:p>
              <a:r>
                <a:rPr lang="en-US" sz="1200" b="1"/>
                <a:t>SBERT</a:t>
              </a:r>
            </a:p>
          </p:txBody>
        </p:sp>
      </p:grpSp>
      <p:sp>
        <p:nvSpPr>
          <p:cNvPr id="57" name="TextBox 56">
            <a:extLst>
              <a:ext uri="{FF2B5EF4-FFF2-40B4-BE49-F238E27FC236}">
                <a16:creationId xmlns:a16="http://schemas.microsoft.com/office/drawing/2014/main" id="{CFC644AB-3BA1-79C0-D3A4-850E84B0FC81}"/>
              </a:ext>
            </a:extLst>
          </p:cNvPr>
          <p:cNvSpPr txBox="1"/>
          <p:nvPr/>
        </p:nvSpPr>
        <p:spPr>
          <a:xfrm>
            <a:off x="6828131" y="3914963"/>
            <a:ext cx="1821785" cy="646331"/>
          </a:xfrm>
          <a:prstGeom prst="rect">
            <a:avLst/>
          </a:prstGeom>
          <a:noFill/>
        </p:spPr>
        <p:txBody>
          <a:bodyPr wrap="square" rtlCol="0">
            <a:spAutoFit/>
          </a:bodyPr>
          <a:lstStyle/>
          <a:p>
            <a:r>
              <a:rPr lang="en-US">
                <a:solidFill>
                  <a:schemeClr val="tx2"/>
                </a:solidFill>
              </a:rPr>
              <a:t>Clustering / Topic Modeling</a:t>
            </a:r>
          </a:p>
        </p:txBody>
      </p:sp>
      <p:pic>
        <p:nvPicPr>
          <p:cNvPr id="11" name="Grafik 24" descr="Ein Bild, das Screenshot, Text, Diagramm, Reihe enthält.&#10;&#10;Beschreibung automatisch generiert.">
            <a:extLst>
              <a:ext uri="{FF2B5EF4-FFF2-40B4-BE49-F238E27FC236}">
                <a16:creationId xmlns:a16="http://schemas.microsoft.com/office/drawing/2014/main" id="{A2AA5ED2-0AC5-B230-CCB7-D2CAE21B94FE}"/>
              </a:ext>
            </a:extLst>
          </p:cNvPr>
          <p:cNvPicPr>
            <a:picLocks noChangeAspect="1"/>
          </p:cNvPicPr>
          <p:nvPr/>
        </p:nvPicPr>
        <p:blipFill>
          <a:blip r:embed="rId9"/>
          <a:stretch>
            <a:fillRect/>
          </a:stretch>
        </p:blipFill>
        <p:spPr>
          <a:xfrm>
            <a:off x="4637351" y="380479"/>
            <a:ext cx="2742354" cy="876486"/>
          </a:xfrm>
          <a:prstGeom prst="rect">
            <a:avLst/>
          </a:prstGeom>
        </p:spPr>
      </p:pic>
      <p:sp>
        <p:nvSpPr>
          <p:cNvPr id="12" name="Rechteck: abgerundete Ecken 11">
            <a:extLst>
              <a:ext uri="{FF2B5EF4-FFF2-40B4-BE49-F238E27FC236}">
                <a16:creationId xmlns:a16="http://schemas.microsoft.com/office/drawing/2014/main" id="{5F692CAB-6A36-AB67-2614-6A79E79D621B}"/>
              </a:ext>
            </a:extLst>
          </p:cNvPr>
          <p:cNvSpPr/>
          <p:nvPr/>
        </p:nvSpPr>
        <p:spPr>
          <a:xfrm>
            <a:off x="5689314" y="378859"/>
            <a:ext cx="1727342" cy="828353"/>
          </a:xfrm>
          <a:prstGeom prst="roundRect">
            <a:avLst/>
          </a:prstGeom>
          <a:noFill/>
          <a:ln w="28575">
            <a:solidFill>
              <a:srgbClr val="3B9E8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4" name="Grafik 10" descr="Ein Bild, das Schrift, Screenshot, Grafiken, Design enthält.&#10;&#10;Beschreibung automatisch generiert.">
            <a:extLst>
              <a:ext uri="{FF2B5EF4-FFF2-40B4-BE49-F238E27FC236}">
                <a16:creationId xmlns:a16="http://schemas.microsoft.com/office/drawing/2014/main" id="{277C5D58-A5B4-7351-C18F-7481D11AC648}"/>
              </a:ext>
            </a:extLst>
          </p:cNvPr>
          <p:cNvPicPr>
            <a:picLocks noChangeAspect="1"/>
          </p:cNvPicPr>
          <p:nvPr/>
        </p:nvPicPr>
        <p:blipFill>
          <a:blip r:embed="rId10"/>
          <a:stretch>
            <a:fillRect/>
          </a:stretch>
        </p:blipFill>
        <p:spPr>
          <a:xfrm>
            <a:off x="718895" y="1843438"/>
            <a:ext cx="609801" cy="603102"/>
          </a:xfrm>
          <a:prstGeom prst="rect">
            <a:avLst/>
          </a:prstGeom>
        </p:spPr>
      </p:pic>
      <p:pic>
        <p:nvPicPr>
          <p:cNvPr id="7" name="Grafik 37" descr="Ein Bild, das Schwarz, Dunkelheit enthält.&#10;&#10;Automatisch generierte Beschreibung">
            <a:extLst>
              <a:ext uri="{FF2B5EF4-FFF2-40B4-BE49-F238E27FC236}">
                <a16:creationId xmlns:a16="http://schemas.microsoft.com/office/drawing/2014/main" id="{30C414EF-EC0F-571A-A468-DEA37EF977BA}"/>
              </a:ext>
            </a:extLst>
          </p:cNvPr>
          <p:cNvPicPr>
            <a:picLocks noChangeAspect="1"/>
          </p:cNvPicPr>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3960000" flipV="1">
            <a:off x="3557938" y="2503691"/>
            <a:ext cx="1178765" cy="1197133"/>
          </a:xfrm>
          <a:prstGeom prst="rect">
            <a:avLst/>
          </a:prstGeom>
        </p:spPr>
      </p:pic>
      <p:pic>
        <p:nvPicPr>
          <p:cNvPr id="9" name="Grafik 37" descr="Ein Bild, das Schwarz, Dunkelheit enthält.&#10;&#10;Automatisch generierte Beschreibung">
            <a:extLst>
              <a:ext uri="{FF2B5EF4-FFF2-40B4-BE49-F238E27FC236}">
                <a16:creationId xmlns:a16="http://schemas.microsoft.com/office/drawing/2014/main" id="{9D5A2E6F-423F-AEF9-2750-612F31C9A526}"/>
              </a:ext>
            </a:extLst>
          </p:cNvPr>
          <p:cNvPicPr>
            <a:picLocks noChangeAspect="1"/>
          </p:cNvPicPr>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7260000">
            <a:off x="1291604" y="2668191"/>
            <a:ext cx="1200965" cy="935764"/>
          </a:xfrm>
          <a:prstGeom prst="rect">
            <a:avLst/>
          </a:prstGeom>
        </p:spPr>
      </p:pic>
      <p:pic>
        <p:nvPicPr>
          <p:cNvPr id="10" name="Grafik 37" descr="Ein Bild, das Schwarz, Dunkelheit enthält.&#10;&#10;Automatisch generierte Beschreibung">
            <a:extLst>
              <a:ext uri="{FF2B5EF4-FFF2-40B4-BE49-F238E27FC236}">
                <a16:creationId xmlns:a16="http://schemas.microsoft.com/office/drawing/2014/main" id="{27028557-008B-9374-C567-0931353A84D7}"/>
              </a:ext>
            </a:extLst>
          </p:cNvPr>
          <p:cNvPicPr>
            <a:picLocks noChangeAspect="1"/>
          </p:cNvPicPr>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5760000">
            <a:off x="2095273" y="2731022"/>
            <a:ext cx="934064" cy="922261"/>
          </a:xfrm>
          <a:prstGeom prst="rect">
            <a:avLst/>
          </a:prstGeom>
        </p:spPr>
      </p:pic>
      <p:pic>
        <p:nvPicPr>
          <p:cNvPr id="13" name="Grafik 37" descr="Ein Bild, das Schwarz, Dunkelheit enthält.&#10;&#10;Automatisch generierte Beschreibung">
            <a:extLst>
              <a:ext uri="{FF2B5EF4-FFF2-40B4-BE49-F238E27FC236}">
                <a16:creationId xmlns:a16="http://schemas.microsoft.com/office/drawing/2014/main" id="{0EEFF10A-6AFB-B265-B713-B5ADC4E810A8}"/>
              </a:ext>
            </a:extLst>
          </p:cNvPr>
          <p:cNvPicPr>
            <a:picLocks noChangeAspect="1"/>
          </p:cNvPicPr>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4680000" flipV="1">
            <a:off x="2930318" y="2707654"/>
            <a:ext cx="1000587" cy="935923"/>
          </a:xfrm>
          <a:prstGeom prst="rect">
            <a:avLst/>
          </a:prstGeom>
        </p:spPr>
      </p:pic>
      <p:pic>
        <p:nvPicPr>
          <p:cNvPr id="27" name="Grafik 9" descr="Ein Bild, das Screenshot, Symbol, Logo, Grafiken enthält.&#10;&#10;Beschreibung automatisch generiert.">
            <a:extLst>
              <a:ext uri="{FF2B5EF4-FFF2-40B4-BE49-F238E27FC236}">
                <a16:creationId xmlns:a16="http://schemas.microsoft.com/office/drawing/2014/main" id="{53CC1132-0AE9-638C-9DE9-14DAAD729C24}"/>
              </a:ext>
            </a:extLst>
          </p:cNvPr>
          <p:cNvPicPr>
            <a:picLocks noChangeAspect="1"/>
          </p:cNvPicPr>
          <p:nvPr/>
        </p:nvPicPr>
        <p:blipFill>
          <a:blip r:embed="rId11"/>
          <a:stretch>
            <a:fillRect/>
          </a:stretch>
        </p:blipFill>
        <p:spPr>
          <a:xfrm>
            <a:off x="2041278" y="3748423"/>
            <a:ext cx="526186" cy="577646"/>
          </a:xfrm>
          <a:prstGeom prst="rect">
            <a:avLst/>
          </a:prstGeom>
        </p:spPr>
      </p:pic>
      <p:pic>
        <p:nvPicPr>
          <p:cNvPr id="33" name="Grafik 8" descr="Ein Bild, das Cartoon enthält.&#10;&#10;Beschreibung automatisch generiert.">
            <a:extLst>
              <a:ext uri="{FF2B5EF4-FFF2-40B4-BE49-F238E27FC236}">
                <a16:creationId xmlns:a16="http://schemas.microsoft.com/office/drawing/2014/main" id="{42D2FCA7-2522-9AF3-FDF3-3B932B61259B}"/>
              </a:ext>
            </a:extLst>
          </p:cNvPr>
          <p:cNvPicPr>
            <a:picLocks noChangeAspect="1"/>
          </p:cNvPicPr>
          <p:nvPr/>
        </p:nvPicPr>
        <p:blipFill>
          <a:blip r:embed="rId12"/>
          <a:stretch>
            <a:fillRect/>
          </a:stretch>
        </p:blipFill>
        <p:spPr>
          <a:xfrm>
            <a:off x="1330520" y="3742394"/>
            <a:ext cx="507123" cy="471940"/>
          </a:xfrm>
          <a:prstGeom prst="rect">
            <a:avLst/>
          </a:prstGeom>
        </p:spPr>
      </p:pic>
      <p:sp>
        <p:nvSpPr>
          <p:cNvPr id="37" name="Rectangle 36">
            <a:extLst>
              <a:ext uri="{FF2B5EF4-FFF2-40B4-BE49-F238E27FC236}">
                <a16:creationId xmlns:a16="http://schemas.microsoft.com/office/drawing/2014/main" id="{99CD90E9-63A1-06C3-A8E4-E213A1DF3E10}"/>
              </a:ext>
            </a:extLst>
          </p:cNvPr>
          <p:cNvSpPr/>
          <p:nvPr/>
        </p:nvSpPr>
        <p:spPr>
          <a:xfrm>
            <a:off x="3974436" y="3761223"/>
            <a:ext cx="643381" cy="27712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67045D5C-70DA-A96B-0732-2601DA399C44}"/>
              </a:ext>
            </a:extLst>
          </p:cNvPr>
          <p:cNvSpPr/>
          <p:nvPr/>
        </p:nvSpPr>
        <p:spPr>
          <a:xfrm>
            <a:off x="4061842" y="3847486"/>
            <a:ext cx="643381" cy="27712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1A08C4B-2585-7D77-6388-18F91E7FC119}"/>
              </a:ext>
            </a:extLst>
          </p:cNvPr>
          <p:cNvSpPr/>
          <p:nvPr/>
        </p:nvSpPr>
        <p:spPr>
          <a:xfrm>
            <a:off x="4158904" y="3960709"/>
            <a:ext cx="643381" cy="27712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B640A8F7-A83F-D251-FD8A-95442E4BACA3}"/>
              </a:ext>
            </a:extLst>
          </p:cNvPr>
          <p:cNvSpPr txBox="1"/>
          <p:nvPr/>
        </p:nvSpPr>
        <p:spPr>
          <a:xfrm>
            <a:off x="4146100" y="3982812"/>
            <a:ext cx="847323" cy="253916"/>
          </a:xfrm>
          <a:prstGeom prst="rect">
            <a:avLst/>
          </a:prstGeom>
          <a:noFill/>
        </p:spPr>
        <p:txBody>
          <a:bodyPr wrap="square" lIns="91440" tIns="45720" rIns="91440" bIns="45720" rtlCol="0" anchor="t">
            <a:spAutoFit/>
          </a:bodyPr>
          <a:lstStyle/>
          <a:p>
            <a:r>
              <a:rPr lang="en-US" sz="1050">
                <a:solidFill>
                  <a:schemeClr val="bg1"/>
                </a:solidFill>
                <a:cs typeface="Arial"/>
              </a:rPr>
              <a:t>chang</a:t>
            </a:r>
            <a:r>
              <a:rPr lang="en-US" sz="1050">
                <a:solidFill>
                  <a:srgbClr val="FFC000"/>
                </a:solidFill>
                <a:cs typeface="Arial"/>
              </a:rPr>
              <a:t>ing</a:t>
            </a:r>
          </a:p>
        </p:txBody>
      </p:sp>
      <p:sp>
        <p:nvSpPr>
          <p:cNvPr id="51" name="TextBox 50">
            <a:extLst>
              <a:ext uri="{FF2B5EF4-FFF2-40B4-BE49-F238E27FC236}">
                <a16:creationId xmlns:a16="http://schemas.microsoft.com/office/drawing/2014/main" id="{0F82FA3B-A45E-3334-82F1-A72471AC8179}"/>
              </a:ext>
            </a:extLst>
          </p:cNvPr>
          <p:cNvSpPr txBox="1"/>
          <p:nvPr/>
        </p:nvSpPr>
        <p:spPr>
          <a:xfrm>
            <a:off x="3200400" y="234394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latin typeface="Helvetica"/>
              <a:cs typeface="Helvetica"/>
            </a:endParaRPr>
          </a:p>
        </p:txBody>
      </p:sp>
      <p:pic>
        <p:nvPicPr>
          <p:cNvPr id="52" name="Picture 52" descr="A blue and white square with a letter and arrow pointing to a letter&#10;&#10;Description automatically generated">
            <a:extLst>
              <a:ext uri="{FF2B5EF4-FFF2-40B4-BE49-F238E27FC236}">
                <a16:creationId xmlns:a16="http://schemas.microsoft.com/office/drawing/2014/main" id="{F18A5519-AFBF-6031-68AC-8737077FB2AD}"/>
              </a:ext>
            </a:extLst>
          </p:cNvPr>
          <p:cNvPicPr>
            <a:picLocks noChangeAspect="1"/>
          </p:cNvPicPr>
          <p:nvPr/>
        </p:nvPicPr>
        <p:blipFill>
          <a:blip r:embed="rId13">
            <a:extLst>
              <a:ext uri="{837473B0-CC2E-450A-ABE3-18F120FF3D39}">
                <a1611:picAttrSrcUrl xmlns:a1611="http://schemas.microsoft.com/office/drawing/2016/11/main" r:id="rId14"/>
              </a:ext>
            </a:extLst>
          </a:blip>
          <a:stretch>
            <a:fillRect/>
          </a:stretch>
        </p:blipFill>
        <p:spPr>
          <a:xfrm>
            <a:off x="2607517" y="3746165"/>
            <a:ext cx="467985" cy="467283"/>
          </a:xfrm>
          <a:prstGeom prst="rect">
            <a:avLst/>
          </a:prstGeom>
        </p:spPr>
      </p:pic>
      <p:sp>
        <p:nvSpPr>
          <p:cNvPr id="58" name="TextBox 57">
            <a:extLst>
              <a:ext uri="{FF2B5EF4-FFF2-40B4-BE49-F238E27FC236}">
                <a16:creationId xmlns:a16="http://schemas.microsoft.com/office/drawing/2014/main" id="{1B4BF4B4-A0C9-7A16-A630-44FECA5082BD}"/>
              </a:ext>
            </a:extLst>
          </p:cNvPr>
          <p:cNvSpPr txBox="1"/>
          <p:nvPr/>
        </p:nvSpPr>
        <p:spPr>
          <a:xfrm>
            <a:off x="2383067" y="3817188"/>
            <a:ext cx="24800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Arial"/>
              </a:rPr>
              <a:t>+</a:t>
            </a:r>
            <a:endParaRPr lang="en-US"/>
          </a:p>
        </p:txBody>
      </p:sp>
      <p:sp>
        <p:nvSpPr>
          <p:cNvPr id="59" name="Rectangle: Rounded Corners 58">
            <a:extLst>
              <a:ext uri="{FF2B5EF4-FFF2-40B4-BE49-F238E27FC236}">
                <a16:creationId xmlns:a16="http://schemas.microsoft.com/office/drawing/2014/main" id="{E10D82B0-0E87-A4BE-FF26-F1A425C507CA}"/>
              </a:ext>
            </a:extLst>
          </p:cNvPr>
          <p:cNvSpPr/>
          <p:nvPr/>
        </p:nvSpPr>
        <p:spPr>
          <a:xfrm>
            <a:off x="1207697" y="3655466"/>
            <a:ext cx="787160" cy="673878"/>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a:p>
            <a:pPr algn="ctr"/>
            <a:endParaRPr lang="en-US">
              <a:cs typeface="Arial"/>
            </a:endParaRPr>
          </a:p>
        </p:txBody>
      </p:sp>
      <p:sp>
        <p:nvSpPr>
          <p:cNvPr id="60" name="Rectangle: Rounded Corners 59">
            <a:extLst>
              <a:ext uri="{FF2B5EF4-FFF2-40B4-BE49-F238E27FC236}">
                <a16:creationId xmlns:a16="http://schemas.microsoft.com/office/drawing/2014/main" id="{1C2D3807-64D5-7BED-88C9-8A772590B140}"/>
              </a:ext>
            </a:extLst>
          </p:cNvPr>
          <p:cNvSpPr/>
          <p:nvPr/>
        </p:nvSpPr>
        <p:spPr>
          <a:xfrm>
            <a:off x="2048929" y="3660857"/>
            <a:ext cx="1116041" cy="673878"/>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a:p>
            <a:pPr algn="ctr"/>
            <a:endParaRPr lang="en-US">
              <a:cs typeface="Arial"/>
            </a:endParaRPr>
          </a:p>
        </p:txBody>
      </p:sp>
      <p:sp>
        <p:nvSpPr>
          <p:cNvPr id="61" name="Rectangle: Rounded Corners 60">
            <a:extLst>
              <a:ext uri="{FF2B5EF4-FFF2-40B4-BE49-F238E27FC236}">
                <a16:creationId xmlns:a16="http://schemas.microsoft.com/office/drawing/2014/main" id="{69ECBFA5-1124-EDC0-84DA-C75C646328DD}"/>
              </a:ext>
            </a:extLst>
          </p:cNvPr>
          <p:cNvSpPr/>
          <p:nvPr/>
        </p:nvSpPr>
        <p:spPr>
          <a:xfrm>
            <a:off x="3930031" y="3644682"/>
            <a:ext cx="1018994" cy="68466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a:p>
            <a:pPr algn="ctr"/>
            <a:endParaRPr lang="en-US">
              <a:cs typeface="Arial"/>
            </a:endParaRPr>
          </a:p>
        </p:txBody>
      </p:sp>
      <p:sp>
        <p:nvSpPr>
          <p:cNvPr id="62" name="Rectangle: Rounded Corners 61">
            <a:extLst>
              <a:ext uri="{FF2B5EF4-FFF2-40B4-BE49-F238E27FC236}">
                <a16:creationId xmlns:a16="http://schemas.microsoft.com/office/drawing/2014/main" id="{F04C0C73-C5B7-57AA-C173-24C2514563E9}"/>
              </a:ext>
            </a:extLst>
          </p:cNvPr>
          <p:cNvSpPr/>
          <p:nvPr/>
        </p:nvSpPr>
        <p:spPr>
          <a:xfrm>
            <a:off x="3203624" y="3655466"/>
            <a:ext cx="679330" cy="6792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a:p>
            <a:pPr algn="ctr"/>
            <a:endParaRPr lang="en-US">
              <a:cs typeface="Arial"/>
            </a:endParaRPr>
          </a:p>
        </p:txBody>
      </p:sp>
      <p:pic>
        <p:nvPicPr>
          <p:cNvPr id="63" name="Picture 1023" descr="Clipart - cloud">
            <a:extLst>
              <a:ext uri="{FF2B5EF4-FFF2-40B4-BE49-F238E27FC236}">
                <a16:creationId xmlns:a16="http://schemas.microsoft.com/office/drawing/2014/main" id="{969AA4A7-765D-1858-0916-BCAB3D7339B1}"/>
              </a:ext>
            </a:extLst>
          </p:cNvPr>
          <p:cNvPicPr>
            <a:picLocks noChangeAspect="1"/>
          </p:cNvPicPr>
          <p:nvPr/>
        </p:nvPicPr>
        <p:blipFill>
          <a:blip r:embed="rId15"/>
          <a:stretch>
            <a:fillRect/>
          </a:stretch>
        </p:blipFill>
        <p:spPr>
          <a:xfrm>
            <a:off x="3216569" y="3738025"/>
            <a:ext cx="618945" cy="520579"/>
          </a:xfrm>
          <a:prstGeom prst="rect">
            <a:avLst/>
          </a:prstGeom>
        </p:spPr>
      </p:pic>
      <p:sp>
        <p:nvSpPr>
          <p:cNvPr id="1024" name="TextBox 1023">
            <a:extLst>
              <a:ext uri="{FF2B5EF4-FFF2-40B4-BE49-F238E27FC236}">
                <a16:creationId xmlns:a16="http://schemas.microsoft.com/office/drawing/2014/main" id="{B1CCA112-794E-3934-872E-0F27667F0F3E}"/>
              </a:ext>
            </a:extLst>
          </p:cNvPr>
          <p:cNvSpPr txBox="1"/>
          <p:nvPr/>
        </p:nvSpPr>
        <p:spPr>
          <a:xfrm rot="-2280000">
            <a:off x="3278670" y="3766335"/>
            <a:ext cx="565030"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800">
                <a:cs typeface="Arial"/>
              </a:rPr>
              <a:t>and</a:t>
            </a:r>
            <a:endParaRPr lang="en-US" sz="800"/>
          </a:p>
        </p:txBody>
      </p:sp>
      <p:sp>
        <p:nvSpPr>
          <p:cNvPr id="1025" name="TextBox 1024">
            <a:extLst>
              <a:ext uri="{FF2B5EF4-FFF2-40B4-BE49-F238E27FC236}">
                <a16:creationId xmlns:a16="http://schemas.microsoft.com/office/drawing/2014/main" id="{4778E384-6ED3-E230-5672-03A538A3EE08}"/>
              </a:ext>
            </a:extLst>
          </p:cNvPr>
          <p:cNvSpPr txBox="1"/>
          <p:nvPr/>
        </p:nvSpPr>
        <p:spPr>
          <a:xfrm rot="360000">
            <a:off x="3484540" y="3886519"/>
            <a:ext cx="56503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a:cs typeface="Arial"/>
              </a:rPr>
              <a:t>of</a:t>
            </a:r>
            <a:endParaRPr lang="en-US" sz="1200"/>
          </a:p>
        </p:txBody>
      </p:sp>
      <p:sp>
        <p:nvSpPr>
          <p:cNvPr id="1026" name="TextBox 1025">
            <a:extLst>
              <a:ext uri="{FF2B5EF4-FFF2-40B4-BE49-F238E27FC236}">
                <a16:creationId xmlns:a16="http://schemas.microsoft.com/office/drawing/2014/main" id="{069C0BD4-29D7-439F-A1D7-57456AD4A16C}"/>
              </a:ext>
            </a:extLst>
          </p:cNvPr>
          <p:cNvSpPr txBox="1"/>
          <p:nvPr/>
        </p:nvSpPr>
        <p:spPr>
          <a:xfrm rot="360000">
            <a:off x="3360416" y="3973288"/>
            <a:ext cx="81303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a:cs typeface="Arial"/>
              </a:rPr>
              <a:t>if</a:t>
            </a:r>
            <a:endParaRPr lang="en-US" sz="1400"/>
          </a:p>
        </p:txBody>
      </p:sp>
    </p:spTree>
    <p:extLst>
      <p:ext uri="{BB962C8B-B14F-4D97-AF65-F5344CB8AC3E}">
        <p14:creationId xmlns:p14="http://schemas.microsoft.com/office/powerpoint/2010/main" val="4125811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Abgerundetes Rechteck 33">
            <a:extLst>
              <a:ext uri="{FF2B5EF4-FFF2-40B4-BE49-F238E27FC236}">
                <a16:creationId xmlns:a16="http://schemas.microsoft.com/office/drawing/2014/main" id="{3ED66A74-5053-2C9F-6172-9D23DDDEE524}"/>
              </a:ext>
            </a:extLst>
          </p:cNvPr>
          <p:cNvSpPr/>
          <p:nvPr/>
        </p:nvSpPr>
        <p:spPr>
          <a:xfrm>
            <a:off x="216000" y="271484"/>
            <a:ext cx="8649704" cy="4373258"/>
          </a:xfrm>
          <a:prstGeom prst="roundRect">
            <a:avLst>
              <a:gd name="adj" fmla="val 6463"/>
            </a:avLst>
          </a:prstGeom>
          <a:solidFill>
            <a:schemeClr val="bg2">
              <a:lumMod val="90000"/>
              <a:alpha val="16877"/>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Datumsplatzhalter 2">
            <a:extLst>
              <a:ext uri="{FF2B5EF4-FFF2-40B4-BE49-F238E27FC236}">
                <a16:creationId xmlns:a16="http://schemas.microsoft.com/office/drawing/2014/main" id="{CF58CFBC-99D6-D272-DA9B-850412EAD26C}"/>
              </a:ext>
            </a:extLst>
          </p:cNvPr>
          <p:cNvSpPr>
            <a:spLocks noGrp="1"/>
          </p:cNvSpPr>
          <p:nvPr>
            <p:ph type="dt" sz="half" idx="10"/>
          </p:nvPr>
        </p:nvSpPr>
        <p:spPr>
          <a:xfrm>
            <a:off x="627234" y="4748824"/>
            <a:ext cx="1027755" cy="396264"/>
          </a:xfrm>
        </p:spPr>
        <p:txBody>
          <a:bodyPr anchor="ctr">
            <a:normAutofit/>
          </a:bodyPr>
          <a:lstStyle/>
          <a:p>
            <a:pPr>
              <a:spcAft>
                <a:spcPts val="600"/>
              </a:spcAft>
            </a:pPr>
            <a:fld id="{0A9BFA6A-9A63-4E2D-92C0-C77BFA750EDB}" type="datetime1">
              <a:rPr lang="de-DE" noProof="0" smtClean="0"/>
              <a:pPr>
                <a:spcAft>
                  <a:spcPts val="600"/>
                </a:spcAft>
              </a:pPr>
              <a:t>18.07.2023</a:t>
            </a:fld>
            <a:endParaRPr lang="en-US" noProof="0"/>
          </a:p>
        </p:txBody>
      </p:sp>
      <p:sp>
        <p:nvSpPr>
          <p:cNvPr id="4" name="Foliennummernplatzhalter 3">
            <a:extLst>
              <a:ext uri="{FF2B5EF4-FFF2-40B4-BE49-F238E27FC236}">
                <a16:creationId xmlns:a16="http://schemas.microsoft.com/office/drawing/2014/main" id="{2B6BA262-2910-5738-DEFC-D189A68253E0}"/>
              </a:ext>
            </a:extLst>
          </p:cNvPr>
          <p:cNvSpPr>
            <a:spLocks noGrp="1"/>
          </p:cNvSpPr>
          <p:nvPr>
            <p:ph type="sldNum" sz="quarter" idx="12"/>
          </p:nvPr>
        </p:nvSpPr>
        <p:spPr>
          <a:xfrm>
            <a:off x="216000" y="4748824"/>
            <a:ext cx="326368" cy="396264"/>
          </a:xfrm>
        </p:spPr>
        <p:txBody>
          <a:bodyPr anchor="ctr">
            <a:normAutofit/>
          </a:bodyPr>
          <a:lstStyle/>
          <a:p>
            <a:pPr>
              <a:spcAft>
                <a:spcPts val="600"/>
              </a:spcAft>
            </a:pPr>
            <a:fld id="{61696EC4-B4CF-4701-AD06-A8439D6D8E12}" type="slidenum">
              <a:rPr lang="en-US" noProof="0" smtClean="0"/>
              <a:pPr>
                <a:spcAft>
                  <a:spcPts val="600"/>
                </a:spcAft>
              </a:pPr>
              <a:t>6</a:t>
            </a:fld>
            <a:endParaRPr lang="en-US" noProof="0"/>
          </a:p>
        </p:txBody>
      </p:sp>
      <p:grpSp>
        <p:nvGrpSpPr>
          <p:cNvPr id="46" name="Gruppieren 45">
            <a:extLst>
              <a:ext uri="{FF2B5EF4-FFF2-40B4-BE49-F238E27FC236}">
                <a16:creationId xmlns:a16="http://schemas.microsoft.com/office/drawing/2014/main" id="{AAA606AD-3EFE-1222-EAE8-413D4386E665}"/>
              </a:ext>
            </a:extLst>
          </p:cNvPr>
          <p:cNvGrpSpPr/>
          <p:nvPr/>
        </p:nvGrpSpPr>
        <p:grpSpPr>
          <a:xfrm>
            <a:off x="3571405" y="1248454"/>
            <a:ext cx="5188386" cy="3328669"/>
            <a:chOff x="3571405" y="1248454"/>
            <a:chExt cx="5188386" cy="3328669"/>
          </a:xfrm>
        </p:grpSpPr>
        <p:grpSp>
          <p:nvGrpSpPr>
            <p:cNvPr id="45" name="Gruppieren 44">
              <a:extLst>
                <a:ext uri="{FF2B5EF4-FFF2-40B4-BE49-F238E27FC236}">
                  <a16:creationId xmlns:a16="http://schemas.microsoft.com/office/drawing/2014/main" id="{0B2F5EE0-163E-8E6D-88C1-8AD61467D876}"/>
                </a:ext>
              </a:extLst>
            </p:cNvPr>
            <p:cNvGrpSpPr/>
            <p:nvPr/>
          </p:nvGrpSpPr>
          <p:grpSpPr>
            <a:xfrm>
              <a:off x="3571405" y="2176822"/>
              <a:ext cx="5188386" cy="2400301"/>
              <a:chOff x="3571405" y="2176822"/>
              <a:chExt cx="5188386" cy="2400301"/>
            </a:xfrm>
          </p:grpSpPr>
          <p:pic>
            <p:nvPicPr>
              <p:cNvPr id="26" name="Grafik 25">
                <a:extLst>
                  <a:ext uri="{FF2B5EF4-FFF2-40B4-BE49-F238E27FC236}">
                    <a16:creationId xmlns:a16="http://schemas.microsoft.com/office/drawing/2014/main" id="{ACD358B1-8DF9-E3D1-3126-C225117F84E4}"/>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24464" r="34367"/>
              <a:stretch/>
            </p:blipFill>
            <p:spPr>
              <a:xfrm>
                <a:off x="5584612" y="2176822"/>
                <a:ext cx="2168738" cy="2400301"/>
              </a:xfrm>
              <a:prstGeom prst="rect">
                <a:avLst/>
              </a:prstGeom>
            </p:spPr>
          </p:pic>
          <p:pic>
            <p:nvPicPr>
              <p:cNvPr id="2" name="Inhaltsplatzhalter 14">
                <a:extLst>
                  <a:ext uri="{FF2B5EF4-FFF2-40B4-BE49-F238E27FC236}">
                    <a16:creationId xmlns:a16="http://schemas.microsoft.com/office/drawing/2014/main" id="{4A530646-BD92-54CE-471A-CC4F43C4579C}"/>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r="37177"/>
              <a:stretch/>
            </p:blipFill>
            <p:spPr>
              <a:xfrm>
                <a:off x="3571405" y="2176822"/>
                <a:ext cx="1914854" cy="2400300"/>
              </a:xfrm>
              <a:prstGeom prst="rect">
                <a:avLst/>
              </a:prstGeom>
            </p:spPr>
          </p:pic>
          <p:pic>
            <p:nvPicPr>
              <p:cNvPr id="29" name="Grafik 28">
                <a:extLst>
                  <a:ext uri="{FF2B5EF4-FFF2-40B4-BE49-F238E27FC236}">
                    <a16:creationId xmlns:a16="http://schemas.microsoft.com/office/drawing/2014/main" id="{AF75E99E-4146-D51E-E748-59567BAF3164}"/>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62021"/>
              <a:stretch/>
            </p:blipFill>
            <p:spPr>
              <a:xfrm>
                <a:off x="7768633" y="2356691"/>
                <a:ext cx="991158" cy="2055163"/>
              </a:xfrm>
              <a:prstGeom prst="rect">
                <a:avLst/>
              </a:prstGeom>
            </p:spPr>
          </p:pic>
        </p:grpSp>
        <p:sp>
          <p:nvSpPr>
            <p:cNvPr id="30" name="Textfeld 29">
              <a:extLst>
                <a:ext uri="{FF2B5EF4-FFF2-40B4-BE49-F238E27FC236}">
                  <a16:creationId xmlns:a16="http://schemas.microsoft.com/office/drawing/2014/main" id="{9576A862-EA24-88A1-63FC-50674962AF72}"/>
                </a:ext>
              </a:extLst>
            </p:cNvPr>
            <p:cNvSpPr txBox="1"/>
            <p:nvPr/>
          </p:nvSpPr>
          <p:spPr>
            <a:xfrm>
              <a:off x="4451460" y="1248454"/>
              <a:ext cx="4116937" cy="830997"/>
            </a:xfrm>
            <a:prstGeom prst="rect">
              <a:avLst/>
            </a:prstGeom>
            <a:noFill/>
          </p:spPr>
          <p:txBody>
            <a:bodyPr wrap="square" rtlCol="0" anchor="ctr">
              <a:spAutoFit/>
            </a:bodyPr>
            <a:lstStyle/>
            <a:p>
              <a:pPr algn="ctr" defTabSz="914400">
                <a:buClr>
                  <a:srgbClr val="355C2E"/>
                </a:buClr>
                <a:buSzPts val="3600"/>
                <a:defRPr/>
              </a:pPr>
              <a:r>
                <a:rPr lang="de-DE" sz="2400" b="1" kern="0">
                  <a:solidFill>
                    <a:srgbClr val="3B9E8E"/>
                  </a:solidFill>
                  <a:latin typeface="Cairo"/>
                  <a:sym typeface="Cairo"/>
                </a:rPr>
                <a:t>Transformer-</a:t>
              </a:r>
              <a:r>
                <a:rPr lang="de-DE" sz="2400" b="1" kern="0" err="1">
                  <a:solidFill>
                    <a:srgbClr val="3B9E8E"/>
                  </a:solidFill>
                  <a:latin typeface="Cairo"/>
                  <a:sym typeface="Cairo"/>
                </a:rPr>
                <a:t>based</a:t>
              </a:r>
              <a:r>
                <a:rPr lang="de-DE" sz="2400" b="1" kern="0">
                  <a:solidFill>
                    <a:srgbClr val="3B9E8E"/>
                  </a:solidFill>
                  <a:latin typeface="Cairo"/>
                  <a:sym typeface="Cairo"/>
                </a:rPr>
                <a:t> </a:t>
              </a:r>
              <a:r>
                <a:rPr lang="de-DE" sz="2400" b="1" kern="0" err="1">
                  <a:solidFill>
                    <a:srgbClr val="3B9E8E"/>
                  </a:solidFill>
                  <a:latin typeface="Cairo"/>
                  <a:sym typeface="Cairo"/>
                </a:rPr>
                <a:t>approach</a:t>
              </a:r>
              <a:r>
                <a:rPr lang="de-DE" sz="2400" b="1" kern="0">
                  <a:solidFill>
                    <a:srgbClr val="3B9E8E"/>
                  </a:solidFill>
                  <a:latin typeface="Cairo"/>
                  <a:sym typeface="Cairo"/>
                </a:rPr>
                <a:t>: </a:t>
              </a:r>
              <a:r>
                <a:rPr lang="de-DE" sz="2400" b="1" kern="0" err="1">
                  <a:solidFill>
                    <a:srgbClr val="3B9E8E"/>
                  </a:solidFill>
                  <a:latin typeface="Cairo"/>
                  <a:sym typeface="Cairo"/>
                </a:rPr>
                <a:t>BERTopic</a:t>
              </a:r>
              <a:endParaRPr lang="de-DE" sz="2400" b="1" kern="0">
                <a:solidFill>
                  <a:srgbClr val="3B9E8E"/>
                </a:solidFill>
                <a:latin typeface="Cairo"/>
                <a:sym typeface="Cairo"/>
              </a:endParaRPr>
            </a:p>
          </p:txBody>
        </p:sp>
      </p:grpSp>
      <p:sp>
        <p:nvSpPr>
          <p:cNvPr id="37" name="Google Shape;1800;p68">
            <a:extLst>
              <a:ext uri="{FF2B5EF4-FFF2-40B4-BE49-F238E27FC236}">
                <a16:creationId xmlns:a16="http://schemas.microsoft.com/office/drawing/2014/main" id="{5CC9BB42-6803-375F-8D28-F7A15FE1011B}"/>
              </a:ext>
            </a:extLst>
          </p:cNvPr>
          <p:cNvSpPr txBox="1">
            <a:spLocks/>
          </p:cNvSpPr>
          <p:nvPr/>
        </p:nvSpPr>
        <p:spPr>
          <a:xfrm>
            <a:off x="379184" y="638798"/>
            <a:ext cx="6644483" cy="631350"/>
          </a:xfrm>
          <a:prstGeom prst="rect">
            <a:avLst/>
          </a:prstGeom>
          <a:noFill/>
          <a:ln>
            <a:noFill/>
          </a:ln>
        </p:spPr>
        <p:txBody>
          <a:bodyPr spcFirstLastPara="1" wrap="square" lIns="68569" tIns="68569" rIns="68569" bIns="68569"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Cairo"/>
              <a:buNone/>
              <a:defRPr sz="4600" b="1" i="0" u="none" strike="noStrike" cap="none">
                <a:solidFill>
                  <a:schemeClr val="dk1"/>
                </a:solidFill>
                <a:latin typeface="Cairo"/>
                <a:ea typeface="Cairo"/>
                <a:cs typeface="Cairo"/>
                <a:sym typeface="Cairo"/>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pPr defTabSz="685800">
              <a:buClr>
                <a:srgbClr val="355C2E"/>
              </a:buClr>
              <a:defRPr/>
            </a:pPr>
            <a:r>
              <a:rPr lang="de-DE" sz="3450" kern="0">
                <a:solidFill>
                  <a:srgbClr val="3B9E8E"/>
                </a:solidFill>
              </a:rPr>
              <a:t>CLUSTERING &amp; TOPIC MODELING</a:t>
            </a:r>
          </a:p>
        </p:txBody>
      </p:sp>
      <p:grpSp>
        <p:nvGrpSpPr>
          <p:cNvPr id="40" name="Gruppieren 39">
            <a:extLst>
              <a:ext uri="{FF2B5EF4-FFF2-40B4-BE49-F238E27FC236}">
                <a16:creationId xmlns:a16="http://schemas.microsoft.com/office/drawing/2014/main" id="{51653A8C-3301-7926-6B81-C012FB51AB76}"/>
              </a:ext>
            </a:extLst>
          </p:cNvPr>
          <p:cNvGrpSpPr/>
          <p:nvPr/>
        </p:nvGrpSpPr>
        <p:grpSpPr>
          <a:xfrm>
            <a:off x="302439" y="1209193"/>
            <a:ext cx="4340796" cy="3061386"/>
            <a:chOff x="302439" y="1209193"/>
            <a:chExt cx="4340796" cy="3061386"/>
          </a:xfrm>
        </p:grpSpPr>
        <p:grpSp>
          <p:nvGrpSpPr>
            <p:cNvPr id="39" name="Gruppieren 38">
              <a:extLst>
                <a:ext uri="{FF2B5EF4-FFF2-40B4-BE49-F238E27FC236}">
                  <a16:creationId xmlns:a16="http://schemas.microsoft.com/office/drawing/2014/main" id="{156AD7A7-E7D2-0C7D-6D88-8B56114C218D}"/>
                </a:ext>
              </a:extLst>
            </p:cNvPr>
            <p:cNvGrpSpPr/>
            <p:nvPr/>
          </p:nvGrpSpPr>
          <p:grpSpPr>
            <a:xfrm>
              <a:off x="302439" y="1743006"/>
              <a:ext cx="2593161" cy="2527573"/>
              <a:chOff x="302439" y="1743006"/>
              <a:chExt cx="2593161" cy="2527573"/>
            </a:xfrm>
          </p:grpSpPr>
          <p:sp>
            <p:nvSpPr>
              <p:cNvPr id="16" name="Sechseck 15">
                <a:extLst>
                  <a:ext uri="{FF2B5EF4-FFF2-40B4-BE49-F238E27FC236}">
                    <a16:creationId xmlns:a16="http://schemas.microsoft.com/office/drawing/2014/main" id="{D1CC226A-9B14-0026-2BC2-9E71E44FD467}"/>
                  </a:ext>
                </a:extLst>
              </p:cNvPr>
              <p:cNvSpPr/>
              <p:nvPr/>
            </p:nvSpPr>
            <p:spPr>
              <a:xfrm>
                <a:off x="1502589" y="1743006"/>
                <a:ext cx="1393011" cy="1200872"/>
              </a:xfrm>
              <a:prstGeom prst="hexagon">
                <a:avLst/>
              </a:prstGeom>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a:t>LDA</a:t>
                </a:r>
              </a:p>
            </p:txBody>
          </p:sp>
          <p:sp>
            <p:nvSpPr>
              <p:cNvPr id="17" name="Sechseck 16">
                <a:extLst>
                  <a:ext uri="{FF2B5EF4-FFF2-40B4-BE49-F238E27FC236}">
                    <a16:creationId xmlns:a16="http://schemas.microsoft.com/office/drawing/2014/main" id="{0B1BF509-DEC5-A70D-7A9F-3BF7856787C1}"/>
                  </a:ext>
                </a:extLst>
              </p:cNvPr>
              <p:cNvSpPr/>
              <p:nvPr/>
            </p:nvSpPr>
            <p:spPr>
              <a:xfrm>
                <a:off x="302439" y="2458113"/>
                <a:ext cx="1393011" cy="1200872"/>
              </a:xfrm>
              <a:prstGeom prst="hexagon">
                <a:avLst/>
              </a:prstGeom>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400"/>
                  <a:t>DBSCAN</a:t>
                </a:r>
              </a:p>
            </p:txBody>
          </p:sp>
          <p:sp>
            <p:nvSpPr>
              <p:cNvPr id="18" name="Sechseck 17">
                <a:extLst>
                  <a:ext uri="{FF2B5EF4-FFF2-40B4-BE49-F238E27FC236}">
                    <a16:creationId xmlns:a16="http://schemas.microsoft.com/office/drawing/2014/main" id="{5BE85F35-765B-85FB-AABC-360AAD7CFD18}"/>
                  </a:ext>
                </a:extLst>
              </p:cNvPr>
              <p:cNvSpPr/>
              <p:nvPr/>
            </p:nvSpPr>
            <p:spPr>
              <a:xfrm>
                <a:off x="1502589" y="3069707"/>
                <a:ext cx="1393011" cy="1200872"/>
              </a:xfrm>
              <a:prstGeom prst="hexagon">
                <a:avLst/>
              </a:prstGeom>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100" err="1"/>
                  <a:t>Hierarchical</a:t>
                </a:r>
                <a:r>
                  <a:rPr lang="de-DE" sz="1100"/>
                  <a:t> Clustering</a:t>
                </a:r>
              </a:p>
            </p:txBody>
          </p:sp>
        </p:grpSp>
        <p:sp>
          <p:nvSpPr>
            <p:cNvPr id="38" name="Google Shape;1800;p68">
              <a:extLst>
                <a:ext uri="{FF2B5EF4-FFF2-40B4-BE49-F238E27FC236}">
                  <a16:creationId xmlns:a16="http://schemas.microsoft.com/office/drawing/2014/main" id="{4C0991E9-146F-8506-A507-7147F10411CC}"/>
                </a:ext>
              </a:extLst>
            </p:cNvPr>
            <p:cNvSpPr txBox="1">
              <a:spLocks/>
            </p:cNvSpPr>
            <p:nvPr/>
          </p:nvSpPr>
          <p:spPr>
            <a:xfrm>
              <a:off x="723900" y="1209193"/>
              <a:ext cx="3919335" cy="841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Cairo"/>
                <a:buNone/>
                <a:defRPr sz="4600" b="1" i="0" u="none" strike="noStrike" cap="none">
                  <a:solidFill>
                    <a:schemeClr val="dk1"/>
                  </a:solidFill>
                  <a:latin typeface="Cairo"/>
                  <a:ea typeface="Cairo"/>
                  <a:cs typeface="Cairo"/>
                  <a:sym typeface="Cairo"/>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pPr marL="0" marR="0" lvl="0" indent="0" defTabSz="914400" rtl="0" eaLnBrk="1" fontAlgn="auto" latinLnBrk="0" hangingPunct="1">
                <a:lnSpc>
                  <a:spcPct val="100000"/>
                </a:lnSpc>
                <a:spcBef>
                  <a:spcPts val="0"/>
                </a:spcBef>
                <a:spcAft>
                  <a:spcPts val="0"/>
                </a:spcAft>
                <a:buClr>
                  <a:srgbClr val="355C2E"/>
                </a:buClr>
                <a:buSzPts val="3600"/>
                <a:buFont typeface="Cairo"/>
                <a:buNone/>
                <a:tabLst/>
                <a:defRPr/>
              </a:pPr>
              <a:r>
                <a:rPr lang="de-DE" sz="2400" kern="0">
                  <a:solidFill>
                    <a:srgbClr val="3B9E8E"/>
                  </a:solidFill>
                </a:rPr>
                <a:t>Traditional Methods</a:t>
              </a:r>
              <a:endParaRPr kumimoji="0" lang="de-DE" sz="2400" i="0" u="none" strike="noStrike" kern="0" cap="none" spc="0" normalizeH="0" baseline="0" noProof="0">
                <a:ln>
                  <a:noFill/>
                </a:ln>
                <a:solidFill>
                  <a:srgbClr val="3B9E8E"/>
                </a:solidFill>
                <a:effectLst/>
                <a:uLnTx/>
                <a:uFillTx/>
                <a:sym typeface="Cairo"/>
              </a:endParaRPr>
            </a:p>
          </p:txBody>
        </p:sp>
      </p:grpSp>
      <p:pic>
        <p:nvPicPr>
          <p:cNvPr id="44" name="Inhaltsplatzhalter 23" descr="Ein Bild, das Farbigkeit enthält.&#10;&#10;Automatisch generierte Beschreibung">
            <a:extLst>
              <a:ext uri="{FF2B5EF4-FFF2-40B4-BE49-F238E27FC236}">
                <a16:creationId xmlns:a16="http://schemas.microsoft.com/office/drawing/2014/main" id="{2947614F-CE0A-0F3A-7E62-ADC2C92870CA}"/>
              </a:ext>
            </a:extLst>
          </p:cNvPr>
          <p:cNvPicPr>
            <a:picLocks noGrp="1" noChangeAspect="1"/>
          </p:cNvPicPr>
          <p:nvPr>
            <p:ph sz="half" idx="1"/>
          </p:nvPr>
        </p:nvPicPr>
        <p:blipFill rotWithShape="1">
          <a:blip r:embed="rId7">
            <a:extLst>
              <a:ext uri="{28A0092B-C50C-407E-A947-70E740481C1C}">
                <a14:useLocalDpi xmlns:a14="http://schemas.microsoft.com/office/drawing/2010/main" val="0"/>
              </a:ext>
            </a:extLst>
          </a:blip>
          <a:srcRect l="16695" b="34939"/>
          <a:stretch/>
        </p:blipFill>
        <p:spPr>
          <a:xfrm>
            <a:off x="491249" y="3717797"/>
            <a:ext cx="1258989" cy="859325"/>
          </a:xfrm>
          <a:effectLst>
            <a:outerShdw dist="50800" dir="5400000" algn="ctr" rotWithShape="0">
              <a:srgbClr val="000000">
                <a:alpha val="43137"/>
              </a:srgbClr>
            </a:outerShdw>
            <a:softEdge rad="98313"/>
          </a:effectLst>
        </p:spPr>
      </p:pic>
    </p:spTree>
    <p:extLst>
      <p:ext uri="{BB962C8B-B14F-4D97-AF65-F5344CB8AC3E}">
        <p14:creationId xmlns:p14="http://schemas.microsoft.com/office/powerpoint/2010/main" val="4092783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endCondLst>
                                    <p:cond evt="onNext" delay="0">
                                      <p:tgtEl>
                                        <p:sldTgt/>
                                      </p:tgtEl>
                                    </p:cond>
                                  </p:endCondLst>
                                  <p:childTnLst>
                                    <p:set>
                                      <p:cBhvr>
                                        <p:cTn id="6" dur="indefinite"/>
                                        <p:tgtEl>
                                          <p:spTgt spid="46"/>
                                        </p:tgtEl>
                                        <p:attrNameLst>
                                          <p:attrName>style.opacity</p:attrName>
                                        </p:attrNameLst>
                                      </p:cBhvr>
                                      <p:to>
                                        <p:strVal val="0.5"/>
                                      </p:to>
                                    </p:set>
                                    <p:animEffect filter="image" prLst="opacity: 0.5">
                                      <p:cBhvr rctx="IE">
                                        <p:cTn id="7" dur="indefinite"/>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mph" presetSubtype="0" nodeType="clickEffect">
                                  <p:stCondLst>
                                    <p:cond delay="0"/>
                                  </p:stCondLst>
                                  <p:childTnLst>
                                    <p:set>
                                      <p:cBhvr>
                                        <p:cTn id="11" dur="indefinite"/>
                                        <p:tgtEl>
                                          <p:spTgt spid="40"/>
                                        </p:tgtEl>
                                        <p:attrNameLst>
                                          <p:attrName>style.opacity</p:attrName>
                                        </p:attrNameLst>
                                      </p:cBhvr>
                                      <p:to>
                                        <p:strVal val="0.5"/>
                                      </p:to>
                                    </p:set>
                                    <p:animEffect filter="image" prLst="opacity: 0.5">
                                      <p:cBhvr rctx="IE">
                                        <p:cTn id="12" dur="indefinite"/>
                                        <p:tgtEl>
                                          <p:spTgt spid="40"/>
                                        </p:tgtEl>
                                      </p:cBhvr>
                                    </p:animEffect>
                                  </p:childTnLst>
                                </p:cTn>
                              </p:par>
                              <p:par>
                                <p:cTn id="13" presetID="9" presetClass="emph" presetSubtype="0" nodeType="withEffect">
                                  <p:stCondLst>
                                    <p:cond delay="0"/>
                                  </p:stCondLst>
                                  <p:childTnLst>
                                    <p:set>
                                      <p:cBhvr>
                                        <p:cTn id="14" dur="indefinite"/>
                                        <p:tgtEl>
                                          <p:spTgt spid="44"/>
                                        </p:tgtEl>
                                        <p:attrNameLst>
                                          <p:attrName>style.opacity</p:attrName>
                                        </p:attrNameLst>
                                      </p:cBhvr>
                                      <p:to>
                                        <p:strVal val="0.5"/>
                                      </p:to>
                                    </p:set>
                                    <p:animEffect filter="image" prLst="opacity: 0.5">
                                      <p:cBhvr rctx="IE">
                                        <p:cTn id="15" dur="indefinite"/>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Grafik 11" descr="Ein Bild, das Text, Schrift, Zahl, Diagramm enthält.&#10;&#10;Automatisch generierte Beschreibung">
            <a:extLst>
              <a:ext uri="{FF2B5EF4-FFF2-40B4-BE49-F238E27FC236}">
                <a16:creationId xmlns:a16="http://schemas.microsoft.com/office/drawing/2014/main" id="{60C246C7-2E27-7267-006A-AAAEC5E048E8}"/>
              </a:ext>
            </a:extLst>
          </p:cNvPr>
          <p:cNvPicPr>
            <a:picLocks noChangeAspect="1"/>
          </p:cNvPicPr>
          <p:nvPr/>
        </p:nvPicPr>
        <p:blipFill rotWithShape="1">
          <a:blip r:embed="rId3">
            <a:extLst>
              <a:ext uri="{28A0092B-C50C-407E-A947-70E740481C1C}">
                <a14:useLocalDpi xmlns:a14="http://schemas.microsoft.com/office/drawing/2010/main" val="0"/>
              </a:ext>
            </a:extLst>
          </a:blip>
          <a:srcRect l="-62" b="48867"/>
          <a:stretch/>
        </p:blipFill>
        <p:spPr>
          <a:xfrm>
            <a:off x="1362971" y="1173797"/>
            <a:ext cx="6418058" cy="1704744"/>
          </a:xfrm>
          <a:prstGeom prst="rect">
            <a:avLst/>
          </a:prstGeom>
        </p:spPr>
      </p:pic>
      <p:sp>
        <p:nvSpPr>
          <p:cNvPr id="2" name="Inhaltsplatzhalter 1">
            <a:extLst>
              <a:ext uri="{FF2B5EF4-FFF2-40B4-BE49-F238E27FC236}">
                <a16:creationId xmlns:a16="http://schemas.microsoft.com/office/drawing/2014/main" id="{0502F390-FE89-0C23-089D-06777D77B8C7}"/>
              </a:ext>
            </a:extLst>
          </p:cNvPr>
          <p:cNvSpPr>
            <a:spLocks noGrp="1"/>
          </p:cNvSpPr>
          <p:nvPr>
            <p:ph sz="half" idx="1"/>
          </p:nvPr>
        </p:nvSpPr>
        <p:spPr>
          <a:xfrm>
            <a:off x="400050" y="1188000"/>
            <a:ext cx="4114800" cy="3446153"/>
          </a:xfrm>
        </p:spPr>
        <p:txBody>
          <a:bodyPr>
            <a:normAutofit/>
          </a:bodyPr>
          <a:lstStyle/>
          <a:p>
            <a:pPr marL="266771" lvl="1" indent="0"/>
            <a:endParaRPr lang="de-DE" sz="2000"/>
          </a:p>
          <a:p>
            <a:pPr marL="266771" lvl="1" indent="0"/>
            <a:endParaRPr lang="de-DE" sz="2000"/>
          </a:p>
        </p:txBody>
      </p:sp>
      <p:sp>
        <p:nvSpPr>
          <p:cNvPr id="3" name="Datumsplatzhalter 2">
            <a:extLst>
              <a:ext uri="{FF2B5EF4-FFF2-40B4-BE49-F238E27FC236}">
                <a16:creationId xmlns:a16="http://schemas.microsoft.com/office/drawing/2014/main" id="{CF58CFBC-99D6-D272-DA9B-850412EAD26C}"/>
              </a:ext>
            </a:extLst>
          </p:cNvPr>
          <p:cNvSpPr>
            <a:spLocks noGrp="1"/>
          </p:cNvSpPr>
          <p:nvPr>
            <p:ph type="dt" sz="half" idx="10"/>
          </p:nvPr>
        </p:nvSpPr>
        <p:spPr>
          <a:xfrm>
            <a:off x="627234" y="4748824"/>
            <a:ext cx="1027755" cy="396264"/>
          </a:xfrm>
        </p:spPr>
        <p:txBody>
          <a:bodyPr anchor="ctr">
            <a:normAutofit/>
          </a:bodyPr>
          <a:lstStyle/>
          <a:p>
            <a:pPr>
              <a:spcAft>
                <a:spcPts val="600"/>
              </a:spcAft>
            </a:pPr>
            <a:fld id="{0A9BFA6A-9A63-4E2D-92C0-C77BFA750EDB}" type="datetime1">
              <a:rPr lang="de-DE" noProof="0" smtClean="0"/>
              <a:pPr>
                <a:spcAft>
                  <a:spcPts val="600"/>
                </a:spcAft>
              </a:pPr>
              <a:t>18.07.2023</a:t>
            </a:fld>
            <a:endParaRPr lang="en-US" noProof="0"/>
          </a:p>
        </p:txBody>
      </p:sp>
      <p:sp>
        <p:nvSpPr>
          <p:cNvPr id="4" name="Foliennummernplatzhalter 3">
            <a:extLst>
              <a:ext uri="{FF2B5EF4-FFF2-40B4-BE49-F238E27FC236}">
                <a16:creationId xmlns:a16="http://schemas.microsoft.com/office/drawing/2014/main" id="{2B6BA262-2910-5738-DEFC-D189A68253E0}"/>
              </a:ext>
            </a:extLst>
          </p:cNvPr>
          <p:cNvSpPr>
            <a:spLocks noGrp="1"/>
          </p:cNvSpPr>
          <p:nvPr>
            <p:ph type="sldNum" sz="quarter" idx="12"/>
          </p:nvPr>
        </p:nvSpPr>
        <p:spPr>
          <a:xfrm>
            <a:off x="216000" y="4748824"/>
            <a:ext cx="326368" cy="396264"/>
          </a:xfrm>
        </p:spPr>
        <p:txBody>
          <a:bodyPr anchor="ctr">
            <a:normAutofit/>
          </a:bodyPr>
          <a:lstStyle/>
          <a:p>
            <a:pPr>
              <a:spcAft>
                <a:spcPts val="600"/>
              </a:spcAft>
            </a:pPr>
            <a:fld id="{61696EC4-B4CF-4701-AD06-A8439D6D8E12}" type="slidenum">
              <a:rPr lang="en-US" noProof="0" smtClean="0"/>
              <a:pPr>
                <a:spcAft>
                  <a:spcPts val="600"/>
                </a:spcAft>
              </a:pPr>
              <a:t>7</a:t>
            </a:fld>
            <a:endParaRPr lang="en-US" noProof="0"/>
          </a:p>
        </p:txBody>
      </p:sp>
      <p:sp>
        <p:nvSpPr>
          <p:cNvPr id="5" name="Titel 4">
            <a:extLst>
              <a:ext uri="{FF2B5EF4-FFF2-40B4-BE49-F238E27FC236}">
                <a16:creationId xmlns:a16="http://schemas.microsoft.com/office/drawing/2014/main" id="{202466B0-D8ED-9C30-E227-148D1D67E492}"/>
              </a:ext>
            </a:extLst>
          </p:cNvPr>
          <p:cNvSpPr>
            <a:spLocks noGrp="1"/>
          </p:cNvSpPr>
          <p:nvPr>
            <p:ph type="title"/>
          </p:nvPr>
        </p:nvSpPr>
        <p:spPr>
          <a:xfrm>
            <a:off x="396000" y="620094"/>
            <a:ext cx="7090650" cy="575989"/>
          </a:xfrm>
        </p:spPr>
        <p:txBody>
          <a:bodyPr anchor="b">
            <a:noAutofit/>
          </a:bodyPr>
          <a:lstStyle/>
          <a:p>
            <a:r>
              <a:rPr lang="de-DE" sz="3450">
                <a:solidFill>
                  <a:schemeClr val="tx2"/>
                </a:solidFill>
                <a:latin typeface="Cairo"/>
              </a:rPr>
              <a:t>MOST IMPORTANT WORDS PER TOPIC</a:t>
            </a:r>
          </a:p>
        </p:txBody>
      </p:sp>
      <p:sp>
        <p:nvSpPr>
          <p:cNvPr id="14" name="Textfeld 13">
            <a:extLst>
              <a:ext uri="{FF2B5EF4-FFF2-40B4-BE49-F238E27FC236}">
                <a16:creationId xmlns:a16="http://schemas.microsoft.com/office/drawing/2014/main" id="{3AE4F5E9-33B8-AA20-8FC5-9A286D81B156}"/>
              </a:ext>
            </a:extLst>
          </p:cNvPr>
          <p:cNvSpPr txBox="1"/>
          <p:nvPr/>
        </p:nvSpPr>
        <p:spPr>
          <a:xfrm>
            <a:off x="4307100" y="2751353"/>
            <a:ext cx="415498" cy="369332"/>
          </a:xfrm>
          <a:prstGeom prst="rect">
            <a:avLst/>
          </a:prstGeom>
          <a:noFill/>
        </p:spPr>
        <p:txBody>
          <a:bodyPr wrap="none" rtlCol="0">
            <a:spAutoFit/>
          </a:bodyPr>
          <a:lstStyle/>
          <a:p>
            <a:r>
              <a:rPr lang="de-DE"/>
              <a:t>…</a:t>
            </a:r>
          </a:p>
        </p:txBody>
      </p:sp>
      <p:pic>
        <p:nvPicPr>
          <p:cNvPr id="16" name="Grafik 15" descr="Ein Bild, das Text, Schrift, Zahl, Reihe enthält.&#10;&#10;Automatisch generierte Beschreibung">
            <a:extLst>
              <a:ext uri="{FF2B5EF4-FFF2-40B4-BE49-F238E27FC236}">
                <a16:creationId xmlns:a16="http://schemas.microsoft.com/office/drawing/2014/main" id="{0AAFD146-A2C1-84D7-0C5E-E629C60497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2610" y="3107188"/>
            <a:ext cx="5304480" cy="1609479"/>
          </a:xfrm>
          <a:prstGeom prst="rect">
            <a:avLst/>
          </a:prstGeom>
        </p:spPr>
      </p:pic>
      <p:sp>
        <p:nvSpPr>
          <p:cNvPr id="13" name="Abgerundetes Rechteck 12">
            <a:extLst>
              <a:ext uri="{FF2B5EF4-FFF2-40B4-BE49-F238E27FC236}">
                <a16:creationId xmlns:a16="http://schemas.microsoft.com/office/drawing/2014/main" id="{200FC208-6098-ED54-C465-5BB241050357}"/>
              </a:ext>
            </a:extLst>
          </p:cNvPr>
          <p:cNvSpPr/>
          <p:nvPr/>
        </p:nvSpPr>
        <p:spPr>
          <a:xfrm>
            <a:off x="247148" y="260895"/>
            <a:ext cx="8649704" cy="4373258"/>
          </a:xfrm>
          <a:prstGeom prst="roundRect">
            <a:avLst>
              <a:gd name="adj" fmla="val 6463"/>
            </a:avLst>
          </a:prstGeom>
          <a:solidFill>
            <a:schemeClr val="bg2">
              <a:lumMod val="90000"/>
              <a:alpha val="16877"/>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a:t>…</a:t>
            </a:r>
          </a:p>
        </p:txBody>
      </p:sp>
    </p:spTree>
    <p:extLst>
      <p:ext uri="{BB962C8B-B14F-4D97-AF65-F5344CB8AC3E}">
        <p14:creationId xmlns:p14="http://schemas.microsoft.com/office/powerpoint/2010/main" val="223241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descr="Ein Bild, das Text, Schrift, Grafiken, Screenshot enthält.&#10;&#10;Automatisch generierte Beschreibung">
            <a:extLst>
              <a:ext uri="{FF2B5EF4-FFF2-40B4-BE49-F238E27FC236}">
                <a16:creationId xmlns:a16="http://schemas.microsoft.com/office/drawing/2014/main" id="{D461DACB-1061-EDEE-4C4B-F1E103D424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1318" y="2169871"/>
            <a:ext cx="2486989" cy="1442085"/>
          </a:xfrm>
          <a:prstGeom prst="rect">
            <a:avLst/>
          </a:prstGeom>
          <a:noFill/>
        </p:spPr>
      </p:pic>
      <p:pic>
        <p:nvPicPr>
          <p:cNvPr id="21" name="Grafik 20" descr="Ein Bild, das Text, Schrift, Grafiken, Screenshot enthält.&#10;&#10;Automatisch generierte Beschreibung">
            <a:extLst>
              <a:ext uri="{FF2B5EF4-FFF2-40B4-BE49-F238E27FC236}">
                <a16:creationId xmlns:a16="http://schemas.microsoft.com/office/drawing/2014/main" id="{39B9E67D-4D2E-AF4E-234F-74BCFAAC40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801" y="1628178"/>
            <a:ext cx="2561671" cy="1442085"/>
          </a:xfrm>
          <a:prstGeom prst="rect">
            <a:avLst/>
          </a:prstGeom>
        </p:spPr>
      </p:pic>
      <p:pic>
        <p:nvPicPr>
          <p:cNvPr id="23" name="Grafik 22" descr="Ein Bild, das Text, Schrift, Screenshot, Grafiken enthält.&#10;&#10;Automatisch generierte Beschreibung">
            <a:extLst>
              <a:ext uri="{FF2B5EF4-FFF2-40B4-BE49-F238E27FC236}">
                <a16:creationId xmlns:a16="http://schemas.microsoft.com/office/drawing/2014/main" id="{8D228F03-26B9-0B83-46AB-636374E845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3075" y="3149585"/>
            <a:ext cx="2549217" cy="1442085"/>
          </a:xfrm>
          <a:prstGeom prst="rect">
            <a:avLst/>
          </a:prstGeom>
        </p:spPr>
      </p:pic>
      <p:sp>
        <p:nvSpPr>
          <p:cNvPr id="24" name="Abgerundetes Rechteck 23">
            <a:extLst>
              <a:ext uri="{FF2B5EF4-FFF2-40B4-BE49-F238E27FC236}">
                <a16:creationId xmlns:a16="http://schemas.microsoft.com/office/drawing/2014/main" id="{CFDC8AA8-FAB3-53DB-1180-DA361A04F4D2}"/>
              </a:ext>
            </a:extLst>
          </p:cNvPr>
          <p:cNvSpPr/>
          <p:nvPr/>
        </p:nvSpPr>
        <p:spPr>
          <a:xfrm>
            <a:off x="247148" y="296244"/>
            <a:ext cx="8649704" cy="4373258"/>
          </a:xfrm>
          <a:prstGeom prst="roundRect">
            <a:avLst>
              <a:gd name="adj" fmla="val 6463"/>
            </a:avLst>
          </a:prstGeom>
          <a:solidFill>
            <a:schemeClr val="bg2">
              <a:lumMod val="90000"/>
              <a:alpha val="16877"/>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26" name="Picture 2" descr="Händlerlogo">
            <a:extLst>
              <a:ext uri="{FF2B5EF4-FFF2-40B4-BE49-F238E27FC236}">
                <a16:creationId xmlns:a16="http://schemas.microsoft.com/office/drawing/2014/main" id="{39F994E0-21E3-C06A-C0A4-6D2F95AA5A9A}"/>
              </a:ext>
            </a:extLst>
          </p:cNvPr>
          <p:cNvPicPr>
            <a:picLocks noChangeAspect="1" noChangeArrowheads="1"/>
          </p:cNvPicPr>
          <p:nvPr/>
        </p:nvPicPr>
        <p:blipFill>
          <a:blip r:embed="rId6">
            <a:clrChange>
              <a:clrFrom>
                <a:srgbClr val="FBF8F1"/>
              </a:clrFrom>
              <a:clrTo>
                <a:srgbClr val="FBF8F1">
                  <a:alpha val="0"/>
                </a:srgbClr>
              </a:clrTo>
            </a:clrChange>
            <a:extLst>
              <a:ext uri="{28A0092B-C50C-407E-A947-70E740481C1C}">
                <a14:useLocalDpi xmlns:a14="http://schemas.microsoft.com/office/drawing/2010/main" val="0"/>
              </a:ext>
            </a:extLst>
          </a:blip>
          <a:srcRect/>
          <a:stretch>
            <a:fillRect/>
          </a:stretch>
        </p:blipFill>
        <p:spPr bwMode="auto">
          <a:xfrm>
            <a:off x="3305188" y="2572544"/>
            <a:ext cx="347622" cy="347622"/>
          </a:xfrm>
          <a:prstGeom prst="rect">
            <a:avLst/>
          </a:prstGeom>
          <a:noFill/>
          <a:extLst>
            <a:ext uri="{909E8E84-426E-40DD-AFC4-6F175D3DCCD1}">
              <a14:hiddenFill xmlns:a14="http://schemas.microsoft.com/office/drawing/2010/main">
                <a:solidFill>
                  <a:srgbClr val="FFFFFF"/>
                </a:solidFill>
              </a14:hiddenFill>
            </a:ext>
          </a:extLst>
        </p:spPr>
      </p:pic>
      <p:sp>
        <p:nvSpPr>
          <p:cNvPr id="3" name="Datumsplatzhalter 2">
            <a:extLst>
              <a:ext uri="{FF2B5EF4-FFF2-40B4-BE49-F238E27FC236}">
                <a16:creationId xmlns:a16="http://schemas.microsoft.com/office/drawing/2014/main" id="{CF58CFBC-99D6-D272-DA9B-850412EAD26C}"/>
              </a:ext>
            </a:extLst>
          </p:cNvPr>
          <p:cNvSpPr>
            <a:spLocks noGrp="1"/>
          </p:cNvSpPr>
          <p:nvPr>
            <p:ph type="dt" sz="half" idx="10"/>
          </p:nvPr>
        </p:nvSpPr>
        <p:spPr>
          <a:xfrm>
            <a:off x="627234" y="4748824"/>
            <a:ext cx="1027755" cy="396264"/>
          </a:xfrm>
        </p:spPr>
        <p:txBody>
          <a:bodyPr anchor="ctr">
            <a:normAutofit/>
          </a:bodyPr>
          <a:lstStyle/>
          <a:p>
            <a:pPr>
              <a:spcAft>
                <a:spcPts val="600"/>
              </a:spcAft>
            </a:pPr>
            <a:fld id="{0A9BFA6A-9A63-4E2D-92C0-C77BFA750EDB}" type="datetime1">
              <a:rPr lang="de-DE" noProof="0" smtClean="0"/>
              <a:pPr>
                <a:spcAft>
                  <a:spcPts val="600"/>
                </a:spcAft>
              </a:pPr>
              <a:t>18.07.2023</a:t>
            </a:fld>
            <a:endParaRPr lang="en-US" noProof="0"/>
          </a:p>
        </p:txBody>
      </p:sp>
      <p:sp>
        <p:nvSpPr>
          <p:cNvPr id="4" name="Foliennummernplatzhalter 3">
            <a:extLst>
              <a:ext uri="{FF2B5EF4-FFF2-40B4-BE49-F238E27FC236}">
                <a16:creationId xmlns:a16="http://schemas.microsoft.com/office/drawing/2014/main" id="{2B6BA262-2910-5738-DEFC-D189A68253E0}"/>
              </a:ext>
            </a:extLst>
          </p:cNvPr>
          <p:cNvSpPr>
            <a:spLocks noGrp="1"/>
          </p:cNvSpPr>
          <p:nvPr>
            <p:ph type="sldNum" sz="quarter" idx="12"/>
          </p:nvPr>
        </p:nvSpPr>
        <p:spPr>
          <a:xfrm>
            <a:off x="216000" y="4748824"/>
            <a:ext cx="326368" cy="396264"/>
          </a:xfrm>
        </p:spPr>
        <p:txBody>
          <a:bodyPr anchor="ctr">
            <a:normAutofit/>
          </a:bodyPr>
          <a:lstStyle/>
          <a:p>
            <a:pPr>
              <a:spcAft>
                <a:spcPts val="600"/>
              </a:spcAft>
            </a:pPr>
            <a:fld id="{61696EC4-B4CF-4701-AD06-A8439D6D8E12}" type="slidenum">
              <a:rPr lang="en-US" noProof="0" smtClean="0"/>
              <a:pPr>
                <a:spcAft>
                  <a:spcPts val="600"/>
                </a:spcAft>
              </a:pPr>
              <a:t>8</a:t>
            </a:fld>
            <a:endParaRPr lang="en-US" noProof="0"/>
          </a:p>
        </p:txBody>
      </p:sp>
      <p:sp>
        <p:nvSpPr>
          <p:cNvPr id="5" name="Titel 4">
            <a:extLst>
              <a:ext uri="{FF2B5EF4-FFF2-40B4-BE49-F238E27FC236}">
                <a16:creationId xmlns:a16="http://schemas.microsoft.com/office/drawing/2014/main" id="{202466B0-D8ED-9C30-E227-148D1D67E492}"/>
              </a:ext>
            </a:extLst>
          </p:cNvPr>
          <p:cNvSpPr>
            <a:spLocks noGrp="1"/>
          </p:cNvSpPr>
          <p:nvPr>
            <p:ph type="title"/>
          </p:nvPr>
        </p:nvSpPr>
        <p:spPr>
          <a:xfrm>
            <a:off x="405212" y="639197"/>
            <a:ext cx="6869178" cy="575989"/>
          </a:xfrm>
        </p:spPr>
        <p:txBody>
          <a:bodyPr anchor="b">
            <a:noAutofit/>
          </a:bodyPr>
          <a:lstStyle/>
          <a:p>
            <a:pPr defTabSz="685800">
              <a:buClr>
                <a:srgbClr val="355C2E"/>
              </a:buClr>
              <a:defRPr/>
            </a:pPr>
            <a:r>
              <a:rPr lang="de-DE" sz="3450" kern="0">
                <a:solidFill>
                  <a:srgbClr val="3B9E8E"/>
                </a:solidFill>
                <a:latin typeface="Cairo"/>
              </a:rPr>
              <a:t>IDENTIFYING TOPIC LABELS</a:t>
            </a:r>
          </a:p>
        </p:txBody>
      </p:sp>
      <p:sp>
        <p:nvSpPr>
          <p:cNvPr id="6" name="Google Shape;1800;p68">
            <a:extLst>
              <a:ext uri="{FF2B5EF4-FFF2-40B4-BE49-F238E27FC236}">
                <a16:creationId xmlns:a16="http://schemas.microsoft.com/office/drawing/2014/main" id="{BDC74289-99F8-8F8C-3C81-C9588C7ACBE1}"/>
              </a:ext>
            </a:extLst>
          </p:cNvPr>
          <p:cNvSpPr txBox="1">
            <a:spLocks/>
          </p:cNvSpPr>
          <p:nvPr/>
        </p:nvSpPr>
        <p:spPr>
          <a:xfrm>
            <a:off x="850406" y="1005147"/>
            <a:ext cx="3919335"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Cairo"/>
              <a:buNone/>
              <a:defRPr sz="4600" b="1" i="0" u="none" strike="noStrike" cap="none">
                <a:solidFill>
                  <a:schemeClr val="dk1"/>
                </a:solidFill>
                <a:latin typeface="Cairo"/>
                <a:ea typeface="Cairo"/>
                <a:cs typeface="Cairo"/>
                <a:sym typeface="Cairo"/>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pPr defTabSz="914400">
              <a:buClr>
                <a:srgbClr val="355C2E"/>
              </a:buClr>
              <a:defRPr/>
            </a:pPr>
            <a:r>
              <a:rPr lang="de-DE" sz="1800" kern="0" err="1">
                <a:solidFill>
                  <a:srgbClr val="3B9E8E"/>
                </a:solidFill>
              </a:rPr>
              <a:t>Identifiable</a:t>
            </a:r>
            <a:r>
              <a:rPr lang="de-DE" sz="1800" kern="0">
                <a:solidFill>
                  <a:srgbClr val="3B9E8E"/>
                </a:solidFill>
              </a:rPr>
              <a:t> Topics (31/35)</a:t>
            </a:r>
            <a:endParaRPr kumimoji="0" lang="de-DE" sz="1800" i="0" u="none" strike="noStrike" kern="0" cap="none" spc="0" normalizeH="0" baseline="0" noProof="0">
              <a:ln>
                <a:noFill/>
              </a:ln>
              <a:solidFill>
                <a:srgbClr val="3B9E8E"/>
              </a:solidFill>
              <a:effectLst/>
              <a:uLnTx/>
              <a:uFillTx/>
              <a:sym typeface="Cairo"/>
            </a:endParaRPr>
          </a:p>
        </p:txBody>
      </p:sp>
      <p:pic>
        <p:nvPicPr>
          <p:cNvPr id="10" name="Picture 20" descr="Volocopter – HackerX">
            <a:extLst>
              <a:ext uri="{FF2B5EF4-FFF2-40B4-BE49-F238E27FC236}">
                <a16:creationId xmlns:a16="http://schemas.microsoft.com/office/drawing/2014/main" id="{D6D24747-F1C7-88E6-0AA1-4C43BC0CECE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73293" y="2503541"/>
            <a:ext cx="735030" cy="44903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50" name="Picture 2" descr="PV Parkplatz in Germany. Solar Carports für Ihren Parkplatz.">
            <a:extLst>
              <a:ext uri="{FF2B5EF4-FFF2-40B4-BE49-F238E27FC236}">
                <a16:creationId xmlns:a16="http://schemas.microsoft.com/office/drawing/2014/main" id="{59A00FCA-187C-AAF2-BC0A-02C7ECC7431A}"/>
              </a:ext>
            </a:extLst>
          </p:cNvPr>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20379757">
            <a:off x="3012638" y="3280776"/>
            <a:ext cx="912705" cy="15338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52" name="Picture 4" descr="SOLANDEO">
            <a:extLst>
              <a:ext uri="{FF2B5EF4-FFF2-40B4-BE49-F238E27FC236}">
                <a16:creationId xmlns:a16="http://schemas.microsoft.com/office/drawing/2014/main" id="{1D02F43A-84F5-2255-23B0-148A96B96E1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20966976">
            <a:off x="3581719" y="4059889"/>
            <a:ext cx="324640" cy="32464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60" name="Picture 12" descr="Pressefotos | TESVOLT AG">
            <a:extLst>
              <a:ext uri="{FF2B5EF4-FFF2-40B4-BE49-F238E27FC236}">
                <a16:creationId xmlns:a16="http://schemas.microsoft.com/office/drawing/2014/main" id="{DA7C4C0E-9FDF-221B-1A2B-BC52B5567C5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20361640">
            <a:off x="3189495" y="3504403"/>
            <a:ext cx="730492" cy="1532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62" name="Picture 14" descr="MeinPraktikum ökoloco GmbH | Alle Praktika">
            <a:extLst>
              <a:ext uri="{FF2B5EF4-FFF2-40B4-BE49-F238E27FC236}">
                <a16:creationId xmlns:a16="http://schemas.microsoft.com/office/drawing/2014/main" id="{C8492CF1-5DE4-A6D2-1A4F-D30BD081D195}"/>
              </a:ext>
            </a:extLst>
          </p:cNvPr>
          <p:cNvPicPr>
            <a:picLocks noChangeAspect="1" noChangeArrowheads="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79666" y="3666174"/>
            <a:ext cx="471179" cy="47117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 name="Grafik 19">
            <a:extLst>
              <a:ext uri="{FF2B5EF4-FFF2-40B4-BE49-F238E27FC236}">
                <a16:creationId xmlns:a16="http://schemas.microsoft.com/office/drawing/2014/main" id="{B6864E83-1C5A-04DA-6C55-88B55FE516C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rot="804580">
            <a:off x="3271248" y="1668770"/>
            <a:ext cx="822255" cy="134551"/>
          </a:xfrm>
          <a:prstGeom prst="rect">
            <a:avLst/>
          </a:prstGeom>
        </p:spPr>
      </p:pic>
      <p:pic>
        <p:nvPicPr>
          <p:cNvPr id="2064" name="Picture 16" descr="PI Health Solutions GmbH">
            <a:extLst>
              <a:ext uri="{FF2B5EF4-FFF2-40B4-BE49-F238E27FC236}">
                <a16:creationId xmlns:a16="http://schemas.microsoft.com/office/drawing/2014/main" id="{7B65A247-F797-986D-9262-5F352E29AF7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rot="1620185">
            <a:off x="3203123" y="2192877"/>
            <a:ext cx="958503" cy="37103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7" name="Grafik 26" descr="Ein Bild, das Schrift, Grafiken, Logo, Screenshot enthält.&#10;&#10;Automatisch generierte Beschreibung">
            <a:extLst>
              <a:ext uri="{FF2B5EF4-FFF2-40B4-BE49-F238E27FC236}">
                <a16:creationId xmlns:a16="http://schemas.microsoft.com/office/drawing/2014/main" id="{6D2D23F1-CB11-AFD8-C82A-867526D189E9}"/>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624961" y="3013547"/>
            <a:ext cx="915600" cy="367029"/>
          </a:xfrm>
          <a:prstGeom prst="rect">
            <a:avLst/>
          </a:prstGeom>
        </p:spPr>
      </p:pic>
      <p:pic>
        <p:nvPicPr>
          <p:cNvPr id="2068" name="Picture 20">
            <a:extLst>
              <a:ext uri="{FF2B5EF4-FFF2-40B4-BE49-F238E27FC236}">
                <a16:creationId xmlns:a16="http://schemas.microsoft.com/office/drawing/2014/main" id="{BFE9D421-EF6A-B345-FACF-C9572383CE7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rot="1848015">
            <a:off x="3110314" y="1791935"/>
            <a:ext cx="868124" cy="41446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1" name="Google Shape;1800;p68">
            <a:extLst>
              <a:ext uri="{FF2B5EF4-FFF2-40B4-BE49-F238E27FC236}">
                <a16:creationId xmlns:a16="http://schemas.microsoft.com/office/drawing/2014/main" id="{625578FE-0FA1-4727-7922-DF8423EBB927}"/>
              </a:ext>
            </a:extLst>
          </p:cNvPr>
          <p:cNvSpPr txBox="1">
            <a:spLocks/>
          </p:cNvSpPr>
          <p:nvPr/>
        </p:nvSpPr>
        <p:spPr>
          <a:xfrm>
            <a:off x="5094831" y="1473518"/>
            <a:ext cx="331346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Cairo"/>
              <a:buNone/>
              <a:defRPr sz="4600" b="1" i="0" u="none" strike="noStrike" cap="none">
                <a:solidFill>
                  <a:schemeClr val="dk1"/>
                </a:solidFill>
                <a:latin typeface="Cairo"/>
                <a:ea typeface="Cairo"/>
                <a:cs typeface="Cairo"/>
                <a:sym typeface="Cairo"/>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pPr defTabSz="914400">
              <a:buClr>
                <a:srgbClr val="355C2E"/>
              </a:buClr>
              <a:defRPr/>
            </a:pPr>
            <a:r>
              <a:rPr lang="de-DE" sz="1800" kern="0" err="1">
                <a:solidFill>
                  <a:srgbClr val="3B9E8E"/>
                </a:solidFill>
              </a:rPr>
              <a:t>Unidentifiable</a:t>
            </a:r>
            <a:r>
              <a:rPr lang="de-DE" sz="1800" kern="0">
                <a:solidFill>
                  <a:srgbClr val="3B9E8E"/>
                </a:solidFill>
              </a:rPr>
              <a:t> Topics (4/35)</a:t>
            </a:r>
            <a:endParaRPr lang="de-DE"/>
          </a:p>
        </p:txBody>
      </p:sp>
      <p:cxnSp>
        <p:nvCxnSpPr>
          <p:cNvPr id="13" name="Gerade Verbindung mit Pfeil 12">
            <a:extLst>
              <a:ext uri="{FF2B5EF4-FFF2-40B4-BE49-F238E27FC236}">
                <a16:creationId xmlns:a16="http://schemas.microsoft.com/office/drawing/2014/main" id="{DD4C6DF0-CA63-6B90-F56A-8DEE16B35C16}"/>
              </a:ext>
            </a:extLst>
          </p:cNvPr>
          <p:cNvCxnSpPr>
            <a:cxnSpLocks/>
          </p:cNvCxnSpPr>
          <p:nvPr/>
        </p:nvCxnSpPr>
        <p:spPr>
          <a:xfrm>
            <a:off x="4558293" y="1480196"/>
            <a:ext cx="27414" cy="2963292"/>
          </a:xfrm>
          <a:prstGeom prst="straightConnector1">
            <a:avLst/>
          </a:prstGeom>
          <a:ln>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638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0502F390-FE89-0C23-089D-06777D77B8C7}"/>
              </a:ext>
            </a:extLst>
          </p:cNvPr>
          <p:cNvSpPr>
            <a:spLocks noGrp="1"/>
          </p:cNvSpPr>
          <p:nvPr>
            <p:ph idx="1"/>
          </p:nvPr>
        </p:nvSpPr>
        <p:spPr/>
        <p:txBody>
          <a:bodyPr/>
          <a:lstStyle/>
          <a:p>
            <a:pPr marL="266771" lvl="1" indent="0">
              <a:buNone/>
            </a:pPr>
            <a:endParaRPr lang="de-DE"/>
          </a:p>
          <a:p>
            <a:pPr marL="266771" lvl="1" indent="0">
              <a:buNone/>
            </a:pPr>
            <a:endParaRPr lang="de-DE"/>
          </a:p>
        </p:txBody>
      </p:sp>
      <p:sp>
        <p:nvSpPr>
          <p:cNvPr id="3" name="Datumsplatzhalter 2">
            <a:extLst>
              <a:ext uri="{FF2B5EF4-FFF2-40B4-BE49-F238E27FC236}">
                <a16:creationId xmlns:a16="http://schemas.microsoft.com/office/drawing/2014/main" id="{CF58CFBC-99D6-D272-DA9B-850412EAD26C}"/>
              </a:ext>
            </a:extLst>
          </p:cNvPr>
          <p:cNvSpPr>
            <a:spLocks noGrp="1"/>
          </p:cNvSpPr>
          <p:nvPr>
            <p:ph type="dt" sz="half" idx="10"/>
          </p:nvPr>
        </p:nvSpPr>
        <p:spPr/>
        <p:txBody>
          <a:bodyPr/>
          <a:lstStyle/>
          <a:p>
            <a:fld id="{0A9BFA6A-9A63-4E2D-92C0-C77BFA750EDB}" type="datetime1">
              <a:rPr lang="de-DE" noProof="0" smtClean="0"/>
              <a:t>18.07.2023</a:t>
            </a:fld>
            <a:endParaRPr lang="en-US" noProof="0"/>
          </a:p>
        </p:txBody>
      </p:sp>
      <p:sp>
        <p:nvSpPr>
          <p:cNvPr id="4" name="Foliennummernplatzhalter 3">
            <a:extLst>
              <a:ext uri="{FF2B5EF4-FFF2-40B4-BE49-F238E27FC236}">
                <a16:creationId xmlns:a16="http://schemas.microsoft.com/office/drawing/2014/main" id="{2B6BA262-2910-5738-DEFC-D189A68253E0}"/>
              </a:ext>
            </a:extLst>
          </p:cNvPr>
          <p:cNvSpPr>
            <a:spLocks noGrp="1"/>
          </p:cNvSpPr>
          <p:nvPr>
            <p:ph type="sldNum" sz="quarter" idx="12"/>
          </p:nvPr>
        </p:nvSpPr>
        <p:spPr/>
        <p:txBody>
          <a:bodyPr/>
          <a:lstStyle/>
          <a:p>
            <a:fld id="{61696EC4-B4CF-4701-AD06-A8439D6D8E12}" type="slidenum">
              <a:rPr lang="en-US" noProof="0" smtClean="0"/>
              <a:t>9</a:t>
            </a:fld>
            <a:endParaRPr lang="en-US" noProof="0"/>
          </a:p>
        </p:txBody>
      </p:sp>
      <p:sp>
        <p:nvSpPr>
          <p:cNvPr id="5" name="Titel 4">
            <a:extLst>
              <a:ext uri="{FF2B5EF4-FFF2-40B4-BE49-F238E27FC236}">
                <a16:creationId xmlns:a16="http://schemas.microsoft.com/office/drawing/2014/main" id="{202466B0-D8ED-9C30-E227-148D1D67E492}"/>
              </a:ext>
            </a:extLst>
          </p:cNvPr>
          <p:cNvSpPr>
            <a:spLocks noGrp="1"/>
          </p:cNvSpPr>
          <p:nvPr>
            <p:ph type="title"/>
          </p:nvPr>
        </p:nvSpPr>
        <p:spPr>
          <a:xfrm>
            <a:off x="400396" y="296244"/>
            <a:ext cx="7134260" cy="575989"/>
          </a:xfrm>
        </p:spPr>
        <p:txBody>
          <a:bodyPr>
            <a:noAutofit/>
          </a:bodyPr>
          <a:lstStyle/>
          <a:p>
            <a:r>
              <a:rPr lang="de-DE" sz="3450" kern="0">
                <a:solidFill>
                  <a:srgbClr val="3B9E8E"/>
                </a:solidFill>
                <a:latin typeface="Cairo"/>
              </a:rPr>
              <a:t>HIGH SEMANTIC CLUSTER SIMILARITY</a:t>
            </a:r>
            <a:endParaRPr lang="de-DE" sz="3450"/>
          </a:p>
        </p:txBody>
      </p:sp>
      <p:pic>
        <p:nvPicPr>
          <p:cNvPr id="12" name="Grafik 11" descr="Ein Bild, das Text, Screenshot, Diagramm, Schrift enthält.&#10;&#10;Automatisch generierte Beschreibung">
            <a:extLst>
              <a:ext uri="{FF2B5EF4-FFF2-40B4-BE49-F238E27FC236}">
                <a16:creationId xmlns:a16="http://schemas.microsoft.com/office/drawing/2014/main" id="{FAB51612-1815-72D5-C4D4-95EA960392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0958" y="872233"/>
            <a:ext cx="3651042" cy="3651042"/>
          </a:xfrm>
          <a:prstGeom prst="rect">
            <a:avLst/>
          </a:prstGeom>
        </p:spPr>
      </p:pic>
      <p:grpSp>
        <p:nvGrpSpPr>
          <p:cNvPr id="16" name="Gruppieren 15">
            <a:extLst>
              <a:ext uri="{FF2B5EF4-FFF2-40B4-BE49-F238E27FC236}">
                <a16:creationId xmlns:a16="http://schemas.microsoft.com/office/drawing/2014/main" id="{27E3E47B-75A7-6971-9A9A-46C1F44E7DBA}"/>
              </a:ext>
            </a:extLst>
          </p:cNvPr>
          <p:cNvGrpSpPr/>
          <p:nvPr/>
        </p:nvGrpSpPr>
        <p:grpSpPr>
          <a:xfrm>
            <a:off x="4852065" y="872099"/>
            <a:ext cx="3764721" cy="3684133"/>
            <a:chOff x="4979229" y="839142"/>
            <a:chExt cx="3764721" cy="3684133"/>
          </a:xfrm>
        </p:grpSpPr>
        <p:pic>
          <p:nvPicPr>
            <p:cNvPr id="9" name="Grafik 8" descr="Ein Bild, das Text, Screenshot, Muster, Reihe enthält.&#10;&#10;Automatisch generierte Beschreibung">
              <a:extLst>
                <a:ext uri="{FF2B5EF4-FFF2-40B4-BE49-F238E27FC236}">
                  <a16:creationId xmlns:a16="http://schemas.microsoft.com/office/drawing/2014/main" id="{CB023A8C-2C3B-9D9E-3FBA-1D036E6247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79229" y="839142"/>
              <a:ext cx="3764721" cy="3684133"/>
            </a:xfrm>
            <a:prstGeom prst="rect">
              <a:avLst/>
            </a:prstGeom>
          </p:spPr>
        </p:pic>
        <p:sp>
          <p:nvSpPr>
            <p:cNvPr id="13" name="Textfeld 12">
              <a:extLst>
                <a:ext uri="{FF2B5EF4-FFF2-40B4-BE49-F238E27FC236}">
                  <a16:creationId xmlns:a16="http://schemas.microsoft.com/office/drawing/2014/main" id="{D4AC9630-1B8D-152E-3A88-BB44B3488E29}"/>
                </a:ext>
              </a:extLst>
            </p:cNvPr>
            <p:cNvSpPr txBox="1"/>
            <p:nvPr/>
          </p:nvSpPr>
          <p:spPr>
            <a:xfrm>
              <a:off x="5134707" y="2204449"/>
              <a:ext cx="888385" cy="169277"/>
            </a:xfrm>
            <a:prstGeom prst="rect">
              <a:avLst/>
            </a:prstGeom>
            <a:noFill/>
          </p:spPr>
          <p:txBody>
            <a:bodyPr wrap="none" rtlCol="0">
              <a:spAutoFit/>
            </a:bodyPr>
            <a:lstStyle/>
            <a:p>
              <a:r>
                <a:rPr lang="de-DE" sz="500" b="0" i="0">
                  <a:solidFill>
                    <a:srgbClr val="FF0000"/>
                  </a:solidFill>
                  <a:effectLst/>
                  <a:latin typeface="-apple-system"/>
                </a:rPr>
                <a:t>13_meal_dish_lunch_cater</a:t>
              </a:r>
              <a:endParaRPr lang="de-DE" sz="500">
                <a:solidFill>
                  <a:srgbClr val="FF0000"/>
                </a:solidFill>
              </a:endParaRPr>
            </a:p>
          </p:txBody>
        </p:sp>
        <p:sp>
          <p:nvSpPr>
            <p:cNvPr id="14" name="Rechteck 13">
              <a:extLst>
                <a:ext uri="{FF2B5EF4-FFF2-40B4-BE49-F238E27FC236}">
                  <a16:creationId xmlns:a16="http://schemas.microsoft.com/office/drawing/2014/main" id="{55118FFF-3FE5-AB48-4AC9-0FFB5290D118}"/>
                </a:ext>
              </a:extLst>
            </p:cNvPr>
            <p:cNvSpPr/>
            <p:nvPr/>
          </p:nvSpPr>
          <p:spPr>
            <a:xfrm>
              <a:off x="5957127" y="1497393"/>
              <a:ext cx="476138" cy="47340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a:extLst>
                <a:ext uri="{FF2B5EF4-FFF2-40B4-BE49-F238E27FC236}">
                  <a16:creationId xmlns:a16="http://schemas.microsoft.com/office/drawing/2014/main" id="{02E5F007-0C47-3834-66C7-ADB95A8887F3}"/>
                </a:ext>
              </a:extLst>
            </p:cNvPr>
            <p:cNvSpPr/>
            <p:nvPr/>
          </p:nvSpPr>
          <p:spPr>
            <a:xfrm>
              <a:off x="6665921" y="2205296"/>
              <a:ext cx="119035" cy="10525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0" name="Abgerundetes Rechteck 9">
            <a:extLst>
              <a:ext uri="{FF2B5EF4-FFF2-40B4-BE49-F238E27FC236}">
                <a16:creationId xmlns:a16="http://schemas.microsoft.com/office/drawing/2014/main" id="{308B3AAD-B702-832E-F4F9-F7ECD634EFED}"/>
              </a:ext>
            </a:extLst>
          </p:cNvPr>
          <p:cNvSpPr/>
          <p:nvPr/>
        </p:nvSpPr>
        <p:spPr>
          <a:xfrm>
            <a:off x="247148" y="296244"/>
            <a:ext cx="8649704" cy="4373258"/>
          </a:xfrm>
          <a:prstGeom prst="roundRect">
            <a:avLst>
              <a:gd name="adj" fmla="val 6463"/>
            </a:avLst>
          </a:prstGeom>
          <a:solidFill>
            <a:schemeClr val="bg2">
              <a:lumMod val="90000"/>
              <a:alpha val="16877"/>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140281212"/>
      </p:ext>
    </p:extLst>
  </p:cSld>
  <p:clrMapOvr>
    <a:masterClrMapping/>
  </p:clrMapOvr>
</p:sld>
</file>

<file path=ppt/theme/theme1.xml><?xml version="1.0" encoding="utf-8"?>
<a:theme xmlns:a="http://schemas.openxmlformats.org/drawingml/2006/main" name="Design1">
  <a:themeElements>
    <a:clrScheme name="KIT">
      <a:dk1>
        <a:sysClr val="windowText" lastClr="000000"/>
      </a:dk1>
      <a:lt1>
        <a:sysClr val="window" lastClr="FFFFFF"/>
      </a:lt1>
      <a:dk2>
        <a:srgbClr val="009682"/>
      </a:dk2>
      <a:lt2>
        <a:srgbClr val="D9D9D9"/>
      </a:lt2>
      <a:accent1>
        <a:srgbClr val="009682"/>
      </a:accent1>
      <a:accent2>
        <a:srgbClr val="4664AA"/>
      </a:accent2>
      <a:accent3>
        <a:srgbClr val="D9D9D9"/>
      </a:accent3>
      <a:accent4>
        <a:srgbClr val="4CB5A7"/>
      </a:accent4>
      <a:accent5>
        <a:srgbClr val="7D92C3"/>
      </a:accent5>
      <a:accent6>
        <a:srgbClr val="7FCAC0"/>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sign1" id="{D385F135-4BB1-4144-883F-BD663B3FA4BF}" vid="{9BD07EEE-6672-4655-8F7E-3FE0E154673F}"/>
    </a:ext>
  </a:ext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806CF9EE-0354-4876-80FA-1BFF2160347D}">
  <we:reference id="wa104038830" version="1.0.0.3" store="en-US" storeType="OMEX"/>
  <we:alternateReferences>
    <we:reference id="WA104038830" version="1.0.0.3" store="WA104038830"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E47E7A989D9D3940A930332EAF3D2A48" ma:contentTypeVersion="3" ma:contentTypeDescription="Ein neues Dokument erstellen." ma:contentTypeScope="" ma:versionID="4724b00d6b4021241bd161ed8ba3ee75">
  <xsd:schema xmlns:xsd="http://www.w3.org/2001/XMLSchema" xmlns:xs="http://www.w3.org/2001/XMLSchema" xmlns:p="http://schemas.microsoft.com/office/2006/metadata/properties" xmlns:ns2="38323aaf-243e-461f-8a0f-48eaf67dffba" targetNamespace="http://schemas.microsoft.com/office/2006/metadata/properties" ma:root="true" ma:fieldsID="e63b7aa4b55c7094e1e313cf3cd54a82" ns2:_="">
    <xsd:import namespace="38323aaf-243e-461f-8a0f-48eaf67dffba"/>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8323aaf-243e-461f-8a0f-48eaf67dff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167215F-5B29-4792-9E04-A05A65A7445B}">
  <ds:schemaRefs>
    <ds:schemaRef ds:uri="38323aaf-243e-461f-8a0f-48eaf67dffb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3DBBC14-1327-4A77-B9F9-54538E8B627A}">
  <ds:schemaRefs>
    <ds:schemaRef ds:uri="http://schemas.microsoft.com/sharepoint/v3/contenttype/forms"/>
  </ds:schemaRefs>
</ds:datastoreItem>
</file>

<file path=customXml/itemProps3.xml><?xml version="1.0" encoding="utf-8"?>
<ds:datastoreItem xmlns:ds="http://schemas.openxmlformats.org/officeDocument/2006/customXml" ds:itemID="{07E6B6E7-AC79-43DC-AC05-0524ECE1877B}">
  <ds:schemaRefs>
    <ds:schemaRef ds:uri="38323aaf-243e-461f-8a0f-48eaf67dffb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Design1</Template>
  <TotalTime>0</TotalTime>
  <Application>Microsoft Office PowerPoint</Application>
  <PresentationFormat>Custom</PresentationFormat>
  <Slides>15</Slides>
  <Notes>8</Notes>
  <HiddenSlides>0</HiddenSlides>
  <ScaleCrop>false</ScaleCrop>
  <HeadingPairs>
    <vt:vector size="4" baseType="variant">
      <vt:variant>
        <vt:lpstr>Theme</vt:lpstr>
      </vt:variant>
      <vt:variant>
        <vt:i4>2</vt:i4>
      </vt:variant>
      <vt:variant>
        <vt:lpstr>Slide Titles</vt:lpstr>
      </vt:variant>
      <vt:variant>
        <vt:i4>15</vt:i4>
      </vt:variant>
    </vt:vector>
  </HeadingPairs>
  <TitlesOfParts>
    <vt:vector size="17" baseType="lpstr">
      <vt:lpstr>Design1</vt:lpstr>
      <vt:lpstr>Slidesgo Final Pages</vt:lpstr>
      <vt:lpstr>PowerPoint Presentation</vt:lpstr>
      <vt:lpstr>PowerPoint Presentation</vt:lpstr>
      <vt:lpstr>PowerPoint Presentation</vt:lpstr>
      <vt:lpstr>PowerPoint Presentation</vt:lpstr>
      <vt:lpstr>PowerPoint Presentation</vt:lpstr>
      <vt:lpstr>PowerPoint Presentation</vt:lpstr>
      <vt:lpstr>MOST IMPORTANT WORDS PER TOPIC</vt:lpstr>
      <vt:lpstr>IDENTIFYING TOPIC LABELS</vt:lpstr>
      <vt:lpstr>HIGH SEMANTIC CLUSTER SIMILARITY</vt:lpstr>
      <vt:lpstr>POTENTIAL IMPROVEMENT</vt:lpstr>
      <vt:lpstr>PowerPoint Presentation</vt:lpstr>
      <vt:lpstr>BACKUP – LDA</vt:lpstr>
      <vt:lpstr>BACKUP – LDA</vt:lpstr>
      <vt:lpstr>BACKUP – Hierarchical Clustering</vt:lpstr>
      <vt:lpstr>BACKUP – BERTopic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Franzi</dc:creator>
  <cp:revision>1</cp:revision>
  <dcterms:created xsi:type="dcterms:W3CDTF">2017-12-07T14:50:50Z</dcterms:created>
  <dcterms:modified xsi:type="dcterms:W3CDTF">2023-07-18T18:36:16Z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0x010100E47E7A989D9D3940A930332EAF3D2A48</vt:lpwstr>
  </property>
</Properties>
</file>