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4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0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8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1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5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0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2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4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2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A342-4898-46D6-9361-70D2238FF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-218073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b="1" dirty="0">
                <a:solidFill>
                  <a:srgbClr val="FF0000"/>
                </a:solidFill>
              </a:rPr>
              <a:t>J</a:t>
            </a:r>
            <a:r>
              <a:rPr lang="en-US" sz="13800" b="1" dirty="0"/>
              <a:t>anta.bg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F8FAC-6511-4192-A38A-5F99D9159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81175"/>
            <a:ext cx="6324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3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400C43-E002-4000-996A-B42C8B73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917436"/>
            <a:ext cx="3571875" cy="5667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98CEEE-D9AF-4092-8F72-0000D1D64DA3}"/>
              </a:ext>
            </a:extLst>
          </p:cNvPr>
          <p:cNvSpPr txBox="1"/>
          <p:nvPr/>
        </p:nvSpPr>
        <p:spPr>
          <a:xfrm>
            <a:off x="3762375" y="209550"/>
            <a:ext cx="6686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Splash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85B3A-5FB1-4DE4-90ED-B05BD14D494C}"/>
              </a:ext>
            </a:extLst>
          </p:cNvPr>
          <p:cNvSpPr txBox="1"/>
          <p:nvPr/>
        </p:nvSpPr>
        <p:spPr>
          <a:xfrm>
            <a:off x="4476750" y="1876425"/>
            <a:ext cx="671512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Realization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Photoshop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gif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5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47F573-332B-435E-981A-AABB9F535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938212"/>
            <a:ext cx="3562350" cy="5762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A200B6-FF0E-4F20-9D4D-22D7A12A1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062" y="938212"/>
            <a:ext cx="3552825" cy="5743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E0607D-272B-4FDC-8714-33CBD3AB366C}"/>
              </a:ext>
            </a:extLst>
          </p:cNvPr>
          <p:cNvSpPr txBox="1"/>
          <p:nvPr/>
        </p:nvSpPr>
        <p:spPr>
          <a:xfrm>
            <a:off x="2495550" y="107215"/>
            <a:ext cx="7217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Login and Register Screens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514E68-C899-4259-A278-330265DDD517}"/>
              </a:ext>
            </a:extLst>
          </p:cNvPr>
          <p:cNvCxnSpPr>
            <a:cxnSpLocks/>
          </p:cNvCxnSpPr>
          <p:nvPr/>
        </p:nvCxnSpPr>
        <p:spPr>
          <a:xfrm>
            <a:off x="4057095" y="2198133"/>
            <a:ext cx="3959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69C689-5549-4A34-B119-6174B9C9890C}"/>
              </a:ext>
            </a:extLst>
          </p:cNvPr>
          <p:cNvSpPr txBox="1"/>
          <p:nvPr/>
        </p:nvSpPr>
        <p:spPr>
          <a:xfrm>
            <a:off x="4243526" y="1811045"/>
            <a:ext cx="3373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Start activity for result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CFF6C6-7391-41AD-818D-F2EC70DCB877}"/>
              </a:ext>
            </a:extLst>
          </p:cNvPr>
          <p:cNvCxnSpPr>
            <a:cxnSpLocks/>
          </p:cNvCxnSpPr>
          <p:nvPr/>
        </p:nvCxnSpPr>
        <p:spPr>
          <a:xfrm>
            <a:off x="3462291" y="3906175"/>
            <a:ext cx="781235" cy="23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6F6E89-0224-4509-83A9-5A00C1D000CE}"/>
              </a:ext>
            </a:extLst>
          </p:cNvPr>
          <p:cNvSpPr txBox="1"/>
          <p:nvPr/>
        </p:nvSpPr>
        <p:spPr>
          <a:xfrm>
            <a:off x="4341181" y="3906175"/>
            <a:ext cx="24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Loads Home Activity</a:t>
            </a:r>
          </a:p>
        </p:txBody>
      </p:sp>
    </p:spTree>
    <p:extLst>
      <p:ext uri="{BB962C8B-B14F-4D97-AF65-F5344CB8AC3E}">
        <p14:creationId xmlns:p14="http://schemas.microsoft.com/office/powerpoint/2010/main" val="208466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CA54D3-A06C-43D5-99CC-A0F6F9BC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74" y="902019"/>
            <a:ext cx="3590925" cy="5762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9C435-1D21-44DB-8179-FBCB0073575A}"/>
              </a:ext>
            </a:extLst>
          </p:cNvPr>
          <p:cNvSpPr txBox="1"/>
          <p:nvPr/>
        </p:nvSpPr>
        <p:spPr>
          <a:xfrm>
            <a:off x="816746" y="71022"/>
            <a:ext cx="11159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Home and Offer Information  Fragment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3E734-3E92-4D63-9840-6EA1CFDC1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577" y="902019"/>
            <a:ext cx="3581400" cy="5715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72BDDC-6F06-4FD9-AC45-ABBBF55310B1}"/>
              </a:ext>
            </a:extLst>
          </p:cNvPr>
          <p:cNvCxnSpPr>
            <a:cxnSpLocks/>
          </p:cNvCxnSpPr>
          <p:nvPr/>
        </p:nvCxnSpPr>
        <p:spPr>
          <a:xfrm flipH="1">
            <a:off x="7949908" y="1340528"/>
            <a:ext cx="1052004" cy="31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59D9A2-150F-490C-BC54-D3698E345D8D}"/>
              </a:ext>
            </a:extLst>
          </p:cNvPr>
          <p:cNvCxnSpPr/>
          <p:nvPr/>
        </p:nvCxnSpPr>
        <p:spPr>
          <a:xfrm>
            <a:off x="2752078" y="3302493"/>
            <a:ext cx="1713390" cy="37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B3EBD-B940-44F5-BBDB-97CBD86AB822}"/>
              </a:ext>
            </a:extLst>
          </p:cNvPr>
          <p:cNvCxnSpPr/>
          <p:nvPr/>
        </p:nvCxnSpPr>
        <p:spPr>
          <a:xfrm flipH="1" flipV="1">
            <a:off x="11061577" y="2574524"/>
            <a:ext cx="488272" cy="13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0A10C7-F176-424B-9D21-243DD857B130}"/>
              </a:ext>
            </a:extLst>
          </p:cNvPr>
          <p:cNvSpPr txBox="1"/>
          <p:nvPr/>
        </p:nvSpPr>
        <p:spPr>
          <a:xfrm>
            <a:off x="4598633" y="3491444"/>
            <a:ext cx="2503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After clicking the offer you want to see we are showing the information about it.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52E50-D0AC-4D8F-B3D2-3FF5E995A32B}"/>
              </a:ext>
            </a:extLst>
          </p:cNvPr>
          <p:cNvSpPr txBox="1"/>
          <p:nvPr/>
        </p:nvSpPr>
        <p:spPr>
          <a:xfrm>
            <a:off x="6013836" y="1543527"/>
            <a:ext cx="1825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Toolbar menu. Elements – Image button and two Text Views.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B9003-457A-4A33-B76A-177725D0FC7D}"/>
              </a:ext>
            </a:extLst>
          </p:cNvPr>
          <p:cNvSpPr txBox="1"/>
          <p:nvPr/>
        </p:nvSpPr>
        <p:spPr>
          <a:xfrm>
            <a:off x="10387614" y="2050742"/>
            <a:ext cx="111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Calls the seller</a:t>
            </a:r>
          </a:p>
        </p:txBody>
      </p:sp>
    </p:spTree>
    <p:extLst>
      <p:ext uri="{BB962C8B-B14F-4D97-AF65-F5344CB8AC3E}">
        <p14:creationId xmlns:p14="http://schemas.microsoft.com/office/powerpoint/2010/main" val="418842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42A24D-E9AA-4032-AF22-0544FDFE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166" y="895211"/>
            <a:ext cx="3609975" cy="5724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714520-736A-41FE-B25D-5EAD6E15A263}"/>
              </a:ext>
            </a:extLst>
          </p:cNvPr>
          <p:cNvSpPr txBox="1"/>
          <p:nvPr/>
        </p:nvSpPr>
        <p:spPr>
          <a:xfrm>
            <a:off x="1580225" y="248575"/>
            <a:ext cx="5575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DRAWER LAYOUT</a:t>
            </a:r>
            <a:r>
              <a:rPr lang="en-US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123F2C-EA6A-4D7D-8384-DE72DB761391}"/>
              </a:ext>
            </a:extLst>
          </p:cNvPr>
          <p:cNvCxnSpPr>
            <a:cxnSpLocks/>
          </p:cNvCxnSpPr>
          <p:nvPr/>
        </p:nvCxnSpPr>
        <p:spPr>
          <a:xfrm flipH="1">
            <a:off x="6986726" y="1145219"/>
            <a:ext cx="1233997" cy="59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161FD7-7ED5-451C-BEE4-88AEBCD479F1}"/>
              </a:ext>
            </a:extLst>
          </p:cNvPr>
          <p:cNvSpPr txBox="1"/>
          <p:nvPr/>
        </p:nvSpPr>
        <p:spPr>
          <a:xfrm>
            <a:off x="932155" y="1740023"/>
            <a:ext cx="62232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Drawer Layout. Two nested layouts in the Drawer Layout. One for the main screen and one for the hidden menu. The hidden menu has 5 buttons each of them loads different fragment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– loads the fragment with the offers.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Item – loads the fragment where you can add offers by yourself.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Info – loads the fragment which shows your personal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out – goes to Login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Quit – Closing the application.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BA4D1F-172B-436A-8FF2-FE049CD3B3A3}"/>
              </a:ext>
            </a:extLst>
          </p:cNvPr>
          <p:cNvCxnSpPr/>
          <p:nvPr/>
        </p:nvCxnSpPr>
        <p:spPr>
          <a:xfrm flipH="1" flipV="1">
            <a:off x="6986726" y="3932808"/>
            <a:ext cx="1367161" cy="28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5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DE4B1B-351C-4B16-B654-41A5CA468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080" y="999673"/>
            <a:ext cx="3571875" cy="5695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DEF437-05C2-4D02-AFDA-5CD68ADB8BD7}"/>
              </a:ext>
            </a:extLst>
          </p:cNvPr>
          <p:cNvSpPr txBox="1"/>
          <p:nvPr/>
        </p:nvSpPr>
        <p:spPr>
          <a:xfrm>
            <a:off x="523782" y="168676"/>
            <a:ext cx="10422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Add offer to the market Fragment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D061E8-2CB6-46E5-93B0-900CB5B7F2E1}"/>
              </a:ext>
            </a:extLst>
          </p:cNvPr>
          <p:cNvCxnSpPr/>
          <p:nvPr/>
        </p:nvCxnSpPr>
        <p:spPr>
          <a:xfrm>
            <a:off x="7057748" y="2601157"/>
            <a:ext cx="0" cy="112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0859B8-D2A8-46AA-A2BA-D52890E7D63F}"/>
              </a:ext>
            </a:extLst>
          </p:cNvPr>
          <p:cNvCxnSpPr/>
          <p:nvPr/>
        </p:nvCxnSpPr>
        <p:spPr>
          <a:xfrm>
            <a:off x="4412202" y="2601157"/>
            <a:ext cx="0" cy="112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CF8EEC-48A6-4235-9A2C-86FD3A54BBAD}"/>
              </a:ext>
            </a:extLst>
          </p:cNvPr>
          <p:cNvCxnSpPr/>
          <p:nvPr/>
        </p:nvCxnSpPr>
        <p:spPr>
          <a:xfrm flipH="1">
            <a:off x="4412202" y="2601157"/>
            <a:ext cx="2645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6A905-385E-4D2A-B6BD-4DA00860ABD9}"/>
              </a:ext>
            </a:extLst>
          </p:cNvPr>
          <p:cNvCxnSpPr/>
          <p:nvPr/>
        </p:nvCxnSpPr>
        <p:spPr>
          <a:xfrm>
            <a:off x="4429957" y="3728621"/>
            <a:ext cx="2627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DC2ED2-EACD-41E8-8FB3-6655E89DF893}"/>
              </a:ext>
            </a:extLst>
          </p:cNvPr>
          <p:cNvCxnSpPr/>
          <p:nvPr/>
        </p:nvCxnSpPr>
        <p:spPr>
          <a:xfrm flipV="1">
            <a:off x="6986726" y="2707689"/>
            <a:ext cx="176665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0E7844-E61E-4171-AE4F-960FFAAAD733}"/>
              </a:ext>
            </a:extLst>
          </p:cNvPr>
          <p:cNvSpPr txBox="1"/>
          <p:nvPr/>
        </p:nvSpPr>
        <p:spPr>
          <a:xfrm>
            <a:off x="8851037" y="2416491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your offer data.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174FE1-D3CC-42E6-9995-FE28364BD97D}"/>
              </a:ext>
            </a:extLst>
          </p:cNvPr>
          <p:cNvCxnSpPr/>
          <p:nvPr/>
        </p:nvCxnSpPr>
        <p:spPr>
          <a:xfrm flipH="1" flipV="1">
            <a:off x="3107184" y="3164889"/>
            <a:ext cx="1589103" cy="84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F202A8-C775-412A-8227-7E322451E150}"/>
              </a:ext>
            </a:extLst>
          </p:cNvPr>
          <p:cNvCxnSpPr/>
          <p:nvPr/>
        </p:nvCxnSpPr>
        <p:spPr>
          <a:xfrm flipV="1">
            <a:off x="6986726" y="3844031"/>
            <a:ext cx="1766657" cy="10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41A2F2-962C-48C2-8A31-15832D818E3B}"/>
              </a:ext>
            </a:extLst>
          </p:cNvPr>
          <p:cNvCxnSpPr/>
          <p:nvPr/>
        </p:nvCxnSpPr>
        <p:spPr>
          <a:xfrm flipH="1" flipV="1">
            <a:off x="3480047" y="5379868"/>
            <a:ext cx="1589103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ED6128-BCFF-4CA5-9AB6-1CE32B6BCAC3}"/>
              </a:ext>
            </a:extLst>
          </p:cNvPr>
          <p:cNvSpPr txBox="1"/>
          <p:nvPr/>
        </p:nvSpPr>
        <p:spPr>
          <a:xfrm>
            <a:off x="8851037" y="3588798"/>
            <a:ext cx="2032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data is valid, offer is added to the market.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6F4093-908B-4615-B767-C21199E932F0}"/>
              </a:ext>
            </a:extLst>
          </p:cNvPr>
          <p:cNvSpPr txBox="1"/>
          <p:nvPr/>
        </p:nvSpPr>
        <p:spPr>
          <a:xfrm>
            <a:off x="1339002" y="2707689"/>
            <a:ext cx="275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image from your phone’s gallery.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ECC3A0-5A2F-4F2D-897D-DE2BE09B24E3}"/>
              </a:ext>
            </a:extLst>
          </p:cNvPr>
          <p:cNvSpPr txBox="1"/>
          <p:nvPr/>
        </p:nvSpPr>
        <p:spPr>
          <a:xfrm>
            <a:off x="798990" y="4512128"/>
            <a:ext cx="2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illustrated here.</a:t>
            </a:r>
          </a:p>
        </p:txBody>
      </p:sp>
    </p:spTree>
    <p:extLst>
      <p:ext uri="{BB962C8B-B14F-4D97-AF65-F5344CB8AC3E}">
        <p14:creationId xmlns:p14="http://schemas.microsoft.com/office/powerpoint/2010/main" val="102691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632328-9EFD-408A-B848-CCA90566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10" y="692551"/>
            <a:ext cx="3600450" cy="5810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DDB2E3-DE2B-474D-A9B4-AE9762E86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713" y="759226"/>
            <a:ext cx="3638550" cy="5743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370B2C-8B21-415F-8880-EF112C3CF3D1}"/>
              </a:ext>
            </a:extLst>
          </p:cNvPr>
          <p:cNvSpPr txBox="1"/>
          <p:nvPr/>
        </p:nvSpPr>
        <p:spPr>
          <a:xfrm>
            <a:off x="584910" y="97654"/>
            <a:ext cx="11337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User personal information and Update personal information Fragments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C545B0-CFFD-465C-91D5-E27A96F72698}"/>
              </a:ext>
            </a:extLst>
          </p:cNvPr>
          <p:cNvCxnSpPr/>
          <p:nvPr/>
        </p:nvCxnSpPr>
        <p:spPr>
          <a:xfrm flipV="1">
            <a:off x="3701988" y="2539014"/>
            <a:ext cx="736847" cy="27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231362-E773-43B2-B5FD-142549FD27DA}"/>
              </a:ext>
            </a:extLst>
          </p:cNvPr>
          <p:cNvCxnSpPr/>
          <p:nvPr/>
        </p:nvCxnSpPr>
        <p:spPr>
          <a:xfrm>
            <a:off x="3542190" y="5273336"/>
            <a:ext cx="421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FBA925-86AC-466A-88EF-A1253779172D}"/>
              </a:ext>
            </a:extLst>
          </p:cNvPr>
          <p:cNvSpPr txBox="1"/>
          <p:nvPr/>
        </p:nvSpPr>
        <p:spPr>
          <a:xfrm>
            <a:off x="4660777" y="2201662"/>
            <a:ext cx="2725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fragment is showing your personal information.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B5745-2137-4CE0-8D06-3B985DEF45F4}"/>
              </a:ext>
            </a:extLst>
          </p:cNvPr>
          <p:cNvSpPr txBox="1"/>
          <p:nvPr/>
        </p:nvSpPr>
        <p:spPr>
          <a:xfrm>
            <a:off x="4619347" y="4350006"/>
            <a:ext cx="3053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clicking on this button, the user can change the most of the fields about himself.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74FEA3-A235-4388-A08C-10A6187A4FEA}"/>
              </a:ext>
            </a:extLst>
          </p:cNvPr>
          <p:cNvSpPr txBox="1"/>
          <p:nvPr/>
        </p:nvSpPr>
        <p:spPr>
          <a:xfrm>
            <a:off x="4926598" y="5354230"/>
            <a:ext cx="265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Changing email and password is forbidden.</a:t>
            </a:r>
          </a:p>
        </p:txBody>
      </p:sp>
    </p:spTree>
    <p:extLst>
      <p:ext uri="{BB962C8B-B14F-4D97-AF65-F5344CB8AC3E}">
        <p14:creationId xmlns:p14="http://schemas.microsoft.com/office/powerpoint/2010/main" val="19344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513BDC-58BA-4827-AC22-14487682FE39}"/>
              </a:ext>
            </a:extLst>
          </p:cNvPr>
          <p:cNvSpPr txBox="1"/>
          <p:nvPr/>
        </p:nvSpPr>
        <p:spPr>
          <a:xfrm>
            <a:off x="1331650" y="577049"/>
            <a:ext cx="9046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Project created by Ivan Georgiev and Aleksander Mironov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7F9C8-943B-46D3-8B57-A0FB05691D9F}"/>
              </a:ext>
            </a:extLst>
          </p:cNvPr>
          <p:cNvSpPr txBox="1"/>
          <p:nvPr/>
        </p:nvSpPr>
        <p:spPr>
          <a:xfrm>
            <a:off x="3156011" y="3026056"/>
            <a:ext cx="620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Group: Java/Android Season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CB30A-6979-4B52-A38E-D46AC3728603}"/>
              </a:ext>
            </a:extLst>
          </p:cNvPr>
          <p:cNvSpPr txBox="1"/>
          <p:nvPr/>
        </p:nvSpPr>
        <p:spPr>
          <a:xfrm>
            <a:off x="3675355" y="2201662"/>
            <a:ext cx="516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IT TALENTS</a:t>
            </a:r>
          </a:p>
        </p:txBody>
      </p:sp>
    </p:spTree>
    <p:extLst>
      <p:ext uri="{BB962C8B-B14F-4D97-AF65-F5344CB8AC3E}">
        <p14:creationId xmlns:p14="http://schemas.microsoft.com/office/powerpoint/2010/main" val="329074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238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Janta.bg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Janta.bg</dc:title>
  <dc:creator>Ivan</dc:creator>
  <cp:lastModifiedBy>Ivan</cp:lastModifiedBy>
  <cp:revision>7</cp:revision>
  <dcterms:created xsi:type="dcterms:W3CDTF">2017-10-09T07:24:05Z</dcterms:created>
  <dcterms:modified xsi:type="dcterms:W3CDTF">2017-10-09T08:55:09Z</dcterms:modified>
</cp:coreProperties>
</file>