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23747808e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23747808e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23747808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23747808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23747808e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23747808e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23747808e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23747808e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23747808e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23747808e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23747808e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23747808e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23747808e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23747808e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d23747808e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d23747808e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23747808e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23747808e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d23747808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d23747808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23747808e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23747808e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23747808e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23747808e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23747808e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23747808e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3747808e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3747808e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23747808e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23747808e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23747808e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23747808e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23747808e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23747808e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23747808e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23747808e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23747808e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23747808e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Obrada upita kod Elasticsearch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Student: Aleksandar Mitić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Br. ind. : 1204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ctrTitle"/>
          </p:nvPr>
        </p:nvSpPr>
        <p:spPr>
          <a:xfrm>
            <a:off x="165975" y="1694400"/>
            <a:ext cx="7690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 txBox="1"/>
          <p:nvPr>
            <p:ph idx="1" type="subTitle"/>
          </p:nvPr>
        </p:nvSpPr>
        <p:spPr>
          <a:xfrm>
            <a:off x="85375" y="4348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