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Maven Pro" charset="0"/>
      <p:regular r:id="rId23"/>
      <p:bold r:id="rId24"/>
    </p:embeddedFont>
    <p:embeddedFont>
      <p:font typeface="Nunito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93385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23747808e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23747808e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23747808e_0_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23747808e_0_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23747808e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23747808e_0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23747808e_0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23747808e_0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23747808e_0_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23747808e_0_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d23747808e_0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d23747808e_0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23747808e_0_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d23747808e_0_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23747808e_0_1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23747808e_0_10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23747808e_0_1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23747808e_0_1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d23747808e_0_1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d23747808e_0_1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23747808e_0_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23747808e_0_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23747808e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d23747808e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23747808e_0_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23747808e_0_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23747808e_0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23747808e_0_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23747808e_0_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23747808e_0_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23747808e_0_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23747808e_0_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23747808e_0_9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23747808e_0_9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23747808e_0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d23747808e_0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23747808e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23747808e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0" y="780000"/>
            <a:ext cx="7690200" cy="1505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 dirty="0"/>
              <a:t>Obrada upita kod Elasticsearch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Student: Aleksandar Mitić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Br. ind. : 1204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0" y="1903445"/>
            <a:ext cx="6402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b="1" dirty="0" smtClean="0">
                <a:solidFill>
                  <a:schemeClr val="bg1"/>
                </a:solidFill>
                <a:latin typeface="Maven Pro" charset="0"/>
              </a:rPr>
              <a:t>Predmet: Sistemi za upravljanje bazama podataka</a:t>
            </a:r>
            <a:endParaRPr lang="en-US" sz="1600" b="1" dirty="0">
              <a:solidFill>
                <a:schemeClr val="bg1"/>
              </a:solidFill>
              <a:latin typeface="Maven Pro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2"/>
          <p:cNvSpPr txBox="1">
            <a:spLocks noGrp="1"/>
          </p:cNvSpPr>
          <p:nvPr>
            <p:ph type="subTitle" idx="1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>
            <a:spLocks noGrp="1"/>
          </p:cNvSpPr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3"/>
          <p:cNvSpPr txBox="1">
            <a:spLocks noGrp="1"/>
          </p:cNvSpPr>
          <p:nvPr>
            <p:ph type="subTitle" idx="1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>
            <a:spLocks noGrp="1"/>
          </p:cNvSpPr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4"/>
          <p:cNvSpPr txBox="1">
            <a:spLocks noGrp="1"/>
          </p:cNvSpPr>
          <p:nvPr>
            <p:ph type="subTitle" idx="1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>
            <a:spLocks noGrp="1"/>
          </p:cNvSpPr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5"/>
          <p:cNvSpPr txBox="1">
            <a:spLocks noGrp="1"/>
          </p:cNvSpPr>
          <p:nvPr>
            <p:ph type="subTitle" idx="1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>
            <a:spLocks noGrp="1"/>
          </p:cNvSpPr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6"/>
          <p:cNvSpPr txBox="1">
            <a:spLocks noGrp="1"/>
          </p:cNvSpPr>
          <p:nvPr>
            <p:ph type="subTitle" idx="1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>
            <a:spLocks noGrp="1"/>
          </p:cNvSpPr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7"/>
          <p:cNvSpPr txBox="1">
            <a:spLocks noGrp="1"/>
          </p:cNvSpPr>
          <p:nvPr>
            <p:ph type="subTitle" idx="1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>
            <a:spLocks noGrp="1"/>
          </p:cNvSpPr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8"/>
          <p:cNvSpPr txBox="1">
            <a:spLocks noGrp="1"/>
          </p:cNvSpPr>
          <p:nvPr>
            <p:ph type="subTitle" idx="1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>
            <a:spLocks noGrp="1"/>
          </p:cNvSpPr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9"/>
          <p:cNvSpPr txBox="1">
            <a:spLocks noGrp="1"/>
          </p:cNvSpPr>
          <p:nvPr>
            <p:ph type="subTitle" idx="1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 txBox="1">
            <a:spLocks noGrp="1"/>
          </p:cNvSpPr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0"/>
          <p:cNvSpPr txBox="1">
            <a:spLocks noGrp="1"/>
          </p:cNvSpPr>
          <p:nvPr>
            <p:ph type="subTitle" idx="1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 txBox="1">
            <a:spLocks noGrp="1"/>
          </p:cNvSpPr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 txBox="1">
            <a:spLocks noGrp="1"/>
          </p:cNvSpPr>
          <p:nvPr>
            <p:ph type="subTitle" idx="1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1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"/>
          <p:cNvSpPr txBox="1">
            <a:spLocks noGrp="1"/>
          </p:cNvSpPr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2"/>
          <p:cNvSpPr txBox="1">
            <a:spLocks noGrp="1"/>
          </p:cNvSpPr>
          <p:nvPr>
            <p:ph type="subTitle" idx="1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subTitle" idx="1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subTitle" idx="1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subTitle" idx="1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subTitle" idx="1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1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subTitle" idx="1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subTitle" idx="1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(16:9)</PresentationFormat>
  <Paragraphs>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Maven Pro</vt:lpstr>
      <vt:lpstr>Nunito</vt:lpstr>
      <vt:lpstr>Momentum</vt:lpstr>
      <vt:lpstr>Obrada upita kod Elasticsearch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Obrada upita kod Elasticsearch</dc:title>
  <cp:lastModifiedBy>Aca</cp:lastModifiedBy>
  <cp:revision>1</cp:revision>
  <dcterms:modified xsi:type="dcterms:W3CDTF">2021-04-14T19:48:53Z</dcterms:modified>
</cp:coreProperties>
</file>