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Aleksandar Mitic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27T18:33:36.192">
    <p:pos x="1271" y="649"/>
    <p:text>Na slici 4, prikazan je prsten kod Cassandre koji sadrži tri čvora u kojima se čuvaju različiti ključevi koji se dobijaju izračunavanjem pomoću „hash“ funkcije i na osnovu njih se odlučuje lokacija podataka u sistemu kao i lokacija replika. Podrazumevana konfiguracija za faktor replikacije kod Cassandre je 3, što znači da će svi podaci, koji su uskladišteni na prvom čvoru, biti iskopirani i na preostala dva čvora. Boje u prstenu predstavljaju skup ključeva uskladištenih u svakom čvoru prema broju opsega koje vraća heš funkcija. U ovom primeru svi ključevi od 1 do 38 biće postavljeni na čvor 1, pa će ključ 1 biti sačuvan na čvoru 1, a jedna njegova kopija na čvorovima 2 i 3 s obzirom na konfiguraciju faktora replikacije od tri. U tom slučaju, ako neka aplikacija treba da pristupi ključu 1, a da pri tom čvor 1 nije u funkciji, Cassandra će pokušati da dobije njegovu kopiju iz čvorova 2 ili 3.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6-27T18:37:20.193">
    <p:pos x="641" y="816"/>
    <p:text>Kod Cassandre ne postoji glavni čvor u klasteru, već svaki čvor može da deluje kao koordinacioni čvor (eng. „master node“). Kada se korisnik poveže sa bilo kojim čvorom, taj čvor se proglašava koordinacionim čvorom i on postaje postaje odgovoran za svako čitanje i upis podataka u sistemu. Takođe, Cassandra podržava specifičnu konfiguraciju za postavljanje centara podataka (eng. „data center“), tako što se mogu definisati pozicije svakog čvora u centru podataka pa čak i pozicije svake grupe (eng. „rack“) čvorova u prstenu. Ova konfiguracija pomaže da se poveća nivo visoke dostupnosti, a takođe i da se smanji kašnjenje prilikom čitanja, tako što će korisnici čitati podatke iz najbližeg čvora. Na slici 5 je dat primer Cassandra klastera koji je konfigurisan sa 8 čvorova koji su pozicionirani u različitim centrima podataka: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6-27T18:44:30.766">
    <p:pos x="202" y="1077"/>
    <p:text>Svi čvorovi kod Cassandre međusobno komuniciraju putem peer-to-peer [2] komunikacijskog protokola koji se još naziva i „Gossip Protocol“. Ovaj protokol emituje informacije o podacima i stanju čvorova u sistemu. Jedna zanimljivost ovog protokola je da on zapravo tračari! Jedan čvor ne treba da „razgovara“ sa svim ostalim čvorovima da bi saznao nešto o njima. Da bi se izbegao komunikacijski haos kada jedan čvor komunicira sa drugim čvorom kod Cassandre, on ne samo da pruža informacije o svom statusu, već pruža i najnovije informacije o čvorovima sa kojima je ranije komunicirao. Kroz ovaj proces dolazi do smanjenja mrežnog zagušenja, više informacija se čuva i povećava se efikasnost prikupljanja informacija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6-27T18:55:20.989">
    <p:pos x="813" y="954"/>
    <p:text>U perspektivi jednog čvora kada klijent zahteva da upiše podatke u Cassandrin čvor, zahtev se trajno upisuje u datoteci za evidencije (eng. „commit log file“) na disku, a zatim se podaci zapisuju u memorijsku tabelu koja se naziva „memtable“. Kada je memtable puna, nakon dostizanja unapred podešenog praga, vrši se upis na disk u nepromenljivoj strukturi koja se naziva SSTable. Svaka tabela kod Cassandre ima odgovarajuće memtable i SSTable. Na slici 8 prikazana je putanja za upis podataka kod Cassandre: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2330375e5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2330375e5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2330375e5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2330375e5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2330375e5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2330375e5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2330375e5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2330375e5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2330375e5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2330375e5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2330375e5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2330375e5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2330375e5_0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2330375e5_0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2330375e5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2330375e5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2330375e5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2330375e5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2330375e5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2330375e5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2330375e5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2330375e5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4.xm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569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Distribuirane baze podataka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Apache Cassandra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Aleksandar Mitić, 1204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ctrTitle"/>
          </p:nvPr>
        </p:nvSpPr>
        <p:spPr>
          <a:xfrm>
            <a:off x="60525" y="90423"/>
            <a:ext cx="42555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Putanja za upis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241100" y="1295925"/>
            <a:ext cx="873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150" y="1514575"/>
            <a:ext cx="6639801" cy="29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ctrTitle"/>
          </p:nvPr>
        </p:nvSpPr>
        <p:spPr>
          <a:xfrm>
            <a:off x="60525" y="90423"/>
            <a:ext cx="42555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Putanja za čitanje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241100" y="1295925"/>
            <a:ext cx="873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675" y="1415000"/>
            <a:ext cx="5836650" cy="30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ctrTitle"/>
          </p:nvPr>
        </p:nvSpPr>
        <p:spPr>
          <a:xfrm>
            <a:off x="2444250" y="2194948"/>
            <a:ext cx="42555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Hvala na pažnji!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60525" y="90423"/>
            <a:ext cx="42555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Uvod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41100" y="1295925"/>
            <a:ext cx="8739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distribuiranja 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dostupnosti podataka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pretraživanja facebook prijemnog sandučeta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Facebook inžinjeri kao kombinaciju Amazon Dynamo i Googlove BigTable kreirali su distribuiranu NoSQL bazu podataka koju su nazvali Apache Cassandra	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60525" y="90423"/>
            <a:ext cx="42555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CAP teorema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938" y="966273"/>
            <a:ext cx="5696113" cy="399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60525" y="90425"/>
            <a:ext cx="49221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Column-based struktura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241100" y="1295925"/>
            <a:ext cx="873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50" y="1567150"/>
            <a:ext cx="7388899" cy="24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60525" y="90423"/>
            <a:ext cx="42555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Mapiranje kolona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241100" y="1295925"/>
            <a:ext cx="873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175" y="1495743"/>
            <a:ext cx="7473750" cy="253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60525" y="90423"/>
            <a:ext cx="42555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Klaster topologija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241100" y="1295925"/>
            <a:ext cx="873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076" y="1030300"/>
            <a:ext cx="510785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ctrTitle"/>
          </p:nvPr>
        </p:nvSpPr>
        <p:spPr>
          <a:xfrm>
            <a:off x="60525" y="90423"/>
            <a:ext cx="42555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Cassandra Claster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241100" y="1295925"/>
            <a:ext cx="873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101" y="1295926"/>
            <a:ext cx="7183900" cy="36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60525" y="90425"/>
            <a:ext cx="62985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Komunikacija između čvorova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321475" y="1709850"/>
            <a:ext cx="52038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-"/>
            </a:pP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Peer-to-peer komunikacija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-"/>
            </a:pP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Emituje: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-"/>
            </a:pP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informacije </a:t>
            </a: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podacima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-"/>
            </a:pP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stanju čvorova u sistemu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-"/>
            </a:pP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“Gosip Protocol”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800" y="1910775"/>
            <a:ext cx="29908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140875" y="120600"/>
            <a:ext cx="49623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Podesiva konzistentnost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140875" y="944325"/>
            <a:ext cx="8739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- samo jedna replika sme da vrati odgovor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- dve replike moraju da odgovore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- tri replike moraju da odgovore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QUORUM - glavna replika od (n / 2 + 1) replike mora da odgovori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- sve replike moraju da odgovore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LOCAL_QUORUM - glavna replika u lokalnom centru podataka mora da odgovori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EACH_QUORUM - glavna replika u svakom centru podataka mora da odgovori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LOCAL_ONE - samo jedna replika mora da odgovori. U klasteru koji sadrži različite centre podataka ovo takođe garantuje da se zahtevi za čitanje ne šalju udaljenom centru podataka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- jedna replika može da vrati odgovor ili koordinator može da sačuva „nagoveštaj“ (eng. „hint“). Ako se nagoveštaj sačuva koordinator će kasnije pokušati da reprodukuje nagoveštaj i da dostavi mutaciju na replike. Ovaj nivo konzistentnosti prihvaćen je samo od strane operacija za upis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- ovaj nivo konzistentnosti se koristi samo za upotrebu nad lakim transakcijama. Ekvivalentno je QUORUM-u.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LOCAL_SERIAL - isto kao SERIAL ali se koristi za lokalno održavanje doslednosti u okviru jednog centra podataka. Ekvivalentno LOCAL_QUORUM-u.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