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303" r:id="rId3"/>
    <p:sldId id="258" r:id="rId4"/>
    <p:sldId id="257" r:id="rId5"/>
    <p:sldId id="271" r:id="rId6"/>
    <p:sldId id="270" r:id="rId7"/>
    <p:sldId id="304" r:id="rId8"/>
    <p:sldId id="305" r:id="rId9"/>
    <p:sldId id="308" r:id="rId10"/>
    <p:sldId id="307" r:id="rId11"/>
    <p:sldId id="309" r:id="rId12"/>
    <p:sldId id="310" r:id="rId13"/>
    <p:sldId id="311" r:id="rId14"/>
    <p:sldId id="312" r:id="rId15"/>
    <p:sldId id="259" r:id="rId16"/>
    <p:sldId id="261" r:id="rId17"/>
  </p:sldIdLst>
  <p:sldSz cx="9144000" cy="5143500" type="screen16x9"/>
  <p:notesSz cx="6858000" cy="9144000"/>
  <p:embeddedFontLst>
    <p:embeddedFont>
      <p:font typeface="Lobster" panose="00000500000000000000" pitchFamily="2" charset="0"/>
      <p:regular r:id="rId19"/>
    </p:embeddedFont>
    <p:embeddedFont>
      <p:font typeface="Oswald" panose="00000500000000000000" pitchFamily="2" charset="0"/>
      <p:regular r:id="rId20"/>
      <p:bold r:id="rId21"/>
    </p:embeddedFont>
    <p:embeddedFont>
      <p:font typeface="Oswald Light" panose="00000400000000000000" pitchFamily="2" charset="0"/>
      <p:regular r:id="rId22"/>
    </p:embeddedFont>
    <p:embeddedFont>
      <p:font typeface="Oswald SemiBold" panose="00000700000000000000"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12">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7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A8A415-AAF3-4F06-B538-B5A6603C7333}">
  <a:tblStyle styleId="{10A8A415-AAF3-4F06-B538-B5A6603C73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08"/>
      </p:cViewPr>
      <p:guideLst>
        <p:guide orient="horz" pos="271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f7a687e19_0_21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f7a687e19_0_21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U ovoj fazi je bilo neophodno definisati scenarije slučajeve upotrebe za navedene funkcionalne zahteve u nacrtu projekta.</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Tim je fazu otpočeo timskim sastankom na kom je odlučeno da će jedan član biti zadužen za izradu prototipa koji će biti prilagođavan SSU dokumentima, dok će preostala tri člana tima napisati SSU dokumente.</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indent="-171450">
              <a:buClr>
                <a:schemeClr val="bg1"/>
              </a:buClr>
              <a:buSzPts val="1100"/>
              <a:buFont typeface="Arial" panose="020B0604020202020204" pitchFamily="34" charset="0"/>
              <a:buChar char="•"/>
            </a:pPr>
            <a:r>
              <a:rPr lang="sr-Latn-RS" dirty="0">
                <a:solidFill>
                  <a:srgbClr val="FFFFFF"/>
                </a:solidFill>
              </a:rPr>
              <a:t>Na završnom sastanku ove faze su svi članovi tima bili upoznati sa radom drugih članova i napravljene su korekcije nedostataka koji su napravljeni u samostalnom radu. Tim je odlučio da se u figmi osmisli dizajn aplikacije po uzoru na koji će u implementacionoj fazi biti implementirana aplikacija.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7698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f7a687e19_0_21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f7a687e19_0_21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U ovoj fazi je bilo neophodno definisati scenarije slučajeve upotrebe za navedene funkcionalne zahteve u nacrtu projekta.</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Tim je fazu otpočeo timskim sastankom na kom je odlučeno da će jedan član biti zadužen za izradu prototipa koji će biti prilagođavan SSU dokumentima, dok će preostala tri člana tima napisati SSU dokumente.</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indent="-171450">
              <a:buClr>
                <a:schemeClr val="bg1"/>
              </a:buClr>
              <a:buSzPts val="1100"/>
              <a:buFont typeface="Arial" panose="020B0604020202020204" pitchFamily="34" charset="0"/>
              <a:buChar char="•"/>
            </a:pPr>
            <a:r>
              <a:rPr lang="sr-Latn-RS" dirty="0">
                <a:solidFill>
                  <a:srgbClr val="FFFFFF"/>
                </a:solidFill>
              </a:rPr>
              <a:t>Na završnom sastanku ove faze su svi članovi tima bili upoznati sa radom drugih članova i napravljene su korekcije nedostataka koji su napravljeni u samostalnom radu. Tim je odlučio da se u figmi osmisli dizajn aplikacije po uzoru na koji će u implementacionoj fazi biti implementirana aplikacija.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09615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9c36987ae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9c36987a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9c36987ae9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9c36987ae9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c36987a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c36987a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264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c36987a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c36987a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f7a687e19_0_21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f7a687e19_0_21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r-Latn-RS" dirty="0">
                <a:solidFill>
                  <a:srgbClr val="FFFFFF"/>
                </a:solidFill>
              </a:rPr>
              <a:t>Faza je otpočela timskim sastankom gde je nakon izloženih ideja o izgledu aplikacije svakog člana doneta odluka o početnom izgledu aplikacije. Izrada samog dokumenta nacrta projekta je podeljena tako što je jedan član bio zadužen da uradi osnovnu verziju, koja je išla na doradu do drugog člana tima i tako dok nije prošao reviziju i dopune svih članova tima.</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9f7c1941a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9f7c1941a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429230543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429230543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f7a687e19_0_21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f7a687e19_0_21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U ovoj fazi je bilo neophodno definisati scenarije slučajeve upotrebe za navedene funkcionalne zahteve u nacrtu projekta.</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Tim je fazu otpočeo timskim sastankom na kom je odlučeno da će jedan član biti zadužen za izradu prototipa koji će biti prilagođavan SSU dokumentima, dok će preostala tri člana tima napisati SSU dokumente.</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indent="-171450">
              <a:buClr>
                <a:schemeClr val="bg1"/>
              </a:buClr>
              <a:buSzPts val="1100"/>
              <a:buFont typeface="Arial" panose="020B0604020202020204" pitchFamily="34" charset="0"/>
              <a:buChar char="•"/>
            </a:pPr>
            <a:r>
              <a:rPr lang="sr-Latn-RS" dirty="0">
                <a:solidFill>
                  <a:srgbClr val="FFFFFF"/>
                </a:solidFill>
              </a:rPr>
              <a:t>Na završnom sastanku ove faze su svi članovi tima bili upoznati sa radom drugih članova i napravljene su korekcije nedostataka koji su napravljeni u samostalnom radu. Tim je odlučio da se u figmi osmisli dizajn aplikacije po uzoru na koji će u implementacionoj fazi biti implementirana aplikacija.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9773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f7a687e19_0_21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f7a687e19_0_21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Na inicijanom sastanku ove faze tim BOSS se upoznao sa projektom tima DIVINE nad kojim je bilo neophodno sprovesti proces formalne inspekcije. Ravnomerno je raspodeljen broj SSU dokumenata koje je svaki član trebao da pregleda i podeljene su uloge moderatora, inspektora (svi članovi tima) i zapisničara.</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Nakon što su svi inspektori prijavili da su završili svoj deo posla i izradili dokument log inspektora održan je sastanak na kom je osim članova tima BOSS prisustvovala i Ana Lutovac u ulozi autora tima DIVINE. Na ovom sastanku su prodiskutovani uočeni defekti, objedinjeni logovi inspektora u izveštaj FR faze tima BOSS i napravljen zapisnik sastanka.</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Na kraju ove faze održan je završni sastanak na kom su prisustvovali svi članovi tima i na njemu je pregledan dokument o izveštaju defekata uočenih u našem projektu čiju formalnu inspekciju je obavljao tim 4 DESPERADOS. Svaki član tima u čijem SSU je uočen defekat je bio zadužen da ispravi uočene greške i pripremi dokumentaciju za slanje.</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Rezultat ove faze su dokumenti FR izveštaja i zapisik sa završnog sastanka. U procesu ispravke su nastali novi SSU dokumenti i nova verzija nacrta projekta.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77322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f7a687e19_0_21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f7a687e19_0_21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U ovoj fazi je bilo neophodno definisati scenarije slučajeve upotrebe za navedene funkcionalne zahteve u nacrtu projekta.</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Tim je fazu otpočeo timskim sastankom na kom je odlučeno da će jedan član biti zadužen za izradu prototipa koji će biti prilagođavan SSU dokumentima, dok će preostala tri člana tima napisati SSU dokumente.</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indent="-171450">
              <a:buClr>
                <a:schemeClr val="bg1"/>
              </a:buClr>
              <a:buSzPts val="1100"/>
              <a:buFont typeface="Arial" panose="020B0604020202020204" pitchFamily="34" charset="0"/>
              <a:buChar char="•"/>
            </a:pPr>
            <a:r>
              <a:rPr lang="sr-Latn-RS" dirty="0">
                <a:solidFill>
                  <a:srgbClr val="FFFFFF"/>
                </a:solidFill>
              </a:rPr>
              <a:t>Na završnom sastanku ove faze su svi članovi tima bili upoznati sa radom drugih članova i napravljene su korekcije nedostataka koji su napravljeni u samostalnom radu. Tim je odlučio da se u figmi osmisli dizajn aplikacije po uzoru na koji će u implementacionoj fazi biti implementirana aplikacija.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87873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181818"/>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823475"/>
            <a:ext cx="7704000" cy="973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600">
                <a:solidFill>
                  <a:srgbClr val="FF774B"/>
                </a:solidFill>
                <a:latin typeface="Lobster"/>
                <a:ea typeface="Lobster"/>
                <a:cs typeface="Lobster"/>
                <a:sym typeface="Lobst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2835600"/>
            <a:ext cx="7704000" cy="48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1800"/>
              <a:buNone/>
              <a:defRPr>
                <a:solidFill>
                  <a:srgbClr val="FFFFFF"/>
                </a:solidFill>
                <a:latin typeface="Oswald"/>
                <a:ea typeface="Oswald"/>
                <a:cs typeface="Oswald"/>
                <a:sym typeface="Oswa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8" name="Google Shape;18;p4"/>
          <p:cNvSpPr txBox="1">
            <a:spLocks noGrp="1"/>
          </p:cNvSpPr>
          <p:nvPr>
            <p:ph type="subTitle" idx="1"/>
          </p:nvPr>
        </p:nvSpPr>
        <p:spPr>
          <a:xfrm>
            <a:off x="714350" y="1314700"/>
            <a:ext cx="7704000" cy="32886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181818"/>
        </a:solidFill>
        <a:effectLst/>
      </p:bgPr>
    </p:bg>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2114700" y="1690600"/>
            <a:ext cx="4914600" cy="22953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3F3F3"/>
              </a:buClr>
              <a:buSzPts val="4800"/>
              <a:buNone/>
              <a:defRPr sz="3000">
                <a:solidFill>
                  <a:schemeClr val="lt1"/>
                </a:solidFill>
              </a:defRPr>
            </a:lvl1pPr>
            <a:lvl2pPr lvl="1">
              <a:spcBef>
                <a:spcPts val="0"/>
              </a:spcBef>
              <a:spcAft>
                <a:spcPts val="0"/>
              </a:spcAft>
              <a:buClr>
                <a:srgbClr val="F3F3F3"/>
              </a:buClr>
              <a:buSzPts val="4800"/>
              <a:buNone/>
              <a:defRPr sz="4800">
                <a:solidFill>
                  <a:srgbClr val="F3F3F3"/>
                </a:solidFill>
              </a:defRPr>
            </a:lvl2pPr>
            <a:lvl3pPr lvl="2">
              <a:spcBef>
                <a:spcPts val="0"/>
              </a:spcBef>
              <a:spcAft>
                <a:spcPts val="0"/>
              </a:spcAft>
              <a:buClr>
                <a:srgbClr val="F3F3F3"/>
              </a:buClr>
              <a:buSzPts val="4800"/>
              <a:buNone/>
              <a:defRPr sz="4800">
                <a:solidFill>
                  <a:srgbClr val="F3F3F3"/>
                </a:solidFill>
              </a:defRPr>
            </a:lvl3pPr>
            <a:lvl4pPr lvl="3">
              <a:spcBef>
                <a:spcPts val="0"/>
              </a:spcBef>
              <a:spcAft>
                <a:spcPts val="0"/>
              </a:spcAft>
              <a:buClr>
                <a:srgbClr val="F3F3F3"/>
              </a:buClr>
              <a:buSzPts val="4800"/>
              <a:buNone/>
              <a:defRPr sz="4800">
                <a:solidFill>
                  <a:srgbClr val="F3F3F3"/>
                </a:solidFill>
              </a:defRPr>
            </a:lvl4pPr>
            <a:lvl5pPr lvl="4">
              <a:spcBef>
                <a:spcPts val="0"/>
              </a:spcBef>
              <a:spcAft>
                <a:spcPts val="0"/>
              </a:spcAft>
              <a:buClr>
                <a:srgbClr val="F3F3F3"/>
              </a:buClr>
              <a:buSzPts val="4800"/>
              <a:buNone/>
              <a:defRPr sz="4800">
                <a:solidFill>
                  <a:srgbClr val="F3F3F3"/>
                </a:solidFill>
              </a:defRPr>
            </a:lvl5pPr>
            <a:lvl6pPr lvl="5">
              <a:spcBef>
                <a:spcPts val="0"/>
              </a:spcBef>
              <a:spcAft>
                <a:spcPts val="0"/>
              </a:spcAft>
              <a:buClr>
                <a:srgbClr val="F3F3F3"/>
              </a:buClr>
              <a:buSzPts val="4800"/>
              <a:buNone/>
              <a:defRPr sz="4800">
                <a:solidFill>
                  <a:srgbClr val="F3F3F3"/>
                </a:solidFill>
              </a:defRPr>
            </a:lvl6pPr>
            <a:lvl7pPr lvl="6">
              <a:spcBef>
                <a:spcPts val="0"/>
              </a:spcBef>
              <a:spcAft>
                <a:spcPts val="0"/>
              </a:spcAft>
              <a:buClr>
                <a:srgbClr val="F3F3F3"/>
              </a:buClr>
              <a:buSzPts val="4800"/>
              <a:buNone/>
              <a:defRPr sz="4800">
                <a:solidFill>
                  <a:srgbClr val="F3F3F3"/>
                </a:solidFill>
              </a:defRPr>
            </a:lvl7pPr>
            <a:lvl8pPr lvl="7">
              <a:spcBef>
                <a:spcPts val="0"/>
              </a:spcBef>
              <a:spcAft>
                <a:spcPts val="0"/>
              </a:spcAft>
              <a:buClr>
                <a:srgbClr val="F3F3F3"/>
              </a:buClr>
              <a:buSzPts val="4800"/>
              <a:buNone/>
              <a:defRPr sz="4800">
                <a:solidFill>
                  <a:srgbClr val="F3F3F3"/>
                </a:solidFill>
              </a:defRPr>
            </a:lvl8pPr>
            <a:lvl9pPr lvl="8">
              <a:spcBef>
                <a:spcPts val="0"/>
              </a:spcBef>
              <a:spcAft>
                <a:spcPts val="0"/>
              </a:spcAft>
              <a:buClr>
                <a:srgbClr val="F3F3F3"/>
              </a:buClr>
              <a:buSzPts val="4800"/>
              <a:buNone/>
              <a:defRPr sz="4800">
                <a:solidFill>
                  <a:srgbClr val="F3F3F3"/>
                </a:solidFill>
              </a:defRPr>
            </a:lvl9pPr>
          </a:lstStyle>
          <a:p>
            <a:endParaRPr/>
          </a:p>
        </p:txBody>
      </p:sp>
      <p:sp>
        <p:nvSpPr>
          <p:cNvPr id="32" name="Google Shape;32;p8"/>
          <p:cNvSpPr txBox="1">
            <a:spLocks noGrp="1"/>
          </p:cNvSpPr>
          <p:nvPr>
            <p:ph type="subTitle" idx="1"/>
          </p:nvPr>
        </p:nvSpPr>
        <p:spPr>
          <a:xfrm>
            <a:off x="1497138" y="4121400"/>
            <a:ext cx="6149700" cy="4821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774B"/>
              </a:buClr>
              <a:buSzPts val="1800"/>
              <a:buNone/>
              <a:defRPr>
                <a:solidFill>
                  <a:srgbClr val="FF77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FFFFFF"/>
        </a:solidFill>
        <a:effectLst/>
      </p:bgPr>
    </p:bg>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9"/>
          <p:cNvSpPr txBox="1">
            <a:spLocks noGrp="1"/>
          </p:cNvSpPr>
          <p:nvPr>
            <p:ph type="body" idx="1"/>
          </p:nvPr>
        </p:nvSpPr>
        <p:spPr>
          <a:xfrm>
            <a:off x="720000" y="1489575"/>
            <a:ext cx="3852000" cy="31140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Font typeface="Rubik"/>
              <a:buChar char="●"/>
              <a:defRPr sz="1600"/>
            </a:lvl1pPr>
            <a:lvl2pPr marL="914400" lvl="1" indent="-330200" rtl="0">
              <a:spcBef>
                <a:spcPts val="0"/>
              </a:spcBef>
              <a:spcAft>
                <a:spcPts val="0"/>
              </a:spcAft>
              <a:buSzPts val="1600"/>
              <a:buFont typeface="Rubik"/>
              <a:buChar char="○"/>
              <a:defRPr/>
            </a:lvl2pPr>
            <a:lvl3pPr marL="1371600" lvl="2" indent="-330200" rtl="0">
              <a:spcBef>
                <a:spcPts val="0"/>
              </a:spcBef>
              <a:spcAft>
                <a:spcPts val="0"/>
              </a:spcAft>
              <a:buSzPts val="1600"/>
              <a:buFont typeface="Rubik"/>
              <a:buChar char="■"/>
              <a:defRPr/>
            </a:lvl3pPr>
            <a:lvl4pPr marL="1828800" lvl="3" indent="-330200" rtl="0">
              <a:spcBef>
                <a:spcPts val="0"/>
              </a:spcBef>
              <a:spcAft>
                <a:spcPts val="0"/>
              </a:spcAft>
              <a:buSzPts val="1600"/>
              <a:buFont typeface="Rubik"/>
              <a:buChar char="●"/>
              <a:defRPr/>
            </a:lvl4pPr>
            <a:lvl5pPr marL="2286000" lvl="4" indent="-330200" rtl="0">
              <a:spcBef>
                <a:spcPts val="0"/>
              </a:spcBef>
              <a:spcAft>
                <a:spcPts val="0"/>
              </a:spcAft>
              <a:buSzPts val="1600"/>
              <a:buFont typeface="Rubik"/>
              <a:buChar char="○"/>
              <a:defRPr/>
            </a:lvl5pPr>
            <a:lvl6pPr marL="2743200" lvl="5" indent="-330200" rtl="0">
              <a:spcBef>
                <a:spcPts val="0"/>
              </a:spcBef>
              <a:spcAft>
                <a:spcPts val="0"/>
              </a:spcAft>
              <a:buSzPts val="1600"/>
              <a:buFont typeface="Rubik"/>
              <a:buChar char="■"/>
              <a:defRPr/>
            </a:lvl6pPr>
            <a:lvl7pPr marL="3200400" lvl="6" indent="-330200" rtl="0">
              <a:spcBef>
                <a:spcPts val="0"/>
              </a:spcBef>
              <a:spcAft>
                <a:spcPts val="0"/>
              </a:spcAft>
              <a:buSzPts val="1600"/>
              <a:buFont typeface="Rubik"/>
              <a:buChar char="●"/>
              <a:defRPr/>
            </a:lvl7pPr>
            <a:lvl8pPr marL="3657600" lvl="7" indent="-330200" rtl="0">
              <a:spcBef>
                <a:spcPts val="0"/>
              </a:spcBef>
              <a:spcAft>
                <a:spcPts val="0"/>
              </a:spcAft>
              <a:buSzPts val="1600"/>
              <a:buFont typeface="Rubik"/>
              <a:buChar char="○"/>
              <a:defRPr/>
            </a:lvl8pPr>
            <a:lvl9pPr marL="4114800" lvl="8" indent="-330200" rtl="0">
              <a:spcBef>
                <a:spcPts val="0"/>
              </a:spcBef>
              <a:spcAft>
                <a:spcPts val="0"/>
              </a:spcAft>
              <a:buSzPts val="1600"/>
              <a:buFont typeface="Rubik"/>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181818"/>
        </a:solidFill>
        <a:effectLst/>
      </p:bgPr>
    </p:bg>
    <p:spTree>
      <p:nvGrpSpPr>
        <p:cNvPr id="1" name="Shape 36"/>
        <p:cNvGrpSpPr/>
        <p:nvPr/>
      </p:nvGrpSpPr>
      <p:grpSpPr>
        <a:xfrm>
          <a:off x="0" y="0"/>
          <a:ext cx="0" cy="0"/>
          <a:chOff x="0" y="0"/>
          <a:chExt cx="0" cy="0"/>
        </a:xfrm>
      </p:grpSpPr>
      <p:sp>
        <p:nvSpPr>
          <p:cNvPr id="37" name="Google Shape;37;p10"/>
          <p:cNvSpPr txBox="1">
            <a:spLocks noGrp="1"/>
          </p:cNvSpPr>
          <p:nvPr>
            <p:ph type="subTitle" idx="1"/>
          </p:nvPr>
        </p:nvSpPr>
        <p:spPr>
          <a:xfrm>
            <a:off x="1296300" y="3897475"/>
            <a:ext cx="6551400" cy="55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1pPr>
            <a:lvl2pPr lvl="1" algn="ctr" rtl="0">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2pPr>
            <a:lvl3pPr lvl="2" algn="ctr" rtl="0">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3pPr>
            <a:lvl4pPr lvl="3" algn="ctr" rtl="0">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4pPr>
            <a:lvl5pPr lvl="4" algn="ctr" rtl="0">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5pPr>
            <a:lvl6pPr lvl="5" algn="ctr" rtl="0">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6pPr>
            <a:lvl7pPr lvl="6" algn="ctr" rtl="0">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7pPr>
            <a:lvl8pPr lvl="7" algn="ctr" rtl="0">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8pPr>
            <a:lvl9pPr lvl="8" algn="ctr" rtl="0">
              <a:spcBef>
                <a:spcPts val="0"/>
              </a:spcBef>
              <a:spcAft>
                <a:spcPts val="0"/>
              </a:spcAft>
              <a:buClr>
                <a:srgbClr val="FF774B"/>
              </a:buClr>
              <a:buSzPts val="3000"/>
              <a:buFont typeface="Lobster"/>
              <a:buNone/>
              <a:defRPr sz="3000">
                <a:solidFill>
                  <a:srgbClr val="FF774B"/>
                </a:solidFill>
                <a:latin typeface="Lobster"/>
                <a:ea typeface="Lobster"/>
                <a:cs typeface="Lobster"/>
                <a:sym typeface="Lobste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rgbClr val="181818"/>
        </a:solid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hasCustomPrompt="1"/>
          </p:nvPr>
        </p:nvSpPr>
        <p:spPr>
          <a:xfrm>
            <a:off x="865425" y="1873025"/>
            <a:ext cx="1044600" cy="66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0"/>
              <a:buNone/>
              <a:defRPr sz="4000"/>
            </a:lvl1pPr>
            <a:lvl2pPr lvl="1" algn="ctr" rtl="0">
              <a:lnSpc>
                <a:spcPct val="100000"/>
              </a:lnSpc>
              <a:spcBef>
                <a:spcPts val="0"/>
              </a:spcBef>
              <a:spcAft>
                <a:spcPts val="0"/>
              </a:spcAft>
              <a:buSzPts val="10000"/>
              <a:buFont typeface="Lobster"/>
              <a:buNone/>
              <a:defRPr sz="10000">
                <a:latin typeface="Lobster"/>
                <a:ea typeface="Lobster"/>
                <a:cs typeface="Lobster"/>
                <a:sym typeface="Lobster"/>
              </a:defRPr>
            </a:lvl2pPr>
            <a:lvl3pPr lvl="2" algn="ctr" rtl="0">
              <a:lnSpc>
                <a:spcPct val="100000"/>
              </a:lnSpc>
              <a:spcBef>
                <a:spcPts val="0"/>
              </a:spcBef>
              <a:spcAft>
                <a:spcPts val="0"/>
              </a:spcAft>
              <a:buSzPts val="10000"/>
              <a:buFont typeface="Lobster"/>
              <a:buNone/>
              <a:defRPr sz="10000">
                <a:latin typeface="Lobster"/>
                <a:ea typeface="Lobster"/>
                <a:cs typeface="Lobster"/>
                <a:sym typeface="Lobster"/>
              </a:defRPr>
            </a:lvl3pPr>
            <a:lvl4pPr lvl="3" algn="ctr" rtl="0">
              <a:lnSpc>
                <a:spcPct val="100000"/>
              </a:lnSpc>
              <a:spcBef>
                <a:spcPts val="0"/>
              </a:spcBef>
              <a:spcAft>
                <a:spcPts val="0"/>
              </a:spcAft>
              <a:buSzPts val="10000"/>
              <a:buFont typeface="Lobster"/>
              <a:buNone/>
              <a:defRPr sz="10000">
                <a:latin typeface="Lobster"/>
                <a:ea typeface="Lobster"/>
                <a:cs typeface="Lobster"/>
                <a:sym typeface="Lobster"/>
              </a:defRPr>
            </a:lvl4pPr>
            <a:lvl5pPr lvl="4" algn="ctr" rtl="0">
              <a:lnSpc>
                <a:spcPct val="100000"/>
              </a:lnSpc>
              <a:spcBef>
                <a:spcPts val="0"/>
              </a:spcBef>
              <a:spcAft>
                <a:spcPts val="0"/>
              </a:spcAft>
              <a:buSzPts val="10000"/>
              <a:buFont typeface="Lobster"/>
              <a:buNone/>
              <a:defRPr sz="10000">
                <a:latin typeface="Lobster"/>
                <a:ea typeface="Lobster"/>
                <a:cs typeface="Lobster"/>
                <a:sym typeface="Lobster"/>
              </a:defRPr>
            </a:lvl5pPr>
            <a:lvl6pPr lvl="5" algn="ctr" rtl="0">
              <a:lnSpc>
                <a:spcPct val="100000"/>
              </a:lnSpc>
              <a:spcBef>
                <a:spcPts val="0"/>
              </a:spcBef>
              <a:spcAft>
                <a:spcPts val="0"/>
              </a:spcAft>
              <a:buSzPts val="10000"/>
              <a:buFont typeface="Lobster"/>
              <a:buNone/>
              <a:defRPr sz="10000">
                <a:latin typeface="Lobster"/>
                <a:ea typeface="Lobster"/>
                <a:cs typeface="Lobster"/>
                <a:sym typeface="Lobster"/>
              </a:defRPr>
            </a:lvl6pPr>
            <a:lvl7pPr lvl="6" algn="ctr" rtl="0">
              <a:lnSpc>
                <a:spcPct val="100000"/>
              </a:lnSpc>
              <a:spcBef>
                <a:spcPts val="0"/>
              </a:spcBef>
              <a:spcAft>
                <a:spcPts val="0"/>
              </a:spcAft>
              <a:buSzPts val="10000"/>
              <a:buFont typeface="Lobster"/>
              <a:buNone/>
              <a:defRPr sz="10000">
                <a:latin typeface="Lobster"/>
                <a:ea typeface="Lobster"/>
                <a:cs typeface="Lobster"/>
                <a:sym typeface="Lobster"/>
              </a:defRPr>
            </a:lvl7pPr>
            <a:lvl8pPr lvl="7" algn="ctr" rtl="0">
              <a:lnSpc>
                <a:spcPct val="100000"/>
              </a:lnSpc>
              <a:spcBef>
                <a:spcPts val="0"/>
              </a:spcBef>
              <a:spcAft>
                <a:spcPts val="0"/>
              </a:spcAft>
              <a:buSzPts val="10000"/>
              <a:buFont typeface="Lobster"/>
              <a:buNone/>
              <a:defRPr sz="10000">
                <a:latin typeface="Lobster"/>
                <a:ea typeface="Lobster"/>
                <a:cs typeface="Lobster"/>
                <a:sym typeface="Lobster"/>
              </a:defRPr>
            </a:lvl8pPr>
            <a:lvl9pPr lvl="8" algn="ctr" rtl="0">
              <a:lnSpc>
                <a:spcPct val="100000"/>
              </a:lnSpc>
              <a:spcBef>
                <a:spcPts val="0"/>
              </a:spcBef>
              <a:spcAft>
                <a:spcPts val="0"/>
              </a:spcAft>
              <a:buSzPts val="10000"/>
              <a:buFont typeface="Lobster"/>
              <a:buNone/>
              <a:defRPr sz="10000">
                <a:latin typeface="Lobster"/>
                <a:ea typeface="Lobster"/>
                <a:cs typeface="Lobster"/>
                <a:sym typeface="Lobster"/>
              </a:defRPr>
            </a:lvl9pPr>
          </a:lstStyle>
          <a:p>
            <a:r>
              <a:t>xx%</a:t>
            </a:r>
          </a:p>
        </p:txBody>
      </p:sp>
      <p:sp>
        <p:nvSpPr>
          <p:cNvPr id="44" name="Google Shape;44;p13"/>
          <p:cNvSpPr txBox="1">
            <a:spLocks noGrp="1"/>
          </p:cNvSpPr>
          <p:nvPr>
            <p:ph type="subTitle" idx="1"/>
          </p:nvPr>
        </p:nvSpPr>
        <p:spPr>
          <a:xfrm>
            <a:off x="2117675" y="1683607"/>
            <a:ext cx="2064000" cy="423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F3F3F3"/>
              </a:buClr>
              <a:buSzPts val="2000"/>
              <a:buFont typeface="Oswald SemiBold"/>
              <a:buNone/>
              <a:defRPr sz="2000">
                <a:solidFill>
                  <a:srgbClr val="F3F3F3"/>
                </a:solidFill>
                <a:latin typeface="Oswald SemiBold"/>
                <a:ea typeface="Oswald SemiBold"/>
                <a:cs typeface="Oswald SemiBold"/>
                <a:sym typeface="Oswald SemiBold"/>
              </a:defRPr>
            </a:lvl1pPr>
            <a:lvl2pPr lvl="1">
              <a:lnSpc>
                <a:spcPct val="100000"/>
              </a:lnSpc>
              <a:spcBef>
                <a:spcPts val="0"/>
              </a:spcBef>
              <a:spcAft>
                <a:spcPts val="0"/>
              </a:spcAft>
              <a:buClr>
                <a:srgbClr val="F3F3F3"/>
              </a:buClr>
              <a:buSzPts val="1400"/>
              <a:buNone/>
              <a:defRPr>
                <a:solidFill>
                  <a:srgbClr val="F3F3F3"/>
                </a:solidFill>
              </a:defRPr>
            </a:lvl2pPr>
            <a:lvl3pPr lvl="2">
              <a:lnSpc>
                <a:spcPct val="100000"/>
              </a:lnSpc>
              <a:spcBef>
                <a:spcPts val="0"/>
              </a:spcBef>
              <a:spcAft>
                <a:spcPts val="0"/>
              </a:spcAft>
              <a:buClr>
                <a:srgbClr val="F3F3F3"/>
              </a:buClr>
              <a:buSzPts val="1400"/>
              <a:buNone/>
              <a:defRPr>
                <a:solidFill>
                  <a:srgbClr val="F3F3F3"/>
                </a:solidFill>
              </a:defRPr>
            </a:lvl3pPr>
            <a:lvl4pPr lvl="3">
              <a:lnSpc>
                <a:spcPct val="100000"/>
              </a:lnSpc>
              <a:spcBef>
                <a:spcPts val="0"/>
              </a:spcBef>
              <a:spcAft>
                <a:spcPts val="0"/>
              </a:spcAft>
              <a:buClr>
                <a:srgbClr val="F3F3F3"/>
              </a:buClr>
              <a:buSzPts val="1400"/>
              <a:buNone/>
              <a:defRPr>
                <a:solidFill>
                  <a:srgbClr val="F3F3F3"/>
                </a:solidFill>
              </a:defRPr>
            </a:lvl4pPr>
            <a:lvl5pPr lvl="4">
              <a:lnSpc>
                <a:spcPct val="100000"/>
              </a:lnSpc>
              <a:spcBef>
                <a:spcPts val="0"/>
              </a:spcBef>
              <a:spcAft>
                <a:spcPts val="0"/>
              </a:spcAft>
              <a:buClr>
                <a:srgbClr val="F3F3F3"/>
              </a:buClr>
              <a:buSzPts val="1400"/>
              <a:buNone/>
              <a:defRPr>
                <a:solidFill>
                  <a:srgbClr val="F3F3F3"/>
                </a:solidFill>
              </a:defRPr>
            </a:lvl5pPr>
            <a:lvl6pPr lvl="5">
              <a:lnSpc>
                <a:spcPct val="100000"/>
              </a:lnSpc>
              <a:spcBef>
                <a:spcPts val="0"/>
              </a:spcBef>
              <a:spcAft>
                <a:spcPts val="0"/>
              </a:spcAft>
              <a:buClr>
                <a:srgbClr val="F3F3F3"/>
              </a:buClr>
              <a:buSzPts val="1400"/>
              <a:buNone/>
              <a:defRPr>
                <a:solidFill>
                  <a:srgbClr val="F3F3F3"/>
                </a:solidFill>
              </a:defRPr>
            </a:lvl6pPr>
            <a:lvl7pPr lvl="6">
              <a:lnSpc>
                <a:spcPct val="100000"/>
              </a:lnSpc>
              <a:spcBef>
                <a:spcPts val="0"/>
              </a:spcBef>
              <a:spcAft>
                <a:spcPts val="0"/>
              </a:spcAft>
              <a:buClr>
                <a:srgbClr val="F3F3F3"/>
              </a:buClr>
              <a:buSzPts val="1400"/>
              <a:buNone/>
              <a:defRPr>
                <a:solidFill>
                  <a:srgbClr val="F3F3F3"/>
                </a:solidFill>
              </a:defRPr>
            </a:lvl7pPr>
            <a:lvl8pPr lvl="7">
              <a:lnSpc>
                <a:spcPct val="100000"/>
              </a:lnSpc>
              <a:spcBef>
                <a:spcPts val="0"/>
              </a:spcBef>
              <a:spcAft>
                <a:spcPts val="0"/>
              </a:spcAft>
              <a:buClr>
                <a:srgbClr val="F3F3F3"/>
              </a:buClr>
              <a:buSzPts val="1400"/>
              <a:buNone/>
              <a:defRPr>
                <a:solidFill>
                  <a:srgbClr val="F3F3F3"/>
                </a:solidFill>
              </a:defRPr>
            </a:lvl8pPr>
            <a:lvl9pPr lvl="8">
              <a:lnSpc>
                <a:spcPct val="100000"/>
              </a:lnSpc>
              <a:spcBef>
                <a:spcPts val="0"/>
              </a:spcBef>
              <a:spcAft>
                <a:spcPts val="0"/>
              </a:spcAft>
              <a:buClr>
                <a:srgbClr val="F3F3F3"/>
              </a:buClr>
              <a:buSzPts val="1400"/>
              <a:buNone/>
              <a:defRPr>
                <a:solidFill>
                  <a:srgbClr val="F3F3F3"/>
                </a:solidFill>
              </a:defRPr>
            </a:lvl9pPr>
          </a:lstStyle>
          <a:p>
            <a:endParaRPr/>
          </a:p>
        </p:txBody>
      </p:sp>
      <p:sp>
        <p:nvSpPr>
          <p:cNvPr id="45" name="Google Shape;45;p13"/>
          <p:cNvSpPr txBox="1">
            <a:spLocks noGrp="1"/>
          </p:cNvSpPr>
          <p:nvPr>
            <p:ph type="subTitle" idx="2"/>
          </p:nvPr>
        </p:nvSpPr>
        <p:spPr>
          <a:xfrm>
            <a:off x="2117675" y="2111404"/>
            <a:ext cx="2064000" cy="66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3F3F3"/>
              </a:buClr>
              <a:buSzPts val="1600"/>
              <a:buNone/>
              <a:defRPr sz="1600">
                <a:solidFill>
                  <a:srgbClr val="F3F3F3"/>
                </a:solidFill>
              </a:defRPr>
            </a:lvl1pPr>
            <a:lvl2pPr lvl="1" rtl="0">
              <a:lnSpc>
                <a:spcPct val="100000"/>
              </a:lnSpc>
              <a:spcBef>
                <a:spcPts val="0"/>
              </a:spcBef>
              <a:spcAft>
                <a:spcPts val="0"/>
              </a:spcAft>
              <a:buClr>
                <a:srgbClr val="F3F3F3"/>
              </a:buClr>
              <a:buSzPts val="1600"/>
              <a:buNone/>
              <a:defRPr sz="1600">
                <a:solidFill>
                  <a:srgbClr val="F3F3F3"/>
                </a:solidFill>
              </a:defRPr>
            </a:lvl2pPr>
            <a:lvl3pPr lvl="2" rtl="0">
              <a:lnSpc>
                <a:spcPct val="100000"/>
              </a:lnSpc>
              <a:spcBef>
                <a:spcPts val="0"/>
              </a:spcBef>
              <a:spcAft>
                <a:spcPts val="0"/>
              </a:spcAft>
              <a:buClr>
                <a:srgbClr val="F3F3F3"/>
              </a:buClr>
              <a:buSzPts val="1600"/>
              <a:buNone/>
              <a:defRPr sz="1600">
                <a:solidFill>
                  <a:srgbClr val="F3F3F3"/>
                </a:solidFill>
              </a:defRPr>
            </a:lvl3pPr>
            <a:lvl4pPr lvl="3" rtl="0">
              <a:lnSpc>
                <a:spcPct val="100000"/>
              </a:lnSpc>
              <a:spcBef>
                <a:spcPts val="0"/>
              </a:spcBef>
              <a:spcAft>
                <a:spcPts val="0"/>
              </a:spcAft>
              <a:buClr>
                <a:srgbClr val="F3F3F3"/>
              </a:buClr>
              <a:buSzPts val="1600"/>
              <a:buNone/>
              <a:defRPr sz="1600">
                <a:solidFill>
                  <a:srgbClr val="F3F3F3"/>
                </a:solidFill>
              </a:defRPr>
            </a:lvl4pPr>
            <a:lvl5pPr lvl="4" rtl="0">
              <a:lnSpc>
                <a:spcPct val="100000"/>
              </a:lnSpc>
              <a:spcBef>
                <a:spcPts val="0"/>
              </a:spcBef>
              <a:spcAft>
                <a:spcPts val="0"/>
              </a:spcAft>
              <a:buClr>
                <a:srgbClr val="F3F3F3"/>
              </a:buClr>
              <a:buSzPts val="1600"/>
              <a:buNone/>
              <a:defRPr sz="1600">
                <a:solidFill>
                  <a:srgbClr val="F3F3F3"/>
                </a:solidFill>
              </a:defRPr>
            </a:lvl5pPr>
            <a:lvl6pPr lvl="5" rtl="0">
              <a:lnSpc>
                <a:spcPct val="100000"/>
              </a:lnSpc>
              <a:spcBef>
                <a:spcPts val="0"/>
              </a:spcBef>
              <a:spcAft>
                <a:spcPts val="0"/>
              </a:spcAft>
              <a:buClr>
                <a:srgbClr val="F3F3F3"/>
              </a:buClr>
              <a:buSzPts val="1600"/>
              <a:buNone/>
              <a:defRPr sz="1600">
                <a:solidFill>
                  <a:srgbClr val="F3F3F3"/>
                </a:solidFill>
              </a:defRPr>
            </a:lvl6pPr>
            <a:lvl7pPr lvl="6" rtl="0">
              <a:lnSpc>
                <a:spcPct val="100000"/>
              </a:lnSpc>
              <a:spcBef>
                <a:spcPts val="0"/>
              </a:spcBef>
              <a:spcAft>
                <a:spcPts val="0"/>
              </a:spcAft>
              <a:buClr>
                <a:srgbClr val="F3F3F3"/>
              </a:buClr>
              <a:buSzPts val="1600"/>
              <a:buNone/>
              <a:defRPr sz="1600">
                <a:solidFill>
                  <a:srgbClr val="F3F3F3"/>
                </a:solidFill>
              </a:defRPr>
            </a:lvl7pPr>
            <a:lvl8pPr lvl="7" rtl="0">
              <a:lnSpc>
                <a:spcPct val="100000"/>
              </a:lnSpc>
              <a:spcBef>
                <a:spcPts val="0"/>
              </a:spcBef>
              <a:spcAft>
                <a:spcPts val="0"/>
              </a:spcAft>
              <a:buClr>
                <a:srgbClr val="F3F3F3"/>
              </a:buClr>
              <a:buSzPts val="1600"/>
              <a:buNone/>
              <a:defRPr sz="1600">
                <a:solidFill>
                  <a:srgbClr val="F3F3F3"/>
                </a:solidFill>
              </a:defRPr>
            </a:lvl8pPr>
            <a:lvl9pPr lvl="8" rtl="0">
              <a:lnSpc>
                <a:spcPct val="100000"/>
              </a:lnSpc>
              <a:spcBef>
                <a:spcPts val="0"/>
              </a:spcBef>
              <a:spcAft>
                <a:spcPts val="0"/>
              </a:spcAft>
              <a:buClr>
                <a:srgbClr val="F3F3F3"/>
              </a:buClr>
              <a:buSzPts val="1600"/>
              <a:buNone/>
              <a:defRPr sz="1600">
                <a:solidFill>
                  <a:srgbClr val="F3F3F3"/>
                </a:solidFill>
              </a:defRPr>
            </a:lvl9pPr>
          </a:lstStyle>
          <a:p>
            <a:endParaRPr/>
          </a:p>
        </p:txBody>
      </p:sp>
      <p:sp>
        <p:nvSpPr>
          <p:cNvPr id="46" name="Google Shape;46;p13"/>
          <p:cNvSpPr txBox="1">
            <a:spLocks noGrp="1"/>
          </p:cNvSpPr>
          <p:nvPr>
            <p:ph type="title" idx="3" hasCustomPrompt="1"/>
          </p:nvPr>
        </p:nvSpPr>
        <p:spPr>
          <a:xfrm>
            <a:off x="4945850" y="1777175"/>
            <a:ext cx="1044600" cy="8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0"/>
              <a:buNone/>
              <a:defRPr sz="4000"/>
            </a:lvl1pPr>
            <a:lvl2pPr lvl="1" algn="ctr" rtl="0">
              <a:lnSpc>
                <a:spcPct val="100000"/>
              </a:lnSpc>
              <a:spcBef>
                <a:spcPts val="0"/>
              </a:spcBef>
              <a:spcAft>
                <a:spcPts val="0"/>
              </a:spcAft>
              <a:buSzPts val="10000"/>
              <a:buFont typeface="Lobster"/>
              <a:buNone/>
              <a:defRPr sz="10000">
                <a:latin typeface="Lobster"/>
                <a:ea typeface="Lobster"/>
                <a:cs typeface="Lobster"/>
                <a:sym typeface="Lobster"/>
              </a:defRPr>
            </a:lvl2pPr>
            <a:lvl3pPr lvl="2" algn="ctr" rtl="0">
              <a:lnSpc>
                <a:spcPct val="100000"/>
              </a:lnSpc>
              <a:spcBef>
                <a:spcPts val="0"/>
              </a:spcBef>
              <a:spcAft>
                <a:spcPts val="0"/>
              </a:spcAft>
              <a:buSzPts val="10000"/>
              <a:buFont typeface="Lobster"/>
              <a:buNone/>
              <a:defRPr sz="10000">
                <a:latin typeface="Lobster"/>
                <a:ea typeface="Lobster"/>
                <a:cs typeface="Lobster"/>
                <a:sym typeface="Lobster"/>
              </a:defRPr>
            </a:lvl3pPr>
            <a:lvl4pPr lvl="3" algn="ctr" rtl="0">
              <a:lnSpc>
                <a:spcPct val="100000"/>
              </a:lnSpc>
              <a:spcBef>
                <a:spcPts val="0"/>
              </a:spcBef>
              <a:spcAft>
                <a:spcPts val="0"/>
              </a:spcAft>
              <a:buSzPts val="10000"/>
              <a:buFont typeface="Lobster"/>
              <a:buNone/>
              <a:defRPr sz="10000">
                <a:latin typeface="Lobster"/>
                <a:ea typeface="Lobster"/>
                <a:cs typeface="Lobster"/>
                <a:sym typeface="Lobster"/>
              </a:defRPr>
            </a:lvl4pPr>
            <a:lvl5pPr lvl="4" algn="ctr" rtl="0">
              <a:lnSpc>
                <a:spcPct val="100000"/>
              </a:lnSpc>
              <a:spcBef>
                <a:spcPts val="0"/>
              </a:spcBef>
              <a:spcAft>
                <a:spcPts val="0"/>
              </a:spcAft>
              <a:buSzPts val="10000"/>
              <a:buFont typeface="Lobster"/>
              <a:buNone/>
              <a:defRPr sz="10000">
                <a:latin typeface="Lobster"/>
                <a:ea typeface="Lobster"/>
                <a:cs typeface="Lobster"/>
                <a:sym typeface="Lobster"/>
              </a:defRPr>
            </a:lvl5pPr>
            <a:lvl6pPr lvl="5" algn="ctr" rtl="0">
              <a:lnSpc>
                <a:spcPct val="100000"/>
              </a:lnSpc>
              <a:spcBef>
                <a:spcPts val="0"/>
              </a:spcBef>
              <a:spcAft>
                <a:spcPts val="0"/>
              </a:spcAft>
              <a:buSzPts val="10000"/>
              <a:buFont typeface="Lobster"/>
              <a:buNone/>
              <a:defRPr sz="10000">
                <a:latin typeface="Lobster"/>
                <a:ea typeface="Lobster"/>
                <a:cs typeface="Lobster"/>
                <a:sym typeface="Lobster"/>
              </a:defRPr>
            </a:lvl6pPr>
            <a:lvl7pPr lvl="6" algn="ctr" rtl="0">
              <a:lnSpc>
                <a:spcPct val="100000"/>
              </a:lnSpc>
              <a:spcBef>
                <a:spcPts val="0"/>
              </a:spcBef>
              <a:spcAft>
                <a:spcPts val="0"/>
              </a:spcAft>
              <a:buSzPts val="10000"/>
              <a:buFont typeface="Lobster"/>
              <a:buNone/>
              <a:defRPr sz="10000">
                <a:latin typeface="Lobster"/>
                <a:ea typeface="Lobster"/>
                <a:cs typeface="Lobster"/>
                <a:sym typeface="Lobster"/>
              </a:defRPr>
            </a:lvl7pPr>
            <a:lvl8pPr lvl="7" algn="ctr" rtl="0">
              <a:lnSpc>
                <a:spcPct val="100000"/>
              </a:lnSpc>
              <a:spcBef>
                <a:spcPts val="0"/>
              </a:spcBef>
              <a:spcAft>
                <a:spcPts val="0"/>
              </a:spcAft>
              <a:buSzPts val="10000"/>
              <a:buFont typeface="Lobster"/>
              <a:buNone/>
              <a:defRPr sz="10000">
                <a:latin typeface="Lobster"/>
                <a:ea typeface="Lobster"/>
                <a:cs typeface="Lobster"/>
                <a:sym typeface="Lobster"/>
              </a:defRPr>
            </a:lvl8pPr>
            <a:lvl9pPr lvl="8" algn="ctr" rtl="0">
              <a:lnSpc>
                <a:spcPct val="100000"/>
              </a:lnSpc>
              <a:spcBef>
                <a:spcPts val="0"/>
              </a:spcBef>
              <a:spcAft>
                <a:spcPts val="0"/>
              </a:spcAft>
              <a:buSzPts val="10000"/>
              <a:buFont typeface="Lobster"/>
              <a:buNone/>
              <a:defRPr sz="10000">
                <a:latin typeface="Lobster"/>
                <a:ea typeface="Lobster"/>
                <a:cs typeface="Lobster"/>
                <a:sym typeface="Lobster"/>
              </a:defRPr>
            </a:lvl9pPr>
          </a:lstStyle>
          <a:p>
            <a:r>
              <a:t>xx%</a:t>
            </a:r>
          </a:p>
        </p:txBody>
      </p:sp>
      <p:sp>
        <p:nvSpPr>
          <p:cNvPr id="47" name="Google Shape;47;p13"/>
          <p:cNvSpPr txBox="1">
            <a:spLocks noGrp="1"/>
          </p:cNvSpPr>
          <p:nvPr>
            <p:ph type="subTitle" idx="4"/>
          </p:nvPr>
        </p:nvSpPr>
        <p:spPr>
          <a:xfrm>
            <a:off x="6298675" y="1690675"/>
            <a:ext cx="2064000" cy="42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3F3F3"/>
              </a:buClr>
              <a:buSzPts val="2000"/>
              <a:buFont typeface="Oswald SemiBold"/>
              <a:buNone/>
              <a:defRPr sz="2000">
                <a:solidFill>
                  <a:srgbClr val="F3F3F3"/>
                </a:solidFill>
                <a:latin typeface="Oswald SemiBold"/>
                <a:ea typeface="Oswald SemiBold"/>
                <a:cs typeface="Oswald SemiBold"/>
                <a:sym typeface="Oswald SemiBold"/>
              </a:defRPr>
            </a:lvl1pPr>
            <a:lvl2pPr lvl="1" rtl="0">
              <a:lnSpc>
                <a:spcPct val="100000"/>
              </a:lnSpc>
              <a:spcBef>
                <a:spcPts val="0"/>
              </a:spcBef>
              <a:spcAft>
                <a:spcPts val="0"/>
              </a:spcAft>
              <a:buClr>
                <a:srgbClr val="F3F3F3"/>
              </a:buClr>
              <a:buSzPts val="1400"/>
              <a:buNone/>
              <a:defRPr>
                <a:solidFill>
                  <a:srgbClr val="F3F3F3"/>
                </a:solidFill>
              </a:defRPr>
            </a:lvl2pPr>
            <a:lvl3pPr lvl="2" rtl="0">
              <a:lnSpc>
                <a:spcPct val="100000"/>
              </a:lnSpc>
              <a:spcBef>
                <a:spcPts val="0"/>
              </a:spcBef>
              <a:spcAft>
                <a:spcPts val="0"/>
              </a:spcAft>
              <a:buClr>
                <a:srgbClr val="F3F3F3"/>
              </a:buClr>
              <a:buSzPts val="1400"/>
              <a:buNone/>
              <a:defRPr>
                <a:solidFill>
                  <a:srgbClr val="F3F3F3"/>
                </a:solidFill>
              </a:defRPr>
            </a:lvl3pPr>
            <a:lvl4pPr lvl="3" rtl="0">
              <a:lnSpc>
                <a:spcPct val="100000"/>
              </a:lnSpc>
              <a:spcBef>
                <a:spcPts val="0"/>
              </a:spcBef>
              <a:spcAft>
                <a:spcPts val="0"/>
              </a:spcAft>
              <a:buClr>
                <a:srgbClr val="F3F3F3"/>
              </a:buClr>
              <a:buSzPts val="1400"/>
              <a:buNone/>
              <a:defRPr>
                <a:solidFill>
                  <a:srgbClr val="F3F3F3"/>
                </a:solidFill>
              </a:defRPr>
            </a:lvl4pPr>
            <a:lvl5pPr lvl="4" rtl="0">
              <a:lnSpc>
                <a:spcPct val="100000"/>
              </a:lnSpc>
              <a:spcBef>
                <a:spcPts val="0"/>
              </a:spcBef>
              <a:spcAft>
                <a:spcPts val="0"/>
              </a:spcAft>
              <a:buClr>
                <a:srgbClr val="F3F3F3"/>
              </a:buClr>
              <a:buSzPts val="1400"/>
              <a:buNone/>
              <a:defRPr>
                <a:solidFill>
                  <a:srgbClr val="F3F3F3"/>
                </a:solidFill>
              </a:defRPr>
            </a:lvl5pPr>
            <a:lvl6pPr lvl="5" rtl="0">
              <a:lnSpc>
                <a:spcPct val="100000"/>
              </a:lnSpc>
              <a:spcBef>
                <a:spcPts val="0"/>
              </a:spcBef>
              <a:spcAft>
                <a:spcPts val="0"/>
              </a:spcAft>
              <a:buClr>
                <a:srgbClr val="F3F3F3"/>
              </a:buClr>
              <a:buSzPts val="1400"/>
              <a:buNone/>
              <a:defRPr>
                <a:solidFill>
                  <a:srgbClr val="F3F3F3"/>
                </a:solidFill>
              </a:defRPr>
            </a:lvl6pPr>
            <a:lvl7pPr lvl="6" rtl="0">
              <a:lnSpc>
                <a:spcPct val="100000"/>
              </a:lnSpc>
              <a:spcBef>
                <a:spcPts val="0"/>
              </a:spcBef>
              <a:spcAft>
                <a:spcPts val="0"/>
              </a:spcAft>
              <a:buClr>
                <a:srgbClr val="F3F3F3"/>
              </a:buClr>
              <a:buSzPts val="1400"/>
              <a:buNone/>
              <a:defRPr>
                <a:solidFill>
                  <a:srgbClr val="F3F3F3"/>
                </a:solidFill>
              </a:defRPr>
            </a:lvl7pPr>
            <a:lvl8pPr lvl="7" rtl="0">
              <a:lnSpc>
                <a:spcPct val="100000"/>
              </a:lnSpc>
              <a:spcBef>
                <a:spcPts val="0"/>
              </a:spcBef>
              <a:spcAft>
                <a:spcPts val="0"/>
              </a:spcAft>
              <a:buClr>
                <a:srgbClr val="F3F3F3"/>
              </a:buClr>
              <a:buSzPts val="1400"/>
              <a:buNone/>
              <a:defRPr>
                <a:solidFill>
                  <a:srgbClr val="F3F3F3"/>
                </a:solidFill>
              </a:defRPr>
            </a:lvl8pPr>
            <a:lvl9pPr lvl="8" rtl="0">
              <a:lnSpc>
                <a:spcPct val="100000"/>
              </a:lnSpc>
              <a:spcBef>
                <a:spcPts val="0"/>
              </a:spcBef>
              <a:spcAft>
                <a:spcPts val="0"/>
              </a:spcAft>
              <a:buClr>
                <a:srgbClr val="F3F3F3"/>
              </a:buClr>
              <a:buSzPts val="1400"/>
              <a:buNone/>
              <a:defRPr>
                <a:solidFill>
                  <a:srgbClr val="F3F3F3"/>
                </a:solidFill>
              </a:defRPr>
            </a:lvl9pPr>
          </a:lstStyle>
          <a:p>
            <a:endParaRPr/>
          </a:p>
        </p:txBody>
      </p:sp>
      <p:sp>
        <p:nvSpPr>
          <p:cNvPr id="48" name="Google Shape;48;p13"/>
          <p:cNvSpPr txBox="1">
            <a:spLocks noGrp="1"/>
          </p:cNvSpPr>
          <p:nvPr>
            <p:ph type="subTitle" idx="5"/>
          </p:nvPr>
        </p:nvSpPr>
        <p:spPr>
          <a:xfrm>
            <a:off x="6298675" y="2100400"/>
            <a:ext cx="2064000" cy="66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3F3F3"/>
              </a:buClr>
              <a:buSzPts val="1600"/>
              <a:buNone/>
              <a:defRPr sz="1600">
                <a:solidFill>
                  <a:srgbClr val="F3F3F3"/>
                </a:solidFill>
              </a:defRPr>
            </a:lvl1pPr>
            <a:lvl2pPr lvl="1" rtl="0">
              <a:lnSpc>
                <a:spcPct val="100000"/>
              </a:lnSpc>
              <a:spcBef>
                <a:spcPts val="0"/>
              </a:spcBef>
              <a:spcAft>
                <a:spcPts val="0"/>
              </a:spcAft>
              <a:buClr>
                <a:srgbClr val="F3F3F3"/>
              </a:buClr>
              <a:buSzPts val="1600"/>
              <a:buNone/>
              <a:defRPr sz="1600">
                <a:solidFill>
                  <a:srgbClr val="F3F3F3"/>
                </a:solidFill>
              </a:defRPr>
            </a:lvl2pPr>
            <a:lvl3pPr lvl="2" rtl="0">
              <a:lnSpc>
                <a:spcPct val="100000"/>
              </a:lnSpc>
              <a:spcBef>
                <a:spcPts val="0"/>
              </a:spcBef>
              <a:spcAft>
                <a:spcPts val="0"/>
              </a:spcAft>
              <a:buClr>
                <a:srgbClr val="F3F3F3"/>
              </a:buClr>
              <a:buSzPts val="1600"/>
              <a:buNone/>
              <a:defRPr sz="1600">
                <a:solidFill>
                  <a:srgbClr val="F3F3F3"/>
                </a:solidFill>
              </a:defRPr>
            </a:lvl3pPr>
            <a:lvl4pPr lvl="3" rtl="0">
              <a:lnSpc>
                <a:spcPct val="100000"/>
              </a:lnSpc>
              <a:spcBef>
                <a:spcPts val="0"/>
              </a:spcBef>
              <a:spcAft>
                <a:spcPts val="0"/>
              </a:spcAft>
              <a:buClr>
                <a:srgbClr val="F3F3F3"/>
              </a:buClr>
              <a:buSzPts val="1600"/>
              <a:buNone/>
              <a:defRPr sz="1600">
                <a:solidFill>
                  <a:srgbClr val="F3F3F3"/>
                </a:solidFill>
              </a:defRPr>
            </a:lvl4pPr>
            <a:lvl5pPr lvl="4" rtl="0">
              <a:lnSpc>
                <a:spcPct val="100000"/>
              </a:lnSpc>
              <a:spcBef>
                <a:spcPts val="0"/>
              </a:spcBef>
              <a:spcAft>
                <a:spcPts val="0"/>
              </a:spcAft>
              <a:buClr>
                <a:srgbClr val="F3F3F3"/>
              </a:buClr>
              <a:buSzPts val="1600"/>
              <a:buNone/>
              <a:defRPr sz="1600">
                <a:solidFill>
                  <a:srgbClr val="F3F3F3"/>
                </a:solidFill>
              </a:defRPr>
            </a:lvl5pPr>
            <a:lvl6pPr lvl="5" rtl="0">
              <a:lnSpc>
                <a:spcPct val="100000"/>
              </a:lnSpc>
              <a:spcBef>
                <a:spcPts val="0"/>
              </a:spcBef>
              <a:spcAft>
                <a:spcPts val="0"/>
              </a:spcAft>
              <a:buClr>
                <a:srgbClr val="F3F3F3"/>
              </a:buClr>
              <a:buSzPts val="1600"/>
              <a:buNone/>
              <a:defRPr sz="1600">
                <a:solidFill>
                  <a:srgbClr val="F3F3F3"/>
                </a:solidFill>
              </a:defRPr>
            </a:lvl6pPr>
            <a:lvl7pPr lvl="6" rtl="0">
              <a:lnSpc>
                <a:spcPct val="100000"/>
              </a:lnSpc>
              <a:spcBef>
                <a:spcPts val="0"/>
              </a:spcBef>
              <a:spcAft>
                <a:spcPts val="0"/>
              </a:spcAft>
              <a:buClr>
                <a:srgbClr val="F3F3F3"/>
              </a:buClr>
              <a:buSzPts val="1600"/>
              <a:buNone/>
              <a:defRPr sz="1600">
                <a:solidFill>
                  <a:srgbClr val="F3F3F3"/>
                </a:solidFill>
              </a:defRPr>
            </a:lvl7pPr>
            <a:lvl8pPr lvl="7" rtl="0">
              <a:lnSpc>
                <a:spcPct val="100000"/>
              </a:lnSpc>
              <a:spcBef>
                <a:spcPts val="0"/>
              </a:spcBef>
              <a:spcAft>
                <a:spcPts val="0"/>
              </a:spcAft>
              <a:buClr>
                <a:srgbClr val="F3F3F3"/>
              </a:buClr>
              <a:buSzPts val="1600"/>
              <a:buNone/>
              <a:defRPr sz="1600">
                <a:solidFill>
                  <a:srgbClr val="F3F3F3"/>
                </a:solidFill>
              </a:defRPr>
            </a:lvl8pPr>
            <a:lvl9pPr lvl="8" rtl="0">
              <a:lnSpc>
                <a:spcPct val="100000"/>
              </a:lnSpc>
              <a:spcBef>
                <a:spcPts val="0"/>
              </a:spcBef>
              <a:spcAft>
                <a:spcPts val="0"/>
              </a:spcAft>
              <a:buClr>
                <a:srgbClr val="F3F3F3"/>
              </a:buClr>
              <a:buSzPts val="1600"/>
              <a:buNone/>
              <a:defRPr sz="1600">
                <a:solidFill>
                  <a:srgbClr val="F3F3F3"/>
                </a:solidFill>
              </a:defRPr>
            </a:lvl9pPr>
          </a:lstStyle>
          <a:p>
            <a:endParaRPr/>
          </a:p>
        </p:txBody>
      </p:sp>
      <p:sp>
        <p:nvSpPr>
          <p:cNvPr id="49" name="Google Shape;49;p13"/>
          <p:cNvSpPr txBox="1">
            <a:spLocks noGrp="1"/>
          </p:cNvSpPr>
          <p:nvPr>
            <p:ph type="title" idx="6"/>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74B"/>
              </a:buClr>
              <a:buSzPts val="3500"/>
              <a:buFont typeface="Lobster"/>
              <a:buNone/>
              <a:defRPr sz="3500">
                <a:solidFill>
                  <a:srgbClr val="FF774B"/>
                </a:solidFill>
                <a:latin typeface="Lobster"/>
                <a:ea typeface="Lobster"/>
                <a:cs typeface="Lobster"/>
                <a:sym typeface="Lobster"/>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a:endParaRPr/>
          </a:p>
        </p:txBody>
      </p:sp>
      <p:sp>
        <p:nvSpPr>
          <p:cNvPr id="50" name="Google Shape;50;p13"/>
          <p:cNvSpPr txBox="1">
            <a:spLocks noGrp="1"/>
          </p:cNvSpPr>
          <p:nvPr>
            <p:ph type="title" idx="7" hasCustomPrompt="1"/>
          </p:nvPr>
        </p:nvSpPr>
        <p:spPr>
          <a:xfrm>
            <a:off x="865425" y="3475125"/>
            <a:ext cx="1044600" cy="66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0"/>
              <a:buNone/>
              <a:defRPr sz="4000"/>
            </a:lvl1pPr>
            <a:lvl2pPr lvl="1" algn="ctr" rtl="0">
              <a:lnSpc>
                <a:spcPct val="100000"/>
              </a:lnSpc>
              <a:spcBef>
                <a:spcPts val="0"/>
              </a:spcBef>
              <a:spcAft>
                <a:spcPts val="0"/>
              </a:spcAft>
              <a:buSzPts val="10000"/>
              <a:buFont typeface="Lobster"/>
              <a:buNone/>
              <a:defRPr sz="10000">
                <a:latin typeface="Lobster"/>
                <a:ea typeface="Lobster"/>
                <a:cs typeface="Lobster"/>
                <a:sym typeface="Lobster"/>
              </a:defRPr>
            </a:lvl2pPr>
            <a:lvl3pPr lvl="2" algn="ctr" rtl="0">
              <a:lnSpc>
                <a:spcPct val="100000"/>
              </a:lnSpc>
              <a:spcBef>
                <a:spcPts val="0"/>
              </a:spcBef>
              <a:spcAft>
                <a:spcPts val="0"/>
              </a:spcAft>
              <a:buSzPts val="10000"/>
              <a:buFont typeface="Lobster"/>
              <a:buNone/>
              <a:defRPr sz="10000">
                <a:latin typeface="Lobster"/>
                <a:ea typeface="Lobster"/>
                <a:cs typeface="Lobster"/>
                <a:sym typeface="Lobster"/>
              </a:defRPr>
            </a:lvl3pPr>
            <a:lvl4pPr lvl="3" algn="ctr" rtl="0">
              <a:lnSpc>
                <a:spcPct val="100000"/>
              </a:lnSpc>
              <a:spcBef>
                <a:spcPts val="0"/>
              </a:spcBef>
              <a:spcAft>
                <a:spcPts val="0"/>
              </a:spcAft>
              <a:buSzPts val="10000"/>
              <a:buFont typeface="Lobster"/>
              <a:buNone/>
              <a:defRPr sz="10000">
                <a:latin typeface="Lobster"/>
                <a:ea typeface="Lobster"/>
                <a:cs typeface="Lobster"/>
                <a:sym typeface="Lobster"/>
              </a:defRPr>
            </a:lvl4pPr>
            <a:lvl5pPr lvl="4" algn="ctr" rtl="0">
              <a:lnSpc>
                <a:spcPct val="100000"/>
              </a:lnSpc>
              <a:spcBef>
                <a:spcPts val="0"/>
              </a:spcBef>
              <a:spcAft>
                <a:spcPts val="0"/>
              </a:spcAft>
              <a:buSzPts val="10000"/>
              <a:buFont typeface="Lobster"/>
              <a:buNone/>
              <a:defRPr sz="10000">
                <a:latin typeface="Lobster"/>
                <a:ea typeface="Lobster"/>
                <a:cs typeface="Lobster"/>
                <a:sym typeface="Lobster"/>
              </a:defRPr>
            </a:lvl5pPr>
            <a:lvl6pPr lvl="5" algn="ctr" rtl="0">
              <a:lnSpc>
                <a:spcPct val="100000"/>
              </a:lnSpc>
              <a:spcBef>
                <a:spcPts val="0"/>
              </a:spcBef>
              <a:spcAft>
                <a:spcPts val="0"/>
              </a:spcAft>
              <a:buSzPts val="10000"/>
              <a:buFont typeface="Lobster"/>
              <a:buNone/>
              <a:defRPr sz="10000">
                <a:latin typeface="Lobster"/>
                <a:ea typeface="Lobster"/>
                <a:cs typeface="Lobster"/>
                <a:sym typeface="Lobster"/>
              </a:defRPr>
            </a:lvl6pPr>
            <a:lvl7pPr lvl="6" algn="ctr" rtl="0">
              <a:lnSpc>
                <a:spcPct val="100000"/>
              </a:lnSpc>
              <a:spcBef>
                <a:spcPts val="0"/>
              </a:spcBef>
              <a:spcAft>
                <a:spcPts val="0"/>
              </a:spcAft>
              <a:buSzPts val="10000"/>
              <a:buFont typeface="Lobster"/>
              <a:buNone/>
              <a:defRPr sz="10000">
                <a:latin typeface="Lobster"/>
                <a:ea typeface="Lobster"/>
                <a:cs typeface="Lobster"/>
                <a:sym typeface="Lobster"/>
              </a:defRPr>
            </a:lvl7pPr>
            <a:lvl8pPr lvl="7" algn="ctr" rtl="0">
              <a:lnSpc>
                <a:spcPct val="100000"/>
              </a:lnSpc>
              <a:spcBef>
                <a:spcPts val="0"/>
              </a:spcBef>
              <a:spcAft>
                <a:spcPts val="0"/>
              </a:spcAft>
              <a:buSzPts val="10000"/>
              <a:buFont typeface="Lobster"/>
              <a:buNone/>
              <a:defRPr sz="10000">
                <a:latin typeface="Lobster"/>
                <a:ea typeface="Lobster"/>
                <a:cs typeface="Lobster"/>
                <a:sym typeface="Lobster"/>
              </a:defRPr>
            </a:lvl8pPr>
            <a:lvl9pPr lvl="8" algn="ctr" rtl="0">
              <a:lnSpc>
                <a:spcPct val="100000"/>
              </a:lnSpc>
              <a:spcBef>
                <a:spcPts val="0"/>
              </a:spcBef>
              <a:spcAft>
                <a:spcPts val="0"/>
              </a:spcAft>
              <a:buSzPts val="10000"/>
              <a:buFont typeface="Lobster"/>
              <a:buNone/>
              <a:defRPr sz="10000">
                <a:latin typeface="Lobster"/>
                <a:ea typeface="Lobster"/>
                <a:cs typeface="Lobster"/>
                <a:sym typeface="Lobster"/>
              </a:defRPr>
            </a:lvl9pPr>
          </a:lstStyle>
          <a:p>
            <a:r>
              <a:t>xx%</a:t>
            </a:r>
          </a:p>
        </p:txBody>
      </p:sp>
      <p:sp>
        <p:nvSpPr>
          <p:cNvPr id="51" name="Google Shape;51;p13"/>
          <p:cNvSpPr txBox="1">
            <a:spLocks noGrp="1"/>
          </p:cNvSpPr>
          <p:nvPr>
            <p:ph type="subTitle" idx="8"/>
          </p:nvPr>
        </p:nvSpPr>
        <p:spPr>
          <a:xfrm>
            <a:off x="2117675" y="3285707"/>
            <a:ext cx="2064000" cy="42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3F3F3"/>
              </a:buClr>
              <a:buSzPts val="2000"/>
              <a:buFont typeface="Oswald SemiBold"/>
              <a:buNone/>
              <a:defRPr sz="2000">
                <a:solidFill>
                  <a:srgbClr val="F3F3F3"/>
                </a:solidFill>
                <a:latin typeface="Oswald SemiBold"/>
                <a:ea typeface="Oswald SemiBold"/>
                <a:cs typeface="Oswald SemiBold"/>
                <a:sym typeface="Oswald SemiBold"/>
              </a:defRPr>
            </a:lvl1pPr>
            <a:lvl2pPr lvl="1" rtl="0">
              <a:lnSpc>
                <a:spcPct val="100000"/>
              </a:lnSpc>
              <a:spcBef>
                <a:spcPts val="0"/>
              </a:spcBef>
              <a:spcAft>
                <a:spcPts val="0"/>
              </a:spcAft>
              <a:buClr>
                <a:srgbClr val="F3F3F3"/>
              </a:buClr>
              <a:buSzPts val="1400"/>
              <a:buNone/>
              <a:defRPr>
                <a:solidFill>
                  <a:srgbClr val="F3F3F3"/>
                </a:solidFill>
              </a:defRPr>
            </a:lvl2pPr>
            <a:lvl3pPr lvl="2" rtl="0">
              <a:lnSpc>
                <a:spcPct val="100000"/>
              </a:lnSpc>
              <a:spcBef>
                <a:spcPts val="0"/>
              </a:spcBef>
              <a:spcAft>
                <a:spcPts val="0"/>
              </a:spcAft>
              <a:buClr>
                <a:srgbClr val="F3F3F3"/>
              </a:buClr>
              <a:buSzPts val="1400"/>
              <a:buNone/>
              <a:defRPr>
                <a:solidFill>
                  <a:srgbClr val="F3F3F3"/>
                </a:solidFill>
              </a:defRPr>
            </a:lvl3pPr>
            <a:lvl4pPr lvl="3" rtl="0">
              <a:lnSpc>
                <a:spcPct val="100000"/>
              </a:lnSpc>
              <a:spcBef>
                <a:spcPts val="0"/>
              </a:spcBef>
              <a:spcAft>
                <a:spcPts val="0"/>
              </a:spcAft>
              <a:buClr>
                <a:srgbClr val="F3F3F3"/>
              </a:buClr>
              <a:buSzPts val="1400"/>
              <a:buNone/>
              <a:defRPr>
                <a:solidFill>
                  <a:srgbClr val="F3F3F3"/>
                </a:solidFill>
              </a:defRPr>
            </a:lvl4pPr>
            <a:lvl5pPr lvl="4" rtl="0">
              <a:lnSpc>
                <a:spcPct val="100000"/>
              </a:lnSpc>
              <a:spcBef>
                <a:spcPts val="0"/>
              </a:spcBef>
              <a:spcAft>
                <a:spcPts val="0"/>
              </a:spcAft>
              <a:buClr>
                <a:srgbClr val="F3F3F3"/>
              </a:buClr>
              <a:buSzPts val="1400"/>
              <a:buNone/>
              <a:defRPr>
                <a:solidFill>
                  <a:srgbClr val="F3F3F3"/>
                </a:solidFill>
              </a:defRPr>
            </a:lvl5pPr>
            <a:lvl6pPr lvl="5" rtl="0">
              <a:lnSpc>
                <a:spcPct val="100000"/>
              </a:lnSpc>
              <a:spcBef>
                <a:spcPts val="0"/>
              </a:spcBef>
              <a:spcAft>
                <a:spcPts val="0"/>
              </a:spcAft>
              <a:buClr>
                <a:srgbClr val="F3F3F3"/>
              </a:buClr>
              <a:buSzPts val="1400"/>
              <a:buNone/>
              <a:defRPr>
                <a:solidFill>
                  <a:srgbClr val="F3F3F3"/>
                </a:solidFill>
              </a:defRPr>
            </a:lvl6pPr>
            <a:lvl7pPr lvl="6" rtl="0">
              <a:lnSpc>
                <a:spcPct val="100000"/>
              </a:lnSpc>
              <a:spcBef>
                <a:spcPts val="0"/>
              </a:spcBef>
              <a:spcAft>
                <a:spcPts val="0"/>
              </a:spcAft>
              <a:buClr>
                <a:srgbClr val="F3F3F3"/>
              </a:buClr>
              <a:buSzPts val="1400"/>
              <a:buNone/>
              <a:defRPr>
                <a:solidFill>
                  <a:srgbClr val="F3F3F3"/>
                </a:solidFill>
              </a:defRPr>
            </a:lvl7pPr>
            <a:lvl8pPr lvl="7" rtl="0">
              <a:lnSpc>
                <a:spcPct val="100000"/>
              </a:lnSpc>
              <a:spcBef>
                <a:spcPts val="0"/>
              </a:spcBef>
              <a:spcAft>
                <a:spcPts val="0"/>
              </a:spcAft>
              <a:buClr>
                <a:srgbClr val="F3F3F3"/>
              </a:buClr>
              <a:buSzPts val="1400"/>
              <a:buNone/>
              <a:defRPr>
                <a:solidFill>
                  <a:srgbClr val="F3F3F3"/>
                </a:solidFill>
              </a:defRPr>
            </a:lvl8pPr>
            <a:lvl9pPr lvl="8" rtl="0">
              <a:lnSpc>
                <a:spcPct val="100000"/>
              </a:lnSpc>
              <a:spcBef>
                <a:spcPts val="0"/>
              </a:spcBef>
              <a:spcAft>
                <a:spcPts val="0"/>
              </a:spcAft>
              <a:buClr>
                <a:srgbClr val="F3F3F3"/>
              </a:buClr>
              <a:buSzPts val="1400"/>
              <a:buNone/>
              <a:defRPr>
                <a:solidFill>
                  <a:srgbClr val="F3F3F3"/>
                </a:solidFill>
              </a:defRPr>
            </a:lvl9pPr>
          </a:lstStyle>
          <a:p>
            <a:endParaRPr/>
          </a:p>
        </p:txBody>
      </p:sp>
      <p:sp>
        <p:nvSpPr>
          <p:cNvPr id="52" name="Google Shape;52;p13"/>
          <p:cNvSpPr txBox="1">
            <a:spLocks noGrp="1"/>
          </p:cNvSpPr>
          <p:nvPr>
            <p:ph type="subTitle" idx="9"/>
          </p:nvPr>
        </p:nvSpPr>
        <p:spPr>
          <a:xfrm>
            <a:off x="2117675" y="3713504"/>
            <a:ext cx="2064000" cy="66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3F3F3"/>
              </a:buClr>
              <a:buSzPts val="1600"/>
              <a:buNone/>
              <a:defRPr sz="1600">
                <a:solidFill>
                  <a:srgbClr val="F3F3F3"/>
                </a:solidFill>
              </a:defRPr>
            </a:lvl1pPr>
            <a:lvl2pPr lvl="1" rtl="0">
              <a:lnSpc>
                <a:spcPct val="100000"/>
              </a:lnSpc>
              <a:spcBef>
                <a:spcPts val="0"/>
              </a:spcBef>
              <a:spcAft>
                <a:spcPts val="0"/>
              </a:spcAft>
              <a:buClr>
                <a:srgbClr val="F3F3F3"/>
              </a:buClr>
              <a:buSzPts val="1600"/>
              <a:buNone/>
              <a:defRPr sz="1600">
                <a:solidFill>
                  <a:srgbClr val="F3F3F3"/>
                </a:solidFill>
              </a:defRPr>
            </a:lvl2pPr>
            <a:lvl3pPr lvl="2" rtl="0">
              <a:lnSpc>
                <a:spcPct val="100000"/>
              </a:lnSpc>
              <a:spcBef>
                <a:spcPts val="0"/>
              </a:spcBef>
              <a:spcAft>
                <a:spcPts val="0"/>
              </a:spcAft>
              <a:buClr>
                <a:srgbClr val="F3F3F3"/>
              </a:buClr>
              <a:buSzPts val="1600"/>
              <a:buNone/>
              <a:defRPr sz="1600">
                <a:solidFill>
                  <a:srgbClr val="F3F3F3"/>
                </a:solidFill>
              </a:defRPr>
            </a:lvl3pPr>
            <a:lvl4pPr lvl="3" rtl="0">
              <a:lnSpc>
                <a:spcPct val="100000"/>
              </a:lnSpc>
              <a:spcBef>
                <a:spcPts val="0"/>
              </a:spcBef>
              <a:spcAft>
                <a:spcPts val="0"/>
              </a:spcAft>
              <a:buClr>
                <a:srgbClr val="F3F3F3"/>
              </a:buClr>
              <a:buSzPts val="1600"/>
              <a:buNone/>
              <a:defRPr sz="1600">
                <a:solidFill>
                  <a:srgbClr val="F3F3F3"/>
                </a:solidFill>
              </a:defRPr>
            </a:lvl4pPr>
            <a:lvl5pPr lvl="4" rtl="0">
              <a:lnSpc>
                <a:spcPct val="100000"/>
              </a:lnSpc>
              <a:spcBef>
                <a:spcPts val="0"/>
              </a:spcBef>
              <a:spcAft>
                <a:spcPts val="0"/>
              </a:spcAft>
              <a:buClr>
                <a:srgbClr val="F3F3F3"/>
              </a:buClr>
              <a:buSzPts val="1600"/>
              <a:buNone/>
              <a:defRPr sz="1600">
                <a:solidFill>
                  <a:srgbClr val="F3F3F3"/>
                </a:solidFill>
              </a:defRPr>
            </a:lvl5pPr>
            <a:lvl6pPr lvl="5" rtl="0">
              <a:lnSpc>
                <a:spcPct val="100000"/>
              </a:lnSpc>
              <a:spcBef>
                <a:spcPts val="0"/>
              </a:spcBef>
              <a:spcAft>
                <a:spcPts val="0"/>
              </a:spcAft>
              <a:buClr>
                <a:srgbClr val="F3F3F3"/>
              </a:buClr>
              <a:buSzPts val="1600"/>
              <a:buNone/>
              <a:defRPr sz="1600">
                <a:solidFill>
                  <a:srgbClr val="F3F3F3"/>
                </a:solidFill>
              </a:defRPr>
            </a:lvl6pPr>
            <a:lvl7pPr lvl="6" rtl="0">
              <a:lnSpc>
                <a:spcPct val="100000"/>
              </a:lnSpc>
              <a:spcBef>
                <a:spcPts val="0"/>
              </a:spcBef>
              <a:spcAft>
                <a:spcPts val="0"/>
              </a:spcAft>
              <a:buClr>
                <a:srgbClr val="F3F3F3"/>
              </a:buClr>
              <a:buSzPts val="1600"/>
              <a:buNone/>
              <a:defRPr sz="1600">
                <a:solidFill>
                  <a:srgbClr val="F3F3F3"/>
                </a:solidFill>
              </a:defRPr>
            </a:lvl7pPr>
            <a:lvl8pPr lvl="7" rtl="0">
              <a:lnSpc>
                <a:spcPct val="100000"/>
              </a:lnSpc>
              <a:spcBef>
                <a:spcPts val="0"/>
              </a:spcBef>
              <a:spcAft>
                <a:spcPts val="0"/>
              </a:spcAft>
              <a:buClr>
                <a:srgbClr val="F3F3F3"/>
              </a:buClr>
              <a:buSzPts val="1600"/>
              <a:buNone/>
              <a:defRPr sz="1600">
                <a:solidFill>
                  <a:srgbClr val="F3F3F3"/>
                </a:solidFill>
              </a:defRPr>
            </a:lvl8pPr>
            <a:lvl9pPr lvl="8" rtl="0">
              <a:lnSpc>
                <a:spcPct val="100000"/>
              </a:lnSpc>
              <a:spcBef>
                <a:spcPts val="0"/>
              </a:spcBef>
              <a:spcAft>
                <a:spcPts val="0"/>
              </a:spcAft>
              <a:buClr>
                <a:srgbClr val="F3F3F3"/>
              </a:buClr>
              <a:buSzPts val="1600"/>
              <a:buNone/>
              <a:defRPr sz="1600">
                <a:solidFill>
                  <a:srgbClr val="F3F3F3"/>
                </a:solidFill>
              </a:defRPr>
            </a:lvl9pPr>
          </a:lstStyle>
          <a:p>
            <a:endParaRPr/>
          </a:p>
        </p:txBody>
      </p:sp>
      <p:sp>
        <p:nvSpPr>
          <p:cNvPr id="53" name="Google Shape;53;p13"/>
          <p:cNvSpPr txBox="1">
            <a:spLocks noGrp="1"/>
          </p:cNvSpPr>
          <p:nvPr>
            <p:ph type="title" idx="13" hasCustomPrompt="1"/>
          </p:nvPr>
        </p:nvSpPr>
        <p:spPr>
          <a:xfrm>
            <a:off x="4945850" y="3379275"/>
            <a:ext cx="1044600" cy="8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0"/>
              <a:buNone/>
              <a:defRPr sz="4000"/>
            </a:lvl1pPr>
            <a:lvl2pPr lvl="1" algn="ctr" rtl="0">
              <a:lnSpc>
                <a:spcPct val="100000"/>
              </a:lnSpc>
              <a:spcBef>
                <a:spcPts val="0"/>
              </a:spcBef>
              <a:spcAft>
                <a:spcPts val="0"/>
              </a:spcAft>
              <a:buSzPts val="10000"/>
              <a:buFont typeface="Lobster"/>
              <a:buNone/>
              <a:defRPr sz="10000">
                <a:latin typeface="Lobster"/>
                <a:ea typeface="Lobster"/>
                <a:cs typeface="Lobster"/>
                <a:sym typeface="Lobster"/>
              </a:defRPr>
            </a:lvl2pPr>
            <a:lvl3pPr lvl="2" algn="ctr" rtl="0">
              <a:lnSpc>
                <a:spcPct val="100000"/>
              </a:lnSpc>
              <a:spcBef>
                <a:spcPts val="0"/>
              </a:spcBef>
              <a:spcAft>
                <a:spcPts val="0"/>
              </a:spcAft>
              <a:buSzPts val="10000"/>
              <a:buFont typeface="Lobster"/>
              <a:buNone/>
              <a:defRPr sz="10000">
                <a:latin typeface="Lobster"/>
                <a:ea typeface="Lobster"/>
                <a:cs typeface="Lobster"/>
                <a:sym typeface="Lobster"/>
              </a:defRPr>
            </a:lvl3pPr>
            <a:lvl4pPr lvl="3" algn="ctr" rtl="0">
              <a:lnSpc>
                <a:spcPct val="100000"/>
              </a:lnSpc>
              <a:spcBef>
                <a:spcPts val="0"/>
              </a:spcBef>
              <a:spcAft>
                <a:spcPts val="0"/>
              </a:spcAft>
              <a:buSzPts val="10000"/>
              <a:buFont typeface="Lobster"/>
              <a:buNone/>
              <a:defRPr sz="10000">
                <a:latin typeface="Lobster"/>
                <a:ea typeface="Lobster"/>
                <a:cs typeface="Lobster"/>
                <a:sym typeface="Lobster"/>
              </a:defRPr>
            </a:lvl4pPr>
            <a:lvl5pPr lvl="4" algn="ctr" rtl="0">
              <a:lnSpc>
                <a:spcPct val="100000"/>
              </a:lnSpc>
              <a:spcBef>
                <a:spcPts val="0"/>
              </a:spcBef>
              <a:spcAft>
                <a:spcPts val="0"/>
              </a:spcAft>
              <a:buSzPts val="10000"/>
              <a:buFont typeface="Lobster"/>
              <a:buNone/>
              <a:defRPr sz="10000">
                <a:latin typeface="Lobster"/>
                <a:ea typeface="Lobster"/>
                <a:cs typeface="Lobster"/>
                <a:sym typeface="Lobster"/>
              </a:defRPr>
            </a:lvl5pPr>
            <a:lvl6pPr lvl="5" algn="ctr" rtl="0">
              <a:lnSpc>
                <a:spcPct val="100000"/>
              </a:lnSpc>
              <a:spcBef>
                <a:spcPts val="0"/>
              </a:spcBef>
              <a:spcAft>
                <a:spcPts val="0"/>
              </a:spcAft>
              <a:buSzPts val="10000"/>
              <a:buFont typeface="Lobster"/>
              <a:buNone/>
              <a:defRPr sz="10000">
                <a:latin typeface="Lobster"/>
                <a:ea typeface="Lobster"/>
                <a:cs typeface="Lobster"/>
                <a:sym typeface="Lobster"/>
              </a:defRPr>
            </a:lvl6pPr>
            <a:lvl7pPr lvl="6" algn="ctr" rtl="0">
              <a:lnSpc>
                <a:spcPct val="100000"/>
              </a:lnSpc>
              <a:spcBef>
                <a:spcPts val="0"/>
              </a:spcBef>
              <a:spcAft>
                <a:spcPts val="0"/>
              </a:spcAft>
              <a:buSzPts val="10000"/>
              <a:buFont typeface="Lobster"/>
              <a:buNone/>
              <a:defRPr sz="10000">
                <a:latin typeface="Lobster"/>
                <a:ea typeface="Lobster"/>
                <a:cs typeface="Lobster"/>
                <a:sym typeface="Lobster"/>
              </a:defRPr>
            </a:lvl7pPr>
            <a:lvl8pPr lvl="7" algn="ctr" rtl="0">
              <a:lnSpc>
                <a:spcPct val="100000"/>
              </a:lnSpc>
              <a:spcBef>
                <a:spcPts val="0"/>
              </a:spcBef>
              <a:spcAft>
                <a:spcPts val="0"/>
              </a:spcAft>
              <a:buSzPts val="10000"/>
              <a:buFont typeface="Lobster"/>
              <a:buNone/>
              <a:defRPr sz="10000">
                <a:latin typeface="Lobster"/>
                <a:ea typeface="Lobster"/>
                <a:cs typeface="Lobster"/>
                <a:sym typeface="Lobster"/>
              </a:defRPr>
            </a:lvl8pPr>
            <a:lvl9pPr lvl="8" algn="ctr" rtl="0">
              <a:lnSpc>
                <a:spcPct val="100000"/>
              </a:lnSpc>
              <a:spcBef>
                <a:spcPts val="0"/>
              </a:spcBef>
              <a:spcAft>
                <a:spcPts val="0"/>
              </a:spcAft>
              <a:buSzPts val="10000"/>
              <a:buFont typeface="Lobster"/>
              <a:buNone/>
              <a:defRPr sz="10000">
                <a:latin typeface="Lobster"/>
                <a:ea typeface="Lobster"/>
                <a:cs typeface="Lobster"/>
                <a:sym typeface="Lobster"/>
              </a:defRPr>
            </a:lvl9pPr>
          </a:lstStyle>
          <a:p>
            <a:r>
              <a:t>xx%</a:t>
            </a:r>
          </a:p>
        </p:txBody>
      </p:sp>
      <p:sp>
        <p:nvSpPr>
          <p:cNvPr id="54" name="Google Shape;54;p13"/>
          <p:cNvSpPr txBox="1">
            <a:spLocks noGrp="1"/>
          </p:cNvSpPr>
          <p:nvPr>
            <p:ph type="subTitle" idx="14"/>
          </p:nvPr>
        </p:nvSpPr>
        <p:spPr>
          <a:xfrm>
            <a:off x="6298675" y="3292775"/>
            <a:ext cx="2064000" cy="42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3F3F3"/>
              </a:buClr>
              <a:buSzPts val="2000"/>
              <a:buFont typeface="Oswald SemiBold"/>
              <a:buNone/>
              <a:defRPr sz="2000">
                <a:solidFill>
                  <a:srgbClr val="F3F3F3"/>
                </a:solidFill>
                <a:latin typeface="Oswald SemiBold"/>
                <a:ea typeface="Oswald SemiBold"/>
                <a:cs typeface="Oswald SemiBold"/>
                <a:sym typeface="Oswald SemiBold"/>
              </a:defRPr>
            </a:lvl1pPr>
            <a:lvl2pPr lvl="1" rtl="0">
              <a:lnSpc>
                <a:spcPct val="100000"/>
              </a:lnSpc>
              <a:spcBef>
                <a:spcPts val="0"/>
              </a:spcBef>
              <a:spcAft>
                <a:spcPts val="0"/>
              </a:spcAft>
              <a:buClr>
                <a:srgbClr val="F3F3F3"/>
              </a:buClr>
              <a:buSzPts val="1400"/>
              <a:buNone/>
              <a:defRPr>
                <a:solidFill>
                  <a:srgbClr val="F3F3F3"/>
                </a:solidFill>
              </a:defRPr>
            </a:lvl2pPr>
            <a:lvl3pPr lvl="2" rtl="0">
              <a:lnSpc>
                <a:spcPct val="100000"/>
              </a:lnSpc>
              <a:spcBef>
                <a:spcPts val="0"/>
              </a:spcBef>
              <a:spcAft>
                <a:spcPts val="0"/>
              </a:spcAft>
              <a:buClr>
                <a:srgbClr val="F3F3F3"/>
              </a:buClr>
              <a:buSzPts val="1400"/>
              <a:buNone/>
              <a:defRPr>
                <a:solidFill>
                  <a:srgbClr val="F3F3F3"/>
                </a:solidFill>
              </a:defRPr>
            </a:lvl3pPr>
            <a:lvl4pPr lvl="3" rtl="0">
              <a:lnSpc>
                <a:spcPct val="100000"/>
              </a:lnSpc>
              <a:spcBef>
                <a:spcPts val="0"/>
              </a:spcBef>
              <a:spcAft>
                <a:spcPts val="0"/>
              </a:spcAft>
              <a:buClr>
                <a:srgbClr val="F3F3F3"/>
              </a:buClr>
              <a:buSzPts val="1400"/>
              <a:buNone/>
              <a:defRPr>
                <a:solidFill>
                  <a:srgbClr val="F3F3F3"/>
                </a:solidFill>
              </a:defRPr>
            </a:lvl4pPr>
            <a:lvl5pPr lvl="4" rtl="0">
              <a:lnSpc>
                <a:spcPct val="100000"/>
              </a:lnSpc>
              <a:spcBef>
                <a:spcPts val="0"/>
              </a:spcBef>
              <a:spcAft>
                <a:spcPts val="0"/>
              </a:spcAft>
              <a:buClr>
                <a:srgbClr val="F3F3F3"/>
              </a:buClr>
              <a:buSzPts val="1400"/>
              <a:buNone/>
              <a:defRPr>
                <a:solidFill>
                  <a:srgbClr val="F3F3F3"/>
                </a:solidFill>
              </a:defRPr>
            </a:lvl5pPr>
            <a:lvl6pPr lvl="5" rtl="0">
              <a:lnSpc>
                <a:spcPct val="100000"/>
              </a:lnSpc>
              <a:spcBef>
                <a:spcPts val="0"/>
              </a:spcBef>
              <a:spcAft>
                <a:spcPts val="0"/>
              </a:spcAft>
              <a:buClr>
                <a:srgbClr val="F3F3F3"/>
              </a:buClr>
              <a:buSzPts val="1400"/>
              <a:buNone/>
              <a:defRPr>
                <a:solidFill>
                  <a:srgbClr val="F3F3F3"/>
                </a:solidFill>
              </a:defRPr>
            </a:lvl6pPr>
            <a:lvl7pPr lvl="6" rtl="0">
              <a:lnSpc>
                <a:spcPct val="100000"/>
              </a:lnSpc>
              <a:spcBef>
                <a:spcPts val="0"/>
              </a:spcBef>
              <a:spcAft>
                <a:spcPts val="0"/>
              </a:spcAft>
              <a:buClr>
                <a:srgbClr val="F3F3F3"/>
              </a:buClr>
              <a:buSzPts val="1400"/>
              <a:buNone/>
              <a:defRPr>
                <a:solidFill>
                  <a:srgbClr val="F3F3F3"/>
                </a:solidFill>
              </a:defRPr>
            </a:lvl7pPr>
            <a:lvl8pPr lvl="7" rtl="0">
              <a:lnSpc>
                <a:spcPct val="100000"/>
              </a:lnSpc>
              <a:spcBef>
                <a:spcPts val="0"/>
              </a:spcBef>
              <a:spcAft>
                <a:spcPts val="0"/>
              </a:spcAft>
              <a:buClr>
                <a:srgbClr val="F3F3F3"/>
              </a:buClr>
              <a:buSzPts val="1400"/>
              <a:buNone/>
              <a:defRPr>
                <a:solidFill>
                  <a:srgbClr val="F3F3F3"/>
                </a:solidFill>
              </a:defRPr>
            </a:lvl8pPr>
            <a:lvl9pPr lvl="8" rtl="0">
              <a:lnSpc>
                <a:spcPct val="100000"/>
              </a:lnSpc>
              <a:spcBef>
                <a:spcPts val="0"/>
              </a:spcBef>
              <a:spcAft>
                <a:spcPts val="0"/>
              </a:spcAft>
              <a:buClr>
                <a:srgbClr val="F3F3F3"/>
              </a:buClr>
              <a:buSzPts val="1400"/>
              <a:buNone/>
              <a:defRPr>
                <a:solidFill>
                  <a:srgbClr val="F3F3F3"/>
                </a:solidFill>
              </a:defRPr>
            </a:lvl9pPr>
          </a:lstStyle>
          <a:p>
            <a:endParaRPr/>
          </a:p>
        </p:txBody>
      </p:sp>
      <p:sp>
        <p:nvSpPr>
          <p:cNvPr id="55" name="Google Shape;55;p13"/>
          <p:cNvSpPr txBox="1">
            <a:spLocks noGrp="1"/>
          </p:cNvSpPr>
          <p:nvPr>
            <p:ph type="subTitle" idx="15"/>
          </p:nvPr>
        </p:nvSpPr>
        <p:spPr>
          <a:xfrm>
            <a:off x="6298675" y="3702500"/>
            <a:ext cx="2064000" cy="66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3F3F3"/>
              </a:buClr>
              <a:buSzPts val="1600"/>
              <a:buNone/>
              <a:defRPr sz="1600">
                <a:solidFill>
                  <a:srgbClr val="F3F3F3"/>
                </a:solidFill>
              </a:defRPr>
            </a:lvl1pPr>
            <a:lvl2pPr lvl="1" rtl="0">
              <a:lnSpc>
                <a:spcPct val="100000"/>
              </a:lnSpc>
              <a:spcBef>
                <a:spcPts val="0"/>
              </a:spcBef>
              <a:spcAft>
                <a:spcPts val="0"/>
              </a:spcAft>
              <a:buClr>
                <a:srgbClr val="F3F3F3"/>
              </a:buClr>
              <a:buSzPts val="1600"/>
              <a:buNone/>
              <a:defRPr sz="1600">
                <a:solidFill>
                  <a:srgbClr val="F3F3F3"/>
                </a:solidFill>
              </a:defRPr>
            </a:lvl2pPr>
            <a:lvl3pPr lvl="2" rtl="0">
              <a:lnSpc>
                <a:spcPct val="100000"/>
              </a:lnSpc>
              <a:spcBef>
                <a:spcPts val="0"/>
              </a:spcBef>
              <a:spcAft>
                <a:spcPts val="0"/>
              </a:spcAft>
              <a:buClr>
                <a:srgbClr val="F3F3F3"/>
              </a:buClr>
              <a:buSzPts val="1600"/>
              <a:buNone/>
              <a:defRPr sz="1600">
                <a:solidFill>
                  <a:srgbClr val="F3F3F3"/>
                </a:solidFill>
              </a:defRPr>
            </a:lvl3pPr>
            <a:lvl4pPr lvl="3" rtl="0">
              <a:lnSpc>
                <a:spcPct val="100000"/>
              </a:lnSpc>
              <a:spcBef>
                <a:spcPts val="0"/>
              </a:spcBef>
              <a:spcAft>
                <a:spcPts val="0"/>
              </a:spcAft>
              <a:buClr>
                <a:srgbClr val="F3F3F3"/>
              </a:buClr>
              <a:buSzPts val="1600"/>
              <a:buNone/>
              <a:defRPr sz="1600">
                <a:solidFill>
                  <a:srgbClr val="F3F3F3"/>
                </a:solidFill>
              </a:defRPr>
            </a:lvl4pPr>
            <a:lvl5pPr lvl="4" rtl="0">
              <a:lnSpc>
                <a:spcPct val="100000"/>
              </a:lnSpc>
              <a:spcBef>
                <a:spcPts val="0"/>
              </a:spcBef>
              <a:spcAft>
                <a:spcPts val="0"/>
              </a:spcAft>
              <a:buClr>
                <a:srgbClr val="F3F3F3"/>
              </a:buClr>
              <a:buSzPts val="1600"/>
              <a:buNone/>
              <a:defRPr sz="1600">
                <a:solidFill>
                  <a:srgbClr val="F3F3F3"/>
                </a:solidFill>
              </a:defRPr>
            </a:lvl5pPr>
            <a:lvl6pPr lvl="5" rtl="0">
              <a:lnSpc>
                <a:spcPct val="100000"/>
              </a:lnSpc>
              <a:spcBef>
                <a:spcPts val="0"/>
              </a:spcBef>
              <a:spcAft>
                <a:spcPts val="0"/>
              </a:spcAft>
              <a:buClr>
                <a:srgbClr val="F3F3F3"/>
              </a:buClr>
              <a:buSzPts val="1600"/>
              <a:buNone/>
              <a:defRPr sz="1600">
                <a:solidFill>
                  <a:srgbClr val="F3F3F3"/>
                </a:solidFill>
              </a:defRPr>
            </a:lvl6pPr>
            <a:lvl7pPr lvl="6" rtl="0">
              <a:lnSpc>
                <a:spcPct val="100000"/>
              </a:lnSpc>
              <a:spcBef>
                <a:spcPts val="0"/>
              </a:spcBef>
              <a:spcAft>
                <a:spcPts val="0"/>
              </a:spcAft>
              <a:buClr>
                <a:srgbClr val="F3F3F3"/>
              </a:buClr>
              <a:buSzPts val="1600"/>
              <a:buNone/>
              <a:defRPr sz="1600">
                <a:solidFill>
                  <a:srgbClr val="F3F3F3"/>
                </a:solidFill>
              </a:defRPr>
            </a:lvl7pPr>
            <a:lvl8pPr lvl="7" rtl="0">
              <a:lnSpc>
                <a:spcPct val="100000"/>
              </a:lnSpc>
              <a:spcBef>
                <a:spcPts val="0"/>
              </a:spcBef>
              <a:spcAft>
                <a:spcPts val="0"/>
              </a:spcAft>
              <a:buClr>
                <a:srgbClr val="F3F3F3"/>
              </a:buClr>
              <a:buSzPts val="1600"/>
              <a:buNone/>
              <a:defRPr sz="1600">
                <a:solidFill>
                  <a:srgbClr val="F3F3F3"/>
                </a:solidFill>
              </a:defRPr>
            </a:lvl8pPr>
            <a:lvl9pPr lvl="8" rtl="0">
              <a:lnSpc>
                <a:spcPct val="100000"/>
              </a:lnSpc>
              <a:spcBef>
                <a:spcPts val="0"/>
              </a:spcBef>
              <a:spcAft>
                <a:spcPts val="0"/>
              </a:spcAft>
              <a:buClr>
                <a:srgbClr val="F3F3F3"/>
              </a:buClr>
              <a:buSzPts val="1600"/>
              <a:buNone/>
              <a:defRPr sz="1600">
                <a:solidFill>
                  <a:srgbClr val="F3F3F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2">
  <p:cSld name="TITLE_AND_BODY_2">
    <p:bg>
      <p:bgPr>
        <a:solidFill>
          <a:srgbClr val="181818"/>
        </a:solidFill>
        <a:effectLst/>
      </p:bgPr>
    </p:bg>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23"/>
          <p:cNvSpPr txBox="1">
            <a:spLocks noGrp="1"/>
          </p:cNvSpPr>
          <p:nvPr>
            <p:ph type="subTitle" idx="1"/>
          </p:nvPr>
        </p:nvSpPr>
        <p:spPr>
          <a:xfrm>
            <a:off x="745000" y="1299700"/>
            <a:ext cx="7679100" cy="330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200"/>
              <a:buAutoNum type="arabicPeriod"/>
              <a:defRPr sz="1200">
                <a:solidFill>
                  <a:srgbClr val="FFFFFF"/>
                </a:solidFill>
              </a:defRPr>
            </a:lvl1pPr>
            <a:lvl2pPr lvl="1" rtl="0">
              <a:spcBef>
                <a:spcPts val="0"/>
              </a:spcBef>
              <a:spcAft>
                <a:spcPts val="0"/>
              </a:spcAft>
              <a:buClr>
                <a:srgbClr val="FFFFFF"/>
              </a:buClr>
              <a:buSzPts val="1200"/>
              <a:buFont typeface="Oswald Light"/>
              <a:buAutoNum type="alphaLcPeriod"/>
              <a:defRPr sz="1200">
                <a:solidFill>
                  <a:srgbClr val="FFFFFF"/>
                </a:solidFill>
              </a:defRPr>
            </a:lvl2pPr>
            <a:lvl3pPr lvl="2" rtl="0">
              <a:spcBef>
                <a:spcPts val="0"/>
              </a:spcBef>
              <a:spcAft>
                <a:spcPts val="0"/>
              </a:spcAft>
              <a:buClr>
                <a:srgbClr val="FFFFFF"/>
              </a:buClr>
              <a:buSzPts val="1200"/>
              <a:buFont typeface="Oswald Light"/>
              <a:buAutoNum type="romanLcPeriod"/>
              <a:defRPr sz="1200">
                <a:solidFill>
                  <a:srgbClr val="FFFFFF"/>
                </a:solidFill>
              </a:defRPr>
            </a:lvl3pPr>
            <a:lvl4pPr lvl="3" rtl="0">
              <a:spcBef>
                <a:spcPts val="0"/>
              </a:spcBef>
              <a:spcAft>
                <a:spcPts val="0"/>
              </a:spcAft>
              <a:buClr>
                <a:srgbClr val="FFFFFF"/>
              </a:buClr>
              <a:buSzPts val="1200"/>
              <a:buFont typeface="Oswald Light"/>
              <a:buAutoNum type="arabicPeriod"/>
              <a:defRPr sz="1200">
                <a:solidFill>
                  <a:srgbClr val="FFFFFF"/>
                </a:solidFill>
              </a:defRPr>
            </a:lvl4pPr>
            <a:lvl5pPr lvl="4" rtl="0">
              <a:spcBef>
                <a:spcPts val="0"/>
              </a:spcBef>
              <a:spcAft>
                <a:spcPts val="0"/>
              </a:spcAft>
              <a:buClr>
                <a:srgbClr val="FFFFFF"/>
              </a:buClr>
              <a:buSzPts val="1200"/>
              <a:buFont typeface="Oswald Light"/>
              <a:buAutoNum type="alphaLcPeriod"/>
              <a:defRPr sz="1200">
                <a:solidFill>
                  <a:srgbClr val="FFFFFF"/>
                </a:solidFill>
              </a:defRPr>
            </a:lvl5pPr>
            <a:lvl6pPr lvl="5" rtl="0">
              <a:spcBef>
                <a:spcPts val="0"/>
              </a:spcBef>
              <a:spcAft>
                <a:spcPts val="0"/>
              </a:spcAft>
              <a:buClr>
                <a:srgbClr val="FFFFFF"/>
              </a:buClr>
              <a:buSzPts val="1200"/>
              <a:buFont typeface="Oswald Light"/>
              <a:buAutoNum type="romanLcPeriod"/>
              <a:defRPr sz="1200">
                <a:solidFill>
                  <a:srgbClr val="FFFFFF"/>
                </a:solidFill>
              </a:defRPr>
            </a:lvl6pPr>
            <a:lvl7pPr lvl="6" rtl="0">
              <a:spcBef>
                <a:spcPts val="0"/>
              </a:spcBef>
              <a:spcAft>
                <a:spcPts val="0"/>
              </a:spcAft>
              <a:buClr>
                <a:srgbClr val="FFFFFF"/>
              </a:buClr>
              <a:buSzPts val="1200"/>
              <a:buFont typeface="Oswald Light"/>
              <a:buAutoNum type="arabicPeriod"/>
              <a:defRPr sz="1200">
                <a:solidFill>
                  <a:srgbClr val="FFFFFF"/>
                </a:solidFill>
              </a:defRPr>
            </a:lvl7pPr>
            <a:lvl8pPr lvl="7" rtl="0">
              <a:spcBef>
                <a:spcPts val="0"/>
              </a:spcBef>
              <a:spcAft>
                <a:spcPts val="0"/>
              </a:spcAft>
              <a:buClr>
                <a:srgbClr val="FFFFFF"/>
              </a:buClr>
              <a:buSzPts val="1200"/>
              <a:buFont typeface="Oswald Light"/>
              <a:buAutoNum type="alphaLcPeriod"/>
              <a:defRPr sz="1200">
                <a:solidFill>
                  <a:srgbClr val="FFFFFF"/>
                </a:solidFill>
              </a:defRPr>
            </a:lvl8pPr>
            <a:lvl9pPr lvl="8" rtl="0">
              <a:spcBef>
                <a:spcPts val="0"/>
              </a:spcBef>
              <a:spcAft>
                <a:spcPts val="0"/>
              </a:spcAft>
              <a:buClr>
                <a:srgbClr val="FFFFFF"/>
              </a:buClr>
              <a:buSzPts val="1200"/>
              <a:buFont typeface="Oswald Light"/>
              <a:buAutoNum type="romanLcPeriod"/>
              <a:defRPr sz="1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774B"/>
              </a:buClr>
              <a:buSzPts val="3500"/>
              <a:buFont typeface="Lobster"/>
              <a:buNone/>
              <a:defRPr sz="3500">
                <a:solidFill>
                  <a:srgbClr val="FF774B"/>
                </a:solidFill>
                <a:latin typeface="Lobster"/>
                <a:ea typeface="Lobster"/>
                <a:cs typeface="Lobster"/>
                <a:sym typeface="Lobster"/>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489575"/>
            <a:ext cx="7704000" cy="31140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rgbClr val="181818"/>
              </a:buClr>
              <a:buSzPts val="1800"/>
              <a:buFont typeface="Oswald"/>
              <a:buChar char="●"/>
              <a:defRPr sz="1800">
                <a:solidFill>
                  <a:srgbClr val="181818"/>
                </a:solidFill>
                <a:latin typeface="Oswald"/>
                <a:ea typeface="Oswald"/>
                <a:cs typeface="Oswald"/>
                <a:sym typeface="Oswald"/>
              </a:defRPr>
            </a:lvl1pPr>
            <a:lvl2pPr marL="914400" lvl="1" indent="-317500">
              <a:lnSpc>
                <a:spcPct val="100000"/>
              </a:lnSpc>
              <a:spcBef>
                <a:spcPts val="0"/>
              </a:spcBef>
              <a:spcAft>
                <a:spcPts val="0"/>
              </a:spcAft>
              <a:buClr>
                <a:srgbClr val="181818"/>
              </a:buClr>
              <a:buSzPts val="1400"/>
              <a:buFont typeface="Oswald"/>
              <a:buChar char="○"/>
              <a:defRPr>
                <a:solidFill>
                  <a:srgbClr val="181818"/>
                </a:solidFill>
                <a:latin typeface="Oswald"/>
                <a:ea typeface="Oswald"/>
                <a:cs typeface="Oswald"/>
                <a:sym typeface="Oswald"/>
              </a:defRPr>
            </a:lvl2pPr>
            <a:lvl3pPr marL="1371600" lvl="2" indent="-317500">
              <a:lnSpc>
                <a:spcPct val="100000"/>
              </a:lnSpc>
              <a:spcBef>
                <a:spcPts val="0"/>
              </a:spcBef>
              <a:spcAft>
                <a:spcPts val="0"/>
              </a:spcAft>
              <a:buClr>
                <a:srgbClr val="181818"/>
              </a:buClr>
              <a:buSzPts val="1400"/>
              <a:buFont typeface="Oswald"/>
              <a:buChar char="■"/>
              <a:defRPr>
                <a:solidFill>
                  <a:srgbClr val="181818"/>
                </a:solidFill>
                <a:latin typeface="Oswald"/>
                <a:ea typeface="Oswald"/>
                <a:cs typeface="Oswald"/>
                <a:sym typeface="Oswald"/>
              </a:defRPr>
            </a:lvl3pPr>
            <a:lvl4pPr marL="1828800" lvl="3" indent="-317500">
              <a:lnSpc>
                <a:spcPct val="100000"/>
              </a:lnSpc>
              <a:spcBef>
                <a:spcPts val="0"/>
              </a:spcBef>
              <a:spcAft>
                <a:spcPts val="0"/>
              </a:spcAft>
              <a:buClr>
                <a:srgbClr val="181818"/>
              </a:buClr>
              <a:buSzPts val="1400"/>
              <a:buFont typeface="Oswald"/>
              <a:buChar char="●"/>
              <a:defRPr>
                <a:solidFill>
                  <a:srgbClr val="181818"/>
                </a:solidFill>
                <a:latin typeface="Oswald"/>
                <a:ea typeface="Oswald"/>
                <a:cs typeface="Oswald"/>
                <a:sym typeface="Oswald"/>
              </a:defRPr>
            </a:lvl4pPr>
            <a:lvl5pPr marL="2286000" lvl="4" indent="-317500">
              <a:lnSpc>
                <a:spcPct val="100000"/>
              </a:lnSpc>
              <a:spcBef>
                <a:spcPts val="0"/>
              </a:spcBef>
              <a:spcAft>
                <a:spcPts val="0"/>
              </a:spcAft>
              <a:buClr>
                <a:srgbClr val="181818"/>
              </a:buClr>
              <a:buSzPts val="1400"/>
              <a:buFont typeface="Oswald"/>
              <a:buChar char="○"/>
              <a:defRPr>
                <a:solidFill>
                  <a:srgbClr val="181818"/>
                </a:solidFill>
                <a:latin typeface="Oswald"/>
                <a:ea typeface="Oswald"/>
                <a:cs typeface="Oswald"/>
                <a:sym typeface="Oswald"/>
              </a:defRPr>
            </a:lvl5pPr>
            <a:lvl6pPr marL="2743200" lvl="5" indent="-317500">
              <a:lnSpc>
                <a:spcPct val="100000"/>
              </a:lnSpc>
              <a:spcBef>
                <a:spcPts val="0"/>
              </a:spcBef>
              <a:spcAft>
                <a:spcPts val="0"/>
              </a:spcAft>
              <a:buClr>
                <a:srgbClr val="181818"/>
              </a:buClr>
              <a:buSzPts val="1400"/>
              <a:buFont typeface="Oswald"/>
              <a:buChar char="■"/>
              <a:defRPr>
                <a:solidFill>
                  <a:srgbClr val="181818"/>
                </a:solidFill>
                <a:latin typeface="Oswald"/>
                <a:ea typeface="Oswald"/>
                <a:cs typeface="Oswald"/>
                <a:sym typeface="Oswald"/>
              </a:defRPr>
            </a:lvl6pPr>
            <a:lvl7pPr marL="3200400" lvl="6" indent="-317500">
              <a:lnSpc>
                <a:spcPct val="100000"/>
              </a:lnSpc>
              <a:spcBef>
                <a:spcPts val="0"/>
              </a:spcBef>
              <a:spcAft>
                <a:spcPts val="0"/>
              </a:spcAft>
              <a:buClr>
                <a:srgbClr val="181818"/>
              </a:buClr>
              <a:buSzPts val="1400"/>
              <a:buFont typeface="Oswald"/>
              <a:buChar char="●"/>
              <a:defRPr>
                <a:solidFill>
                  <a:srgbClr val="181818"/>
                </a:solidFill>
                <a:latin typeface="Oswald"/>
                <a:ea typeface="Oswald"/>
                <a:cs typeface="Oswald"/>
                <a:sym typeface="Oswald"/>
              </a:defRPr>
            </a:lvl7pPr>
            <a:lvl8pPr marL="3657600" lvl="7" indent="-317500">
              <a:lnSpc>
                <a:spcPct val="100000"/>
              </a:lnSpc>
              <a:spcBef>
                <a:spcPts val="0"/>
              </a:spcBef>
              <a:spcAft>
                <a:spcPts val="0"/>
              </a:spcAft>
              <a:buClr>
                <a:srgbClr val="181818"/>
              </a:buClr>
              <a:buSzPts val="1400"/>
              <a:buFont typeface="Oswald"/>
              <a:buChar char="○"/>
              <a:defRPr>
                <a:solidFill>
                  <a:srgbClr val="181818"/>
                </a:solidFill>
                <a:latin typeface="Oswald"/>
                <a:ea typeface="Oswald"/>
                <a:cs typeface="Oswald"/>
                <a:sym typeface="Oswald"/>
              </a:defRPr>
            </a:lvl8pPr>
            <a:lvl9pPr marL="4114800" lvl="8" indent="-317500">
              <a:lnSpc>
                <a:spcPct val="100000"/>
              </a:lnSpc>
              <a:spcBef>
                <a:spcPts val="0"/>
              </a:spcBef>
              <a:spcAft>
                <a:spcPts val="0"/>
              </a:spcAft>
              <a:buClr>
                <a:srgbClr val="181818"/>
              </a:buClr>
              <a:buSzPts val="1400"/>
              <a:buFont typeface="Oswald"/>
              <a:buChar char="■"/>
              <a:defRPr>
                <a:solidFill>
                  <a:srgbClr val="181818"/>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8" r:id="rId7"/>
    <p:sldLayoutId id="2147483659"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iM0Kz9Hgji3VNB-EfNoPRKsg9pbfNL8I-DBipxLN2mM/copy"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sp>
        <p:nvSpPr>
          <p:cNvPr id="152" name="Google Shape;152;p29"/>
          <p:cNvSpPr txBox="1">
            <a:spLocks noGrp="1"/>
          </p:cNvSpPr>
          <p:nvPr>
            <p:ph type="ctrTitle"/>
          </p:nvPr>
        </p:nvSpPr>
        <p:spPr>
          <a:xfrm>
            <a:off x="720000" y="1823475"/>
            <a:ext cx="7704000" cy="97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Znam Za Pab</a:t>
            </a:r>
            <a:endParaRPr dirty="0"/>
          </a:p>
        </p:txBody>
      </p:sp>
      <p:pic>
        <p:nvPicPr>
          <p:cNvPr id="4" name="Picture 3" descr="A picture containing text, graphics, graphic design, font&#10;&#10;Description automatically generated">
            <a:extLst>
              <a:ext uri="{FF2B5EF4-FFF2-40B4-BE49-F238E27FC236}">
                <a16:creationId xmlns:a16="http://schemas.microsoft.com/office/drawing/2014/main" id="{1ACF27C9-3D15-FB5C-41DA-7331BCA8CFAC}"/>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artisticPhotocopy/>
                    </a14:imgEffect>
                    <a14:imgEffect>
                      <a14:colorTemperature colorTemp="11200"/>
                    </a14:imgEffect>
                    <a14:imgEffect>
                      <a14:saturation sat="400000"/>
                    </a14:imgEffect>
                  </a14:imgLayer>
                </a14:imgProps>
              </a:ext>
            </a:extLst>
          </a:blip>
          <a:stretch>
            <a:fillRect/>
          </a:stretch>
        </p:blipFill>
        <p:spPr>
          <a:xfrm>
            <a:off x="5952077" y="3915681"/>
            <a:ext cx="2762546" cy="801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8;p30">
            <a:extLst>
              <a:ext uri="{FF2B5EF4-FFF2-40B4-BE49-F238E27FC236}">
                <a16:creationId xmlns:a16="http://schemas.microsoft.com/office/drawing/2014/main" id="{6E219931-2629-E10E-220B-E48447BD7C68}"/>
              </a:ext>
            </a:extLst>
          </p:cNvPr>
          <p:cNvSpPr txBox="1">
            <a:spLocks/>
          </p:cNvSpPr>
          <p:nvPr/>
        </p:nvSpPr>
        <p:spPr>
          <a:xfrm>
            <a:off x="720000" y="373745"/>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FF774B"/>
              </a:buClr>
              <a:buSzPts val="3500"/>
            </a:pPr>
            <a:r>
              <a:rPr lang="en-US" sz="3500" dirty="0">
                <a:solidFill>
                  <a:srgbClr val="FF774B"/>
                </a:solidFill>
                <a:latin typeface="Lobster"/>
                <a:sym typeface="Lobster"/>
              </a:rPr>
              <a:t>FAZA </a:t>
            </a:r>
            <a:r>
              <a:rPr lang="sr-Cyrl-RS" sz="3500" dirty="0">
                <a:solidFill>
                  <a:srgbClr val="FF774B"/>
                </a:solidFill>
                <a:latin typeface="Lobster"/>
                <a:sym typeface="Lobster"/>
              </a:rPr>
              <a:t>4</a:t>
            </a:r>
            <a:r>
              <a:rPr lang="en-US" sz="3500" dirty="0">
                <a:solidFill>
                  <a:srgbClr val="FF774B"/>
                </a:solidFill>
                <a:latin typeface="Lobster"/>
                <a:sym typeface="Lobster"/>
              </a:rPr>
              <a:t>  - </a:t>
            </a:r>
            <a:r>
              <a:rPr lang="sr-Latn-RS" sz="3500" dirty="0">
                <a:solidFill>
                  <a:srgbClr val="FF774B"/>
                </a:solidFill>
                <a:latin typeface="Lobster"/>
                <a:sym typeface="Lobster"/>
              </a:rPr>
              <a:t>Projektovanje baze</a:t>
            </a:r>
            <a:endParaRPr lang="en-US" sz="3500" dirty="0">
              <a:solidFill>
                <a:srgbClr val="FF774B"/>
              </a:solidFill>
              <a:latin typeface="Lobster"/>
              <a:sym typeface="Lobster"/>
            </a:endParaRPr>
          </a:p>
        </p:txBody>
      </p:sp>
      <p:sp>
        <p:nvSpPr>
          <p:cNvPr id="5" name="TextBox 4">
            <a:extLst>
              <a:ext uri="{FF2B5EF4-FFF2-40B4-BE49-F238E27FC236}">
                <a16:creationId xmlns:a16="http://schemas.microsoft.com/office/drawing/2014/main" id="{16E41296-EFDA-1EF8-B6D4-68CA367A4364}"/>
              </a:ext>
            </a:extLst>
          </p:cNvPr>
          <p:cNvSpPr txBox="1"/>
          <p:nvPr/>
        </p:nvSpPr>
        <p:spPr>
          <a:xfrm>
            <a:off x="879763" y="1235195"/>
            <a:ext cx="5527963" cy="646331"/>
          </a:xfrm>
          <a:prstGeom prst="rect">
            <a:avLst/>
          </a:prstGeom>
          <a:noFill/>
        </p:spPr>
        <p:txBody>
          <a:bodyPr wrap="square" rtlCol="0">
            <a:spAutoFit/>
          </a:bodyPr>
          <a:lstStyle/>
          <a:p>
            <a:r>
              <a:rPr lang="sr-Latn-RS" sz="1200" dirty="0">
                <a:solidFill>
                  <a:srgbClr val="FFFFFF"/>
                </a:solidFill>
                <a:latin typeface="Oswald"/>
              </a:rPr>
              <a:t>Bazu su projektovali </a:t>
            </a:r>
            <a:r>
              <a:rPr lang="sr-Latn-RS" sz="1200" dirty="0">
                <a:solidFill>
                  <a:srgbClr val="FF774B"/>
                </a:solidFill>
                <a:latin typeface="Oswald"/>
              </a:rPr>
              <a:t>Aleksandar Suvačarov </a:t>
            </a:r>
            <a:r>
              <a:rPr lang="sr-Latn-RS" sz="1200" dirty="0">
                <a:solidFill>
                  <a:srgbClr val="FFFFFF"/>
                </a:solidFill>
                <a:latin typeface="Oswald"/>
              </a:rPr>
              <a:t>i </a:t>
            </a:r>
            <a:r>
              <a:rPr lang="sr-Latn-RS" sz="1200" dirty="0">
                <a:solidFill>
                  <a:srgbClr val="FF774B"/>
                </a:solidFill>
                <a:latin typeface="Oswald"/>
              </a:rPr>
              <a:t>Nikola Babić </a:t>
            </a:r>
            <a:r>
              <a:rPr lang="sr-Latn-RS" sz="1200" dirty="0">
                <a:solidFill>
                  <a:srgbClr val="FFFFFF"/>
                </a:solidFill>
                <a:latin typeface="Oswald"/>
              </a:rPr>
              <a:t>uz konsultacije ostalih članova u timu da bi se što bolje pokrile sve moguće funkcionalnosti i smanjil</a:t>
            </a:r>
            <a:r>
              <a:rPr lang="en-US" sz="1200" dirty="0">
                <a:solidFill>
                  <a:srgbClr val="FFFFFF"/>
                </a:solidFill>
                <a:latin typeface="Oswald"/>
              </a:rPr>
              <a:t>e</a:t>
            </a:r>
            <a:r>
              <a:rPr lang="sr-Latn-RS" sz="1200" dirty="0">
                <a:solidFill>
                  <a:srgbClr val="FFFFFF"/>
                </a:solidFill>
                <a:latin typeface="Oswald"/>
              </a:rPr>
              <a:t> potencijalne greške i komplikovane izmene u budućnosti</a:t>
            </a:r>
            <a:endParaRPr lang="en-US" sz="1200" dirty="0">
              <a:solidFill>
                <a:srgbClr val="FFFFFF"/>
              </a:solidFill>
              <a:latin typeface="Oswald"/>
            </a:endParaRPr>
          </a:p>
        </p:txBody>
      </p:sp>
      <p:sp>
        <p:nvSpPr>
          <p:cNvPr id="12" name="TextBox 11">
            <a:extLst>
              <a:ext uri="{FF2B5EF4-FFF2-40B4-BE49-F238E27FC236}">
                <a16:creationId xmlns:a16="http://schemas.microsoft.com/office/drawing/2014/main" id="{DDBE95A1-6E80-91D0-9A7D-8368025739ED}"/>
              </a:ext>
            </a:extLst>
          </p:cNvPr>
          <p:cNvSpPr txBox="1"/>
          <p:nvPr/>
        </p:nvSpPr>
        <p:spPr>
          <a:xfrm>
            <a:off x="976747" y="3138864"/>
            <a:ext cx="1181734"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rPr>
              <a:t>Nikola Ba</a:t>
            </a:r>
            <a:r>
              <a:rPr lang="sr-Latn-RS" dirty="0">
                <a:solidFill>
                  <a:schemeClr val="tx1"/>
                </a:solidFill>
              </a:rPr>
              <a:t>bić</a:t>
            </a:r>
            <a:endParaRPr lang="en-US" dirty="0">
              <a:solidFill>
                <a:schemeClr val="tx1"/>
              </a:solidFill>
            </a:endParaRPr>
          </a:p>
        </p:txBody>
      </p:sp>
      <p:sp>
        <p:nvSpPr>
          <p:cNvPr id="13" name="TextBox 12">
            <a:extLst>
              <a:ext uri="{FF2B5EF4-FFF2-40B4-BE49-F238E27FC236}">
                <a16:creationId xmlns:a16="http://schemas.microsoft.com/office/drawing/2014/main" id="{5C6CCCD8-C0E9-D8B2-5BBA-82D1DCA64DFF}"/>
              </a:ext>
            </a:extLst>
          </p:cNvPr>
          <p:cNvSpPr txBox="1"/>
          <p:nvPr/>
        </p:nvSpPr>
        <p:spPr>
          <a:xfrm>
            <a:off x="928255" y="3538973"/>
            <a:ext cx="5527963" cy="276999"/>
          </a:xfrm>
          <a:prstGeom prst="rect">
            <a:avLst/>
          </a:prstGeom>
          <a:noFill/>
        </p:spPr>
        <p:txBody>
          <a:bodyPr wrap="square" rtlCol="0">
            <a:spAutoFit/>
          </a:bodyPr>
          <a:lstStyle/>
          <a:p>
            <a:r>
              <a:rPr lang="sr-Latn-RS" sz="1200" dirty="0">
                <a:solidFill>
                  <a:srgbClr val="FFFFFF"/>
                </a:solidFill>
                <a:latin typeface="Oswald"/>
              </a:rPr>
              <a:t>Pomoćnik projektanta</a:t>
            </a:r>
            <a:endParaRPr lang="en-US" sz="1200" dirty="0">
              <a:solidFill>
                <a:srgbClr val="FFFFFF"/>
              </a:solidFill>
              <a:latin typeface="Oswald"/>
            </a:endParaRPr>
          </a:p>
        </p:txBody>
      </p:sp>
      <p:sp>
        <p:nvSpPr>
          <p:cNvPr id="14" name="TextBox 13">
            <a:extLst>
              <a:ext uri="{FF2B5EF4-FFF2-40B4-BE49-F238E27FC236}">
                <a16:creationId xmlns:a16="http://schemas.microsoft.com/office/drawing/2014/main" id="{122B0F02-D9AF-AF4D-6FCA-AF2F0751E701}"/>
              </a:ext>
            </a:extLst>
          </p:cNvPr>
          <p:cNvSpPr txBox="1"/>
          <p:nvPr/>
        </p:nvSpPr>
        <p:spPr>
          <a:xfrm>
            <a:off x="928255" y="2183799"/>
            <a:ext cx="197682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sr-Latn-RS" dirty="0">
                <a:solidFill>
                  <a:schemeClr val="tx1"/>
                </a:solidFill>
              </a:rPr>
              <a:t>Aleksandar</a:t>
            </a:r>
            <a:r>
              <a:rPr lang="en-US" dirty="0">
                <a:solidFill>
                  <a:schemeClr val="tx1"/>
                </a:solidFill>
              </a:rPr>
              <a:t> </a:t>
            </a:r>
            <a:r>
              <a:rPr lang="sr-Latn-RS" dirty="0">
                <a:solidFill>
                  <a:schemeClr val="tx1"/>
                </a:solidFill>
              </a:rPr>
              <a:t>Suvačarov</a:t>
            </a:r>
            <a:endParaRPr lang="en-US" dirty="0">
              <a:solidFill>
                <a:schemeClr val="tx1"/>
              </a:solidFill>
            </a:endParaRPr>
          </a:p>
        </p:txBody>
      </p:sp>
      <p:sp>
        <p:nvSpPr>
          <p:cNvPr id="15" name="TextBox 14">
            <a:extLst>
              <a:ext uri="{FF2B5EF4-FFF2-40B4-BE49-F238E27FC236}">
                <a16:creationId xmlns:a16="http://schemas.microsoft.com/office/drawing/2014/main" id="{1629DA4A-7741-7E29-D83E-DF1D56DFCE02}"/>
              </a:ext>
            </a:extLst>
          </p:cNvPr>
          <p:cNvSpPr txBox="1"/>
          <p:nvPr/>
        </p:nvSpPr>
        <p:spPr>
          <a:xfrm>
            <a:off x="928255" y="2571750"/>
            <a:ext cx="5527963" cy="276999"/>
          </a:xfrm>
          <a:prstGeom prst="rect">
            <a:avLst/>
          </a:prstGeom>
          <a:noFill/>
        </p:spPr>
        <p:txBody>
          <a:bodyPr wrap="square" rtlCol="0">
            <a:spAutoFit/>
          </a:bodyPr>
          <a:lstStyle/>
          <a:p>
            <a:r>
              <a:rPr lang="sr-Latn-RS" sz="1200" dirty="0">
                <a:solidFill>
                  <a:srgbClr val="FFFFFF"/>
                </a:solidFill>
                <a:latin typeface="Oswald"/>
              </a:rPr>
              <a:t>Projektant</a:t>
            </a:r>
            <a:endParaRPr lang="en-US" sz="1200" dirty="0">
              <a:solidFill>
                <a:srgbClr val="FFFFFF"/>
              </a:solidFill>
              <a:latin typeface="Oswald"/>
            </a:endParaRPr>
          </a:p>
        </p:txBody>
      </p:sp>
    </p:spTree>
    <p:extLst>
      <p:ext uri="{BB962C8B-B14F-4D97-AF65-F5344CB8AC3E}">
        <p14:creationId xmlns:p14="http://schemas.microsoft.com/office/powerpoint/2010/main" val="3652237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8;p30">
            <a:extLst>
              <a:ext uri="{FF2B5EF4-FFF2-40B4-BE49-F238E27FC236}">
                <a16:creationId xmlns:a16="http://schemas.microsoft.com/office/drawing/2014/main" id="{6E219931-2629-E10E-220B-E48447BD7C68}"/>
              </a:ext>
            </a:extLst>
          </p:cNvPr>
          <p:cNvSpPr txBox="1">
            <a:spLocks/>
          </p:cNvSpPr>
          <p:nvPr/>
        </p:nvSpPr>
        <p:spPr>
          <a:xfrm>
            <a:off x="720000" y="373745"/>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FF774B"/>
              </a:buClr>
              <a:buSzPts val="3500"/>
            </a:pPr>
            <a:r>
              <a:rPr lang="en-US" sz="3500" dirty="0">
                <a:solidFill>
                  <a:srgbClr val="FF774B"/>
                </a:solidFill>
                <a:latin typeface="Lobster"/>
                <a:sym typeface="Lobster"/>
              </a:rPr>
              <a:t>FAZA </a:t>
            </a:r>
            <a:r>
              <a:rPr lang="sr-Latn-RS" sz="3500" dirty="0">
                <a:solidFill>
                  <a:srgbClr val="FF774B"/>
                </a:solidFill>
                <a:latin typeface="Lobster"/>
                <a:sym typeface="Lobster"/>
              </a:rPr>
              <a:t>5</a:t>
            </a:r>
            <a:r>
              <a:rPr lang="en-US" sz="3500" dirty="0">
                <a:solidFill>
                  <a:srgbClr val="FF774B"/>
                </a:solidFill>
                <a:latin typeface="Lobster"/>
                <a:sym typeface="Lobster"/>
              </a:rPr>
              <a:t>  - </a:t>
            </a:r>
            <a:r>
              <a:rPr lang="sr-Latn-RS" sz="3500" dirty="0">
                <a:solidFill>
                  <a:srgbClr val="FF774B"/>
                </a:solidFill>
                <a:latin typeface="Lobster"/>
                <a:sym typeface="Lobster"/>
              </a:rPr>
              <a:t>Implementacija(1)</a:t>
            </a:r>
            <a:endParaRPr lang="en-US" sz="3500" dirty="0">
              <a:solidFill>
                <a:srgbClr val="FF774B"/>
              </a:solidFill>
              <a:latin typeface="Lobster"/>
              <a:sym typeface="Lobster"/>
            </a:endParaRPr>
          </a:p>
        </p:txBody>
      </p:sp>
      <p:sp>
        <p:nvSpPr>
          <p:cNvPr id="4" name="TextBox 3">
            <a:extLst>
              <a:ext uri="{FF2B5EF4-FFF2-40B4-BE49-F238E27FC236}">
                <a16:creationId xmlns:a16="http://schemas.microsoft.com/office/drawing/2014/main" id="{1C07C837-D6AF-2CD4-AC8E-833E97A22115}"/>
              </a:ext>
            </a:extLst>
          </p:cNvPr>
          <p:cNvSpPr txBox="1"/>
          <p:nvPr/>
        </p:nvSpPr>
        <p:spPr>
          <a:xfrm>
            <a:off x="838200" y="1115291"/>
            <a:ext cx="7405255" cy="341632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sr-Latn-RS" sz="1200" dirty="0">
                <a:solidFill>
                  <a:srgbClr val="FFFFFF"/>
                </a:solidFill>
                <a:latin typeface="Oswald"/>
              </a:rPr>
              <a:t>Tokom ove faze učestvovali su vi članovi tima</a:t>
            </a:r>
          </a:p>
          <a:p>
            <a:pPr marL="285750" indent="-285750">
              <a:buClr>
                <a:schemeClr val="bg1"/>
              </a:buClr>
              <a:buFont typeface="Arial" panose="020B0604020202020204" pitchFamily="34" charset="0"/>
              <a:buChar char="•"/>
            </a:pPr>
            <a:endParaRPr lang="sr-Latn-RS" sz="1200" dirty="0">
              <a:solidFill>
                <a:srgbClr val="FFFFFF"/>
              </a:solidFill>
              <a:latin typeface="Oswald"/>
            </a:endParaRPr>
          </a:p>
          <a:p>
            <a:pPr marL="285750" indent="-285750">
              <a:buClr>
                <a:schemeClr val="bg1"/>
              </a:buClr>
              <a:buFont typeface="Arial" panose="020B0604020202020204" pitchFamily="34" charset="0"/>
              <a:buChar char="•"/>
            </a:pPr>
            <a:r>
              <a:rPr lang="sr-Latn-RS" sz="1200" dirty="0">
                <a:solidFill>
                  <a:srgbClr val="FFFFFF"/>
                </a:solidFill>
                <a:latin typeface="Oswald"/>
              </a:rPr>
              <a:t>Redovno su podizane sve izmene na git rapozitorijum da izrada ne bi imali konflikte koji mogu da uspore proces razvoja</a:t>
            </a:r>
          </a:p>
          <a:p>
            <a:pPr marL="285750" indent="-285750">
              <a:buClr>
                <a:schemeClr val="bg1"/>
              </a:buClr>
              <a:buFont typeface="Arial" panose="020B0604020202020204" pitchFamily="34" charset="0"/>
              <a:buChar char="•"/>
            </a:pPr>
            <a:endParaRPr lang="sr-Latn-RS" sz="1200" dirty="0">
              <a:solidFill>
                <a:srgbClr val="FFFFFF"/>
              </a:solidFill>
              <a:latin typeface="Oswald"/>
            </a:endParaRPr>
          </a:p>
          <a:p>
            <a:pPr marL="285750" indent="-285750">
              <a:buClr>
                <a:schemeClr val="bg1"/>
              </a:buClr>
              <a:buFont typeface="Arial" panose="020B0604020202020204" pitchFamily="34" charset="0"/>
              <a:buChar char="•"/>
            </a:pPr>
            <a:r>
              <a:rPr lang="sr-Latn-RS" sz="1200" dirty="0">
                <a:solidFill>
                  <a:srgbClr val="FFFFFF"/>
                </a:solidFill>
                <a:latin typeface="Oswald"/>
              </a:rPr>
              <a:t>Pre svake odrađene tačke je konsultovan najmanje još jedan član tima da bi se posao što bolje raposredio</a:t>
            </a:r>
          </a:p>
          <a:p>
            <a:pPr marL="285750" indent="-285750">
              <a:buClr>
                <a:schemeClr val="bg1"/>
              </a:buClr>
              <a:buFont typeface="Arial" panose="020B0604020202020204" pitchFamily="34" charset="0"/>
              <a:buChar char="•"/>
            </a:pPr>
            <a:endParaRPr lang="sr-Latn-RS" sz="1200" dirty="0">
              <a:solidFill>
                <a:srgbClr val="FFFFFF"/>
              </a:solidFill>
              <a:latin typeface="Oswald"/>
            </a:endParaRPr>
          </a:p>
          <a:p>
            <a:pPr marL="285750" indent="-285750">
              <a:buClr>
                <a:schemeClr val="bg1"/>
              </a:buClr>
              <a:buFont typeface="Arial" panose="020B0604020202020204" pitchFamily="34" charset="0"/>
              <a:buChar char="•"/>
            </a:pPr>
            <a:r>
              <a:rPr lang="sr-Latn-RS" sz="1200" dirty="0">
                <a:solidFill>
                  <a:srgbClr val="FFFFFF"/>
                </a:solidFill>
                <a:latin typeface="Oswald"/>
              </a:rPr>
              <a:t>Usled nepoznavanja novog načina razmene koda – git (GERRIT) – pre svakog komita je vršen pregled sa najmanje još jednim članom tima da ne bi dolazilo do suvišnih konflikata i komplikacija</a:t>
            </a:r>
          </a:p>
          <a:p>
            <a:pPr marL="285750" indent="-285750">
              <a:buClr>
                <a:schemeClr val="bg1"/>
              </a:buClr>
              <a:buFont typeface="Arial" panose="020B0604020202020204" pitchFamily="34" charset="0"/>
              <a:buChar char="•"/>
            </a:pPr>
            <a:endParaRPr lang="sr-Latn-RS" sz="1200" dirty="0">
              <a:solidFill>
                <a:srgbClr val="FFFFFF"/>
              </a:solidFill>
              <a:latin typeface="Oswald"/>
            </a:endParaRPr>
          </a:p>
          <a:p>
            <a:pPr marL="285750" indent="-285750">
              <a:buClr>
                <a:schemeClr val="bg1"/>
              </a:buClr>
              <a:buFont typeface="Arial" panose="020B0604020202020204" pitchFamily="34" charset="0"/>
              <a:buChar char="•"/>
            </a:pPr>
            <a:r>
              <a:rPr lang="sr-Latn-RS" sz="1200" dirty="0">
                <a:solidFill>
                  <a:srgbClr val="FFFFFF"/>
                </a:solidFill>
                <a:latin typeface="Oswald"/>
              </a:rPr>
              <a:t>Kasnije je proces postajao jednostavniji i merge-konflikti su se lakše razrešavali</a:t>
            </a:r>
          </a:p>
          <a:p>
            <a:pPr marL="285750" indent="-285750">
              <a:buClr>
                <a:schemeClr val="bg1"/>
              </a:buClr>
              <a:buFont typeface="Arial" panose="020B0604020202020204" pitchFamily="34" charset="0"/>
              <a:buChar char="•"/>
            </a:pPr>
            <a:endParaRPr lang="sr-Latn-RS" sz="1200" dirty="0">
              <a:solidFill>
                <a:srgbClr val="FFFFFF"/>
              </a:solidFill>
              <a:latin typeface="Oswald"/>
            </a:endParaRPr>
          </a:p>
          <a:p>
            <a:pPr marL="285750" indent="-285750">
              <a:buClr>
                <a:schemeClr val="bg1"/>
              </a:buClr>
              <a:buFont typeface="Arial" panose="020B0604020202020204" pitchFamily="34" charset="0"/>
              <a:buChar char="•"/>
            </a:pPr>
            <a:r>
              <a:rPr lang="sr-Latn-RS" sz="1200" dirty="0">
                <a:solidFill>
                  <a:srgbClr val="FFFFFF"/>
                </a:solidFill>
                <a:latin typeface="Oswald"/>
              </a:rPr>
              <a:t>Tokom izrade je vođeno računa o obavezama svakog člana tima i posao je bivao dinamički raspoređivan. </a:t>
            </a:r>
            <a:br>
              <a:rPr lang="sr-Latn-RS" sz="1200" dirty="0">
                <a:solidFill>
                  <a:srgbClr val="FFFFFF"/>
                </a:solidFill>
                <a:latin typeface="Oswald"/>
              </a:rPr>
            </a:br>
            <a:r>
              <a:rPr lang="sr-Latn-RS" sz="1200" dirty="0">
                <a:solidFill>
                  <a:srgbClr val="FFFFFF"/>
                </a:solidFill>
                <a:latin typeface="Oswald"/>
              </a:rPr>
              <a:t>Kada bi se neka funkcionalnost završila, prelazilo bi se na sledeću koju je preuzimao onaj kome je u tom trenutku najviše odgovaralo</a:t>
            </a:r>
          </a:p>
          <a:p>
            <a:pPr marL="285750" indent="-285750">
              <a:buClr>
                <a:schemeClr val="bg1"/>
              </a:buClr>
              <a:buFont typeface="Arial" panose="020B0604020202020204" pitchFamily="34" charset="0"/>
              <a:buChar char="•"/>
            </a:pPr>
            <a:endParaRPr lang="sr-Latn-RS" sz="1200" dirty="0">
              <a:solidFill>
                <a:srgbClr val="FFFFFF"/>
              </a:solidFill>
              <a:latin typeface="Oswald"/>
            </a:endParaRPr>
          </a:p>
          <a:p>
            <a:pPr marL="285750" indent="-285750">
              <a:buClr>
                <a:schemeClr val="bg1"/>
              </a:buClr>
              <a:buFont typeface="Arial" panose="020B0604020202020204" pitchFamily="34" charset="0"/>
              <a:buChar char="•"/>
            </a:pPr>
            <a:r>
              <a:rPr lang="sr-Latn-RS" sz="1200" dirty="0">
                <a:solidFill>
                  <a:srgbClr val="FFFFFF"/>
                </a:solidFill>
                <a:latin typeface="Oswald"/>
              </a:rPr>
              <a:t>Rezultat ove faze je aplikacija koja ima obezbeđene sve predviđene funkcionalnosti</a:t>
            </a:r>
          </a:p>
          <a:p>
            <a:pPr marL="285750" indent="-285750">
              <a:buClr>
                <a:schemeClr val="bg1"/>
              </a:buClr>
              <a:buFont typeface="Arial" panose="020B0604020202020204" pitchFamily="34" charset="0"/>
              <a:buChar char="•"/>
            </a:pPr>
            <a:endParaRPr lang="sr-Latn-RS" sz="1200" dirty="0">
              <a:solidFill>
                <a:srgbClr val="FFFFFF"/>
              </a:solidFill>
              <a:latin typeface="Oswald"/>
            </a:endParaRPr>
          </a:p>
          <a:p>
            <a:pPr marL="285750" indent="-285750">
              <a:buClr>
                <a:schemeClr val="bg1"/>
              </a:buClr>
              <a:buFont typeface="Arial" panose="020B0604020202020204" pitchFamily="34" charset="0"/>
              <a:buChar char="•"/>
            </a:pPr>
            <a:endParaRPr lang="en-US" sz="1200" dirty="0">
              <a:solidFill>
                <a:srgbClr val="FFFFFF"/>
              </a:solidFill>
              <a:latin typeface="Oswald"/>
            </a:endParaRPr>
          </a:p>
        </p:txBody>
      </p:sp>
    </p:spTree>
    <p:extLst>
      <p:ext uri="{BB962C8B-B14F-4D97-AF65-F5344CB8AC3E}">
        <p14:creationId xmlns:p14="http://schemas.microsoft.com/office/powerpoint/2010/main" val="2530257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720000" y="325749"/>
            <a:ext cx="7704000" cy="572700"/>
          </a:xfrm>
          <a:prstGeom prst="rect">
            <a:avLst/>
          </a:prstGeom>
        </p:spPr>
        <p:txBody>
          <a:bodyPr spcFirstLastPara="1" wrap="square" lIns="91425" tIns="91425" rIns="91425" bIns="91425" anchor="ctr" anchorCtr="0">
            <a:noAutofit/>
          </a:bodyPr>
          <a:lstStyle/>
          <a:p>
            <a:pPr>
              <a:buClr>
                <a:srgbClr val="FF774B"/>
              </a:buClr>
              <a:buSzPts val="3500"/>
            </a:pPr>
            <a:r>
              <a:rPr lang="en-US" sz="3500" dirty="0">
                <a:solidFill>
                  <a:srgbClr val="FF774B"/>
                </a:solidFill>
                <a:latin typeface="Lobster"/>
                <a:sym typeface="Lobster"/>
              </a:rPr>
              <a:t>FAZA </a:t>
            </a:r>
            <a:r>
              <a:rPr lang="sr-Latn-RS" sz="3500" dirty="0">
                <a:solidFill>
                  <a:srgbClr val="FF774B"/>
                </a:solidFill>
                <a:latin typeface="Lobster"/>
                <a:sym typeface="Lobster"/>
              </a:rPr>
              <a:t>5</a:t>
            </a:r>
            <a:r>
              <a:rPr lang="en-US" sz="3500" dirty="0">
                <a:solidFill>
                  <a:srgbClr val="FF774B"/>
                </a:solidFill>
                <a:latin typeface="Lobster"/>
                <a:sym typeface="Lobster"/>
              </a:rPr>
              <a:t>  - </a:t>
            </a:r>
            <a:r>
              <a:rPr lang="sr-Latn-RS" sz="3500" dirty="0">
                <a:solidFill>
                  <a:srgbClr val="FF774B"/>
                </a:solidFill>
                <a:latin typeface="Lobster"/>
                <a:sym typeface="Lobster"/>
              </a:rPr>
              <a:t>Implementacija(2)</a:t>
            </a:r>
            <a:endParaRPr lang="en-US" sz="3500" dirty="0">
              <a:solidFill>
                <a:srgbClr val="FF774B"/>
              </a:solidFill>
              <a:latin typeface="Lobster"/>
              <a:sym typeface="Lobster"/>
            </a:endParaRPr>
          </a:p>
        </p:txBody>
      </p:sp>
      <p:sp>
        <p:nvSpPr>
          <p:cNvPr id="9" name="TextBox 8">
            <a:extLst>
              <a:ext uri="{FF2B5EF4-FFF2-40B4-BE49-F238E27FC236}">
                <a16:creationId xmlns:a16="http://schemas.microsoft.com/office/drawing/2014/main" id="{47AB353E-F58B-3691-9237-98CD7DC487FB}"/>
              </a:ext>
            </a:extLst>
          </p:cNvPr>
          <p:cNvSpPr txBox="1"/>
          <p:nvPr/>
        </p:nvSpPr>
        <p:spPr>
          <a:xfrm>
            <a:off x="990601" y="1095191"/>
            <a:ext cx="1181734"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rPr>
              <a:t>Nikola Ba</a:t>
            </a:r>
            <a:r>
              <a:rPr lang="sr-Latn-RS" dirty="0">
                <a:solidFill>
                  <a:schemeClr val="tx1"/>
                </a:solidFill>
              </a:rPr>
              <a:t>bić</a:t>
            </a:r>
            <a:endParaRPr lang="en-US" dirty="0">
              <a:solidFill>
                <a:schemeClr val="tx1"/>
              </a:solidFill>
            </a:endParaRPr>
          </a:p>
        </p:txBody>
      </p:sp>
      <p:sp>
        <p:nvSpPr>
          <p:cNvPr id="10" name="TextBox 9">
            <a:extLst>
              <a:ext uri="{FF2B5EF4-FFF2-40B4-BE49-F238E27FC236}">
                <a16:creationId xmlns:a16="http://schemas.microsoft.com/office/drawing/2014/main" id="{F4237A25-9859-782F-CA67-345F96E025F8}"/>
              </a:ext>
            </a:extLst>
          </p:cNvPr>
          <p:cNvSpPr txBox="1"/>
          <p:nvPr/>
        </p:nvSpPr>
        <p:spPr>
          <a:xfrm>
            <a:off x="942110" y="1468075"/>
            <a:ext cx="5527963" cy="276999"/>
          </a:xfrm>
          <a:prstGeom prst="rect">
            <a:avLst/>
          </a:prstGeom>
          <a:noFill/>
        </p:spPr>
        <p:txBody>
          <a:bodyPr wrap="square" rtlCol="0">
            <a:spAutoFit/>
          </a:bodyPr>
          <a:lstStyle/>
          <a:p>
            <a:r>
              <a:rPr lang="sr-Latn-RS" sz="1200" dirty="0">
                <a:solidFill>
                  <a:srgbClr val="FFFFFF"/>
                </a:solidFill>
                <a:latin typeface="Oswald"/>
              </a:rPr>
              <a:t>Celokupno administriranje, pregled prijavljenih ekipa, uređivanje index stranice</a:t>
            </a:r>
            <a:endParaRPr lang="en-US" sz="1200" dirty="0">
              <a:solidFill>
                <a:srgbClr val="FFFFFF"/>
              </a:solidFill>
              <a:latin typeface="Oswald"/>
            </a:endParaRPr>
          </a:p>
        </p:txBody>
      </p:sp>
      <p:sp>
        <p:nvSpPr>
          <p:cNvPr id="12" name="TextBox 11">
            <a:extLst>
              <a:ext uri="{FF2B5EF4-FFF2-40B4-BE49-F238E27FC236}">
                <a16:creationId xmlns:a16="http://schemas.microsoft.com/office/drawing/2014/main" id="{1064D468-9C4D-F180-93A5-B5E897A4D369}"/>
              </a:ext>
            </a:extLst>
          </p:cNvPr>
          <p:cNvSpPr txBox="1"/>
          <p:nvPr/>
        </p:nvSpPr>
        <p:spPr>
          <a:xfrm>
            <a:off x="937155" y="2289045"/>
            <a:ext cx="5527963" cy="461665"/>
          </a:xfrm>
          <a:prstGeom prst="rect">
            <a:avLst/>
          </a:prstGeom>
          <a:noFill/>
        </p:spPr>
        <p:txBody>
          <a:bodyPr wrap="square" rtlCol="0">
            <a:spAutoFit/>
          </a:bodyPr>
          <a:lstStyle/>
          <a:p>
            <a:r>
              <a:rPr lang="sr-Latn-RS" sz="1200" dirty="0">
                <a:solidFill>
                  <a:srgbClr val="FFFFFF"/>
                </a:solidFill>
                <a:latin typeface="Oswald"/>
              </a:rPr>
              <a:t>Izrada skeleta aplikacije, pregled kvizova, pregled organizacija, pregled pojedinačne organizacije, registracija organizatora</a:t>
            </a:r>
            <a:endParaRPr lang="en-US" sz="1200" dirty="0">
              <a:solidFill>
                <a:srgbClr val="FFFFFF"/>
              </a:solidFill>
              <a:latin typeface="Oswald"/>
            </a:endParaRPr>
          </a:p>
        </p:txBody>
      </p:sp>
      <p:sp>
        <p:nvSpPr>
          <p:cNvPr id="13" name="TextBox 12">
            <a:extLst>
              <a:ext uri="{FF2B5EF4-FFF2-40B4-BE49-F238E27FC236}">
                <a16:creationId xmlns:a16="http://schemas.microsoft.com/office/drawing/2014/main" id="{B807E1EF-6B9A-832B-EDD5-0858CC29B383}"/>
              </a:ext>
            </a:extLst>
          </p:cNvPr>
          <p:cNvSpPr txBox="1"/>
          <p:nvPr/>
        </p:nvSpPr>
        <p:spPr>
          <a:xfrm>
            <a:off x="990601" y="2921426"/>
            <a:ext cx="168828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sr-Latn-RS" dirty="0">
                <a:solidFill>
                  <a:schemeClr val="tx1"/>
                </a:solidFill>
              </a:rPr>
              <a:t>Andrija</a:t>
            </a:r>
            <a:r>
              <a:rPr lang="en-US" dirty="0">
                <a:solidFill>
                  <a:schemeClr val="tx1"/>
                </a:solidFill>
              </a:rPr>
              <a:t> </a:t>
            </a:r>
            <a:r>
              <a:rPr lang="sr-Latn-RS" dirty="0">
                <a:solidFill>
                  <a:schemeClr val="tx1"/>
                </a:solidFill>
              </a:rPr>
              <a:t>Ognjanović</a:t>
            </a:r>
            <a:endParaRPr lang="en-US" dirty="0">
              <a:solidFill>
                <a:schemeClr val="tx1"/>
              </a:solidFill>
            </a:endParaRPr>
          </a:p>
        </p:txBody>
      </p:sp>
      <p:sp>
        <p:nvSpPr>
          <p:cNvPr id="14" name="TextBox 13">
            <a:extLst>
              <a:ext uri="{FF2B5EF4-FFF2-40B4-BE49-F238E27FC236}">
                <a16:creationId xmlns:a16="http://schemas.microsoft.com/office/drawing/2014/main" id="{0131EDAA-D45D-739F-99E8-6DF59193B0F0}"/>
              </a:ext>
            </a:extLst>
          </p:cNvPr>
          <p:cNvSpPr txBox="1"/>
          <p:nvPr/>
        </p:nvSpPr>
        <p:spPr>
          <a:xfrm>
            <a:off x="942110" y="3263532"/>
            <a:ext cx="5527963" cy="276999"/>
          </a:xfrm>
          <a:prstGeom prst="rect">
            <a:avLst/>
          </a:prstGeom>
          <a:noFill/>
        </p:spPr>
        <p:txBody>
          <a:bodyPr wrap="square" rtlCol="0">
            <a:spAutoFit/>
          </a:bodyPr>
          <a:lstStyle/>
          <a:p>
            <a:r>
              <a:rPr lang="sr-Latn-RS" sz="1200" dirty="0">
                <a:solidFill>
                  <a:srgbClr val="FFFFFF"/>
                </a:solidFill>
                <a:latin typeface="Oswald"/>
              </a:rPr>
              <a:t>Ostavljanje recenzija, uklanjanje recenzija, revizija recenzija</a:t>
            </a:r>
            <a:endParaRPr lang="en-US" sz="1200" dirty="0">
              <a:solidFill>
                <a:srgbClr val="FFFFFF"/>
              </a:solidFill>
              <a:latin typeface="Oswald"/>
            </a:endParaRPr>
          </a:p>
        </p:txBody>
      </p:sp>
      <p:sp>
        <p:nvSpPr>
          <p:cNvPr id="15" name="TextBox 14">
            <a:extLst>
              <a:ext uri="{FF2B5EF4-FFF2-40B4-BE49-F238E27FC236}">
                <a16:creationId xmlns:a16="http://schemas.microsoft.com/office/drawing/2014/main" id="{11425DB7-F6F0-9407-D2EB-D7D46CDBAF19}"/>
              </a:ext>
            </a:extLst>
          </p:cNvPr>
          <p:cNvSpPr txBox="1"/>
          <p:nvPr/>
        </p:nvSpPr>
        <p:spPr>
          <a:xfrm>
            <a:off x="990601" y="3740532"/>
            <a:ext cx="197682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sr-Latn-RS" dirty="0">
                <a:solidFill>
                  <a:schemeClr val="tx1"/>
                </a:solidFill>
              </a:rPr>
              <a:t>Aleksandar</a:t>
            </a:r>
            <a:r>
              <a:rPr lang="en-US" dirty="0">
                <a:solidFill>
                  <a:schemeClr val="tx1"/>
                </a:solidFill>
              </a:rPr>
              <a:t> </a:t>
            </a:r>
            <a:r>
              <a:rPr lang="sr-Latn-RS" dirty="0">
                <a:solidFill>
                  <a:schemeClr val="tx1"/>
                </a:solidFill>
              </a:rPr>
              <a:t>Suvačarov</a:t>
            </a:r>
            <a:endParaRPr lang="en-US" dirty="0">
              <a:solidFill>
                <a:schemeClr val="tx1"/>
              </a:solidFill>
            </a:endParaRPr>
          </a:p>
        </p:txBody>
      </p:sp>
      <p:sp>
        <p:nvSpPr>
          <p:cNvPr id="16" name="TextBox 15">
            <a:extLst>
              <a:ext uri="{FF2B5EF4-FFF2-40B4-BE49-F238E27FC236}">
                <a16:creationId xmlns:a16="http://schemas.microsoft.com/office/drawing/2014/main" id="{37450E94-AF33-A709-5880-822BB98C6D2C}"/>
              </a:ext>
            </a:extLst>
          </p:cNvPr>
          <p:cNvSpPr txBox="1"/>
          <p:nvPr/>
        </p:nvSpPr>
        <p:spPr>
          <a:xfrm>
            <a:off x="942110" y="4104510"/>
            <a:ext cx="5527963" cy="461665"/>
          </a:xfrm>
          <a:prstGeom prst="rect">
            <a:avLst/>
          </a:prstGeom>
          <a:noFill/>
        </p:spPr>
        <p:txBody>
          <a:bodyPr wrap="square" rtlCol="0">
            <a:spAutoFit/>
          </a:bodyPr>
          <a:lstStyle/>
          <a:p>
            <a:r>
              <a:rPr lang="sr-Latn-RS" sz="1200" dirty="0">
                <a:solidFill>
                  <a:srgbClr val="FFFFFF"/>
                </a:solidFill>
                <a:latin typeface="Oswald"/>
              </a:rPr>
              <a:t>Autentifikacija, registracija korisnika, kreiranje objave, prijava ekipe na kviz, odobravanje zahteva organizatora</a:t>
            </a:r>
            <a:endParaRPr lang="en-US" sz="1200" dirty="0">
              <a:solidFill>
                <a:srgbClr val="FFFFFF"/>
              </a:solidFill>
              <a:latin typeface="Oswald"/>
            </a:endParaRPr>
          </a:p>
        </p:txBody>
      </p:sp>
      <p:sp>
        <p:nvSpPr>
          <p:cNvPr id="17" name="TextBox 16">
            <a:extLst>
              <a:ext uri="{FF2B5EF4-FFF2-40B4-BE49-F238E27FC236}">
                <a16:creationId xmlns:a16="http://schemas.microsoft.com/office/drawing/2014/main" id="{1FCBC0D5-42D3-7EF6-7808-878840689E18}"/>
              </a:ext>
            </a:extLst>
          </p:cNvPr>
          <p:cNvSpPr txBox="1"/>
          <p:nvPr/>
        </p:nvSpPr>
        <p:spPr>
          <a:xfrm>
            <a:off x="990601" y="1939880"/>
            <a:ext cx="125066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rPr>
              <a:t>Jovana Simi</a:t>
            </a:r>
            <a:r>
              <a:rPr lang="sr-Latn-RS" dirty="0">
                <a:solidFill>
                  <a:schemeClr val="tx1"/>
                </a:solidFill>
              </a:rPr>
              <a:t>ć</a:t>
            </a:r>
            <a:endParaRPr lang="en-US" dirty="0">
              <a:solidFill>
                <a:schemeClr val="tx1"/>
              </a:solidFill>
            </a:endParaRPr>
          </a:p>
        </p:txBody>
      </p:sp>
    </p:spTree>
    <p:extLst>
      <p:ext uri="{BB962C8B-B14F-4D97-AF65-F5344CB8AC3E}">
        <p14:creationId xmlns:p14="http://schemas.microsoft.com/office/powerpoint/2010/main" val="1726723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720000" y="325749"/>
            <a:ext cx="7704000" cy="572700"/>
          </a:xfrm>
          <a:prstGeom prst="rect">
            <a:avLst/>
          </a:prstGeom>
        </p:spPr>
        <p:txBody>
          <a:bodyPr spcFirstLastPara="1" wrap="square" lIns="91425" tIns="91425" rIns="91425" bIns="91425" anchor="ctr" anchorCtr="0">
            <a:noAutofit/>
          </a:bodyPr>
          <a:lstStyle/>
          <a:p>
            <a:pPr>
              <a:buClr>
                <a:srgbClr val="FF774B"/>
              </a:buClr>
              <a:buSzPts val="3500"/>
            </a:pPr>
            <a:r>
              <a:rPr lang="en-US" sz="3500" dirty="0">
                <a:solidFill>
                  <a:srgbClr val="FF774B"/>
                </a:solidFill>
                <a:latin typeface="Lobster"/>
                <a:sym typeface="Lobster"/>
              </a:rPr>
              <a:t>FAZA </a:t>
            </a:r>
            <a:r>
              <a:rPr lang="sr-Latn-RS" dirty="0"/>
              <a:t>6</a:t>
            </a:r>
            <a:r>
              <a:rPr lang="en-US" sz="3500" dirty="0">
                <a:solidFill>
                  <a:srgbClr val="FF774B"/>
                </a:solidFill>
                <a:latin typeface="Lobster"/>
                <a:sym typeface="Lobster"/>
              </a:rPr>
              <a:t>  - </a:t>
            </a:r>
            <a:r>
              <a:rPr lang="sr-Latn-RS" sz="3500" dirty="0">
                <a:solidFill>
                  <a:srgbClr val="FF774B"/>
                </a:solidFill>
                <a:latin typeface="Lobster"/>
                <a:sym typeface="Lobster"/>
              </a:rPr>
              <a:t>Modelovanje aplikacije</a:t>
            </a:r>
            <a:endParaRPr lang="en-US" sz="3500" dirty="0">
              <a:solidFill>
                <a:srgbClr val="FF774B"/>
              </a:solidFill>
              <a:latin typeface="Lobster"/>
              <a:sym typeface="Lobster"/>
            </a:endParaRPr>
          </a:p>
        </p:txBody>
      </p:sp>
      <p:sp>
        <p:nvSpPr>
          <p:cNvPr id="9" name="TextBox 8">
            <a:extLst>
              <a:ext uri="{FF2B5EF4-FFF2-40B4-BE49-F238E27FC236}">
                <a16:creationId xmlns:a16="http://schemas.microsoft.com/office/drawing/2014/main" id="{47AB353E-F58B-3691-9237-98CD7DC487FB}"/>
              </a:ext>
            </a:extLst>
          </p:cNvPr>
          <p:cNvSpPr txBox="1"/>
          <p:nvPr/>
        </p:nvSpPr>
        <p:spPr>
          <a:xfrm>
            <a:off x="985644" y="1144437"/>
            <a:ext cx="1181734"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rPr>
              <a:t>Nikola Ba</a:t>
            </a:r>
            <a:r>
              <a:rPr lang="sr-Latn-RS" dirty="0">
                <a:solidFill>
                  <a:schemeClr val="tx1"/>
                </a:solidFill>
              </a:rPr>
              <a:t>bić</a:t>
            </a:r>
            <a:endParaRPr lang="en-US" dirty="0">
              <a:solidFill>
                <a:schemeClr val="tx1"/>
              </a:solidFill>
            </a:endParaRPr>
          </a:p>
        </p:txBody>
      </p:sp>
      <p:sp>
        <p:nvSpPr>
          <p:cNvPr id="10" name="TextBox 9">
            <a:extLst>
              <a:ext uri="{FF2B5EF4-FFF2-40B4-BE49-F238E27FC236}">
                <a16:creationId xmlns:a16="http://schemas.microsoft.com/office/drawing/2014/main" id="{F4237A25-9859-782F-CA67-345F96E025F8}"/>
              </a:ext>
            </a:extLst>
          </p:cNvPr>
          <p:cNvSpPr txBox="1"/>
          <p:nvPr/>
        </p:nvSpPr>
        <p:spPr>
          <a:xfrm>
            <a:off x="937153" y="1517321"/>
            <a:ext cx="5527963" cy="276999"/>
          </a:xfrm>
          <a:prstGeom prst="rect">
            <a:avLst/>
          </a:prstGeom>
          <a:noFill/>
        </p:spPr>
        <p:txBody>
          <a:bodyPr wrap="square" rtlCol="0">
            <a:spAutoFit/>
          </a:bodyPr>
          <a:lstStyle/>
          <a:p>
            <a:r>
              <a:rPr lang="sr-Latn-RS" sz="1200" dirty="0">
                <a:solidFill>
                  <a:srgbClr val="FFFFFF"/>
                </a:solidFill>
                <a:latin typeface="Oswald"/>
              </a:rPr>
              <a:t>Administriranje (4 funkcionalnosti), modelovanje DataAccess sloja</a:t>
            </a:r>
            <a:endParaRPr lang="en-US" sz="1200" dirty="0">
              <a:solidFill>
                <a:srgbClr val="FFFFFF"/>
              </a:solidFill>
              <a:latin typeface="Oswald"/>
            </a:endParaRPr>
          </a:p>
        </p:txBody>
      </p:sp>
      <p:sp>
        <p:nvSpPr>
          <p:cNvPr id="12" name="TextBox 11">
            <a:extLst>
              <a:ext uri="{FF2B5EF4-FFF2-40B4-BE49-F238E27FC236}">
                <a16:creationId xmlns:a16="http://schemas.microsoft.com/office/drawing/2014/main" id="{1064D468-9C4D-F180-93A5-B5E897A4D369}"/>
              </a:ext>
            </a:extLst>
          </p:cNvPr>
          <p:cNvSpPr txBox="1"/>
          <p:nvPr/>
        </p:nvSpPr>
        <p:spPr>
          <a:xfrm>
            <a:off x="937153" y="2350770"/>
            <a:ext cx="5527963" cy="276999"/>
          </a:xfrm>
          <a:prstGeom prst="rect">
            <a:avLst/>
          </a:prstGeom>
          <a:noFill/>
        </p:spPr>
        <p:txBody>
          <a:bodyPr wrap="square" rtlCol="0">
            <a:spAutoFit/>
          </a:bodyPr>
          <a:lstStyle/>
          <a:p>
            <a:r>
              <a:rPr lang="sr-Latn-RS" sz="1200" dirty="0">
                <a:solidFill>
                  <a:srgbClr val="FFFFFF"/>
                </a:solidFill>
                <a:latin typeface="Oswald"/>
              </a:rPr>
              <a:t>Ostavljanje recenzija, pregled prijavljenih ekipa, pregled stranica aplikacije</a:t>
            </a:r>
            <a:endParaRPr lang="en-US" sz="1200" dirty="0">
              <a:solidFill>
                <a:srgbClr val="FFFFFF"/>
              </a:solidFill>
              <a:latin typeface="Oswald"/>
            </a:endParaRPr>
          </a:p>
        </p:txBody>
      </p:sp>
      <p:sp>
        <p:nvSpPr>
          <p:cNvPr id="13" name="TextBox 12">
            <a:extLst>
              <a:ext uri="{FF2B5EF4-FFF2-40B4-BE49-F238E27FC236}">
                <a16:creationId xmlns:a16="http://schemas.microsoft.com/office/drawing/2014/main" id="{B807E1EF-6B9A-832B-EDD5-0858CC29B383}"/>
              </a:ext>
            </a:extLst>
          </p:cNvPr>
          <p:cNvSpPr txBox="1"/>
          <p:nvPr/>
        </p:nvSpPr>
        <p:spPr>
          <a:xfrm>
            <a:off x="990600" y="2827654"/>
            <a:ext cx="168828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sr-Latn-RS" dirty="0">
                <a:solidFill>
                  <a:schemeClr val="tx1"/>
                </a:solidFill>
              </a:rPr>
              <a:t>Andrija</a:t>
            </a:r>
            <a:r>
              <a:rPr lang="en-US" dirty="0">
                <a:solidFill>
                  <a:schemeClr val="tx1"/>
                </a:solidFill>
              </a:rPr>
              <a:t> </a:t>
            </a:r>
            <a:r>
              <a:rPr lang="sr-Latn-RS" dirty="0">
                <a:solidFill>
                  <a:schemeClr val="tx1"/>
                </a:solidFill>
              </a:rPr>
              <a:t>Ognjanović</a:t>
            </a:r>
            <a:endParaRPr lang="en-US" dirty="0">
              <a:solidFill>
                <a:schemeClr val="tx1"/>
              </a:solidFill>
            </a:endParaRPr>
          </a:p>
        </p:txBody>
      </p:sp>
      <p:sp>
        <p:nvSpPr>
          <p:cNvPr id="14" name="TextBox 13">
            <a:extLst>
              <a:ext uri="{FF2B5EF4-FFF2-40B4-BE49-F238E27FC236}">
                <a16:creationId xmlns:a16="http://schemas.microsoft.com/office/drawing/2014/main" id="{0131EDAA-D45D-739F-99E8-6DF59193B0F0}"/>
              </a:ext>
            </a:extLst>
          </p:cNvPr>
          <p:cNvSpPr txBox="1"/>
          <p:nvPr/>
        </p:nvSpPr>
        <p:spPr>
          <a:xfrm>
            <a:off x="937155" y="3216736"/>
            <a:ext cx="5527963" cy="276999"/>
          </a:xfrm>
          <a:prstGeom prst="rect">
            <a:avLst/>
          </a:prstGeom>
          <a:noFill/>
        </p:spPr>
        <p:txBody>
          <a:bodyPr wrap="square" rtlCol="0">
            <a:spAutoFit/>
          </a:bodyPr>
          <a:lstStyle/>
          <a:p>
            <a:r>
              <a:rPr lang="sr-Latn-RS" sz="1200" dirty="0">
                <a:solidFill>
                  <a:srgbClr val="FFFFFF"/>
                </a:solidFill>
                <a:latin typeface="Oswald"/>
              </a:rPr>
              <a:t>Uklanjanje recenzija, revizija recenzija, prijava ekipe na kviz, registracija</a:t>
            </a:r>
            <a:endParaRPr lang="en-US" sz="1200" dirty="0">
              <a:solidFill>
                <a:srgbClr val="FFFFFF"/>
              </a:solidFill>
              <a:latin typeface="Oswald"/>
            </a:endParaRPr>
          </a:p>
        </p:txBody>
      </p:sp>
      <p:sp>
        <p:nvSpPr>
          <p:cNvPr id="15" name="TextBox 14">
            <a:extLst>
              <a:ext uri="{FF2B5EF4-FFF2-40B4-BE49-F238E27FC236}">
                <a16:creationId xmlns:a16="http://schemas.microsoft.com/office/drawing/2014/main" id="{11425DB7-F6F0-9407-D2EB-D7D46CDBAF19}"/>
              </a:ext>
            </a:extLst>
          </p:cNvPr>
          <p:cNvSpPr txBox="1"/>
          <p:nvPr/>
        </p:nvSpPr>
        <p:spPr>
          <a:xfrm>
            <a:off x="990599" y="3691286"/>
            <a:ext cx="197682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sr-Latn-RS" dirty="0">
                <a:solidFill>
                  <a:schemeClr val="tx1"/>
                </a:solidFill>
              </a:rPr>
              <a:t>Aleksandar</a:t>
            </a:r>
            <a:r>
              <a:rPr lang="en-US" dirty="0">
                <a:solidFill>
                  <a:schemeClr val="tx1"/>
                </a:solidFill>
              </a:rPr>
              <a:t> </a:t>
            </a:r>
            <a:r>
              <a:rPr lang="sr-Latn-RS" dirty="0">
                <a:solidFill>
                  <a:schemeClr val="tx1"/>
                </a:solidFill>
              </a:rPr>
              <a:t>Suvačarov</a:t>
            </a:r>
            <a:endParaRPr lang="en-US" dirty="0">
              <a:solidFill>
                <a:schemeClr val="tx1"/>
              </a:solidFill>
            </a:endParaRPr>
          </a:p>
        </p:txBody>
      </p:sp>
      <p:sp>
        <p:nvSpPr>
          <p:cNvPr id="16" name="TextBox 15">
            <a:extLst>
              <a:ext uri="{FF2B5EF4-FFF2-40B4-BE49-F238E27FC236}">
                <a16:creationId xmlns:a16="http://schemas.microsoft.com/office/drawing/2014/main" id="{37450E94-AF33-A709-5880-822BB98C6D2C}"/>
              </a:ext>
            </a:extLst>
          </p:cNvPr>
          <p:cNvSpPr txBox="1"/>
          <p:nvPr/>
        </p:nvSpPr>
        <p:spPr>
          <a:xfrm>
            <a:off x="937153" y="4088882"/>
            <a:ext cx="5527963" cy="276999"/>
          </a:xfrm>
          <a:prstGeom prst="rect">
            <a:avLst/>
          </a:prstGeom>
          <a:noFill/>
        </p:spPr>
        <p:txBody>
          <a:bodyPr wrap="square" rtlCol="0">
            <a:spAutoFit/>
          </a:bodyPr>
          <a:lstStyle/>
          <a:p>
            <a:r>
              <a:rPr lang="sr-Latn-RS" sz="1200" dirty="0">
                <a:solidFill>
                  <a:srgbClr val="FFFFFF"/>
                </a:solidFill>
                <a:latin typeface="Oswald"/>
              </a:rPr>
              <a:t>Autentifikacija, kreiranje objave, odobravanje naloga organizacije</a:t>
            </a:r>
            <a:endParaRPr lang="en-US" sz="1200" dirty="0">
              <a:solidFill>
                <a:srgbClr val="FFFFFF"/>
              </a:solidFill>
              <a:latin typeface="Oswald"/>
            </a:endParaRPr>
          </a:p>
        </p:txBody>
      </p:sp>
      <p:sp>
        <p:nvSpPr>
          <p:cNvPr id="17" name="TextBox 16">
            <a:extLst>
              <a:ext uri="{FF2B5EF4-FFF2-40B4-BE49-F238E27FC236}">
                <a16:creationId xmlns:a16="http://schemas.microsoft.com/office/drawing/2014/main" id="{1FCBC0D5-42D3-7EF6-7808-878840689E18}"/>
              </a:ext>
            </a:extLst>
          </p:cNvPr>
          <p:cNvSpPr txBox="1"/>
          <p:nvPr/>
        </p:nvSpPr>
        <p:spPr>
          <a:xfrm>
            <a:off x="990599" y="2001605"/>
            <a:ext cx="125066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rPr>
              <a:t>Jovana Simi</a:t>
            </a:r>
            <a:r>
              <a:rPr lang="sr-Latn-RS" dirty="0">
                <a:solidFill>
                  <a:schemeClr val="tx1"/>
                </a:solidFill>
              </a:rPr>
              <a:t>ć</a:t>
            </a:r>
            <a:endParaRPr lang="en-US" dirty="0">
              <a:solidFill>
                <a:schemeClr val="tx1"/>
              </a:solidFill>
            </a:endParaRPr>
          </a:p>
        </p:txBody>
      </p:sp>
    </p:spTree>
    <p:extLst>
      <p:ext uri="{BB962C8B-B14F-4D97-AF65-F5344CB8AC3E}">
        <p14:creationId xmlns:p14="http://schemas.microsoft.com/office/powerpoint/2010/main" val="1559502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720000" y="325749"/>
            <a:ext cx="7704000" cy="572700"/>
          </a:xfrm>
          <a:prstGeom prst="rect">
            <a:avLst/>
          </a:prstGeom>
        </p:spPr>
        <p:txBody>
          <a:bodyPr spcFirstLastPara="1" wrap="square" lIns="91425" tIns="91425" rIns="91425" bIns="91425" anchor="ctr" anchorCtr="0">
            <a:noAutofit/>
          </a:bodyPr>
          <a:lstStyle/>
          <a:p>
            <a:pPr>
              <a:buClr>
                <a:srgbClr val="FF774B"/>
              </a:buClr>
              <a:buSzPts val="3500"/>
            </a:pPr>
            <a:r>
              <a:rPr lang="en-US" sz="3500" dirty="0">
                <a:solidFill>
                  <a:srgbClr val="FF774B"/>
                </a:solidFill>
                <a:latin typeface="Lobster"/>
                <a:sym typeface="Lobster"/>
              </a:rPr>
              <a:t>FAZA </a:t>
            </a:r>
            <a:r>
              <a:rPr lang="sr-Latn-RS" sz="3500" dirty="0">
                <a:solidFill>
                  <a:srgbClr val="FF774B"/>
                </a:solidFill>
                <a:latin typeface="Lobster"/>
                <a:sym typeface="Lobster"/>
              </a:rPr>
              <a:t>7</a:t>
            </a:r>
            <a:r>
              <a:rPr lang="en-US" sz="3500" dirty="0">
                <a:solidFill>
                  <a:srgbClr val="FF774B"/>
                </a:solidFill>
                <a:latin typeface="Lobster"/>
                <a:sym typeface="Lobster"/>
              </a:rPr>
              <a:t>  -</a:t>
            </a:r>
            <a:r>
              <a:rPr lang="sr-Latn-RS" dirty="0"/>
              <a:t>  Testiranje aplikacije</a:t>
            </a:r>
            <a:endParaRPr lang="en-US" sz="3500" dirty="0">
              <a:solidFill>
                <a:srgbClr val="FF774B"/>
              </a:solidFill>
              <a:latin typeface="Lobster"/>
              <a:sym typeface="Lobster"/>
            </a:endParaRPr>
          </a:p>
        </p:txBody>
      </p:sp>
      <p:sp>
        <p:nvSpPr>
          <p:cNvPr id="9" name="TextBox 8">
            <a:extLst>
              <a:ext uri="{FF2B5EF4-FFF2-40B4-BE49-F238E27FC236}">
                <a16:creationId xmlns:a16="http://schemas.microsoft.com/office/drawing/2014/main" id="{47AB353E-F58B-3691-9237-98CD7DC487FB}"/>
              </a:ext>
            </a:extLst>
          </p:cNvPr>
          <p:cNvSpPr txBox="1"/>
          <p:nvPr/>
        </p:nvSpPr>
        <p:spPr>
          <a:xfrm>
            <a:off x="985644" y="1144437"/>
            <a:ext cx="1181734"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rPr>
              <a:t>Nikola Ba</a:t>
            </a:r>
            <a:r>
              <a:rPr lang="sr-Latn-RS" dirty="0">
                <a:solidFill>
                  <a:schemeClr val="tx1"/>
                </a:solidFill>
              </a:rPr>
              <a:t>bić</a:t>
            </a:r>
            <a:endParaRPr lang="en-US" dirty="0">
              <a:solidFill>
                <a:schemeClr val="tx1"/>
              </a:solidFill>
            </a:endParaRPr>
          </a:p>
        </p:txBody>
      </p:sp>
      <p:sp>
        <p:nvSpPr>
          <p:cNvPr id="10" name="TextBox 9">
            <a:extLst>
              <a:ext uri="{FF2B5EF4-FFF2-40B4-BE49-F238E27FC236}">
                <a16:creationId xmlns:a16="http://schemas.microsoft.com/office/drawing/2014/main" id="{F4237A25-9859-782F-CA67-345F96E025F8}"/>
              </a:ext>
            </a:extLst>
          </p:cNvPr>
          <p:cNvSpPr txBox="1"/>
          <p:nvPr/>
        </p:nvSpPr>
        <p:spPr>
          <a:xfrm>
            <a:off x="937153" y="1517321"/>
            <a:ext cx="5527963" cy="276999"/>
          </a:xfrm>
          <a:prstGeom prst="rect">
            <a:avLst/>
          </a:prstGeom>
          <a:noFill/>
        </p:spPr>
        <p:txBody>
          <a:bodyPr wrap="square" rtlCol="0">
            <a:spAutoFit/>
          </a:bodyPr>
          <a:lstStyle/>
          <a:p>
            <a:r>
              <a:rPr lang="sr-Latn-RS" sz="1200" dirty="0">
                <a:solidFill>
                  <a:srgbClr val="FFFFFF"/>
                </a:solidFill>
                <a:latin typeface="Oswald"/>
              </a:rPr>
              <a:t>Regsitracija korisnika, prijava ekipe, odobravanje naloga organizatora</a:t>
            </a:r>
            <a:endParaRPr lang="en-US" sz="1200" dirty="0">
              <a:solidFill>
                <a:srgbClr val="FFFFFF"/>
              </a:solidFill>
              <a:latin typeface="Oswald"/>
            </a:endParaRPr>
          </a:p>
        </p:txBody>
      </p:sp>
      <p:sp>
        <p:nvSpPr>
          <p:cNvPr id="12" name="TextBox 11">
            <a:extLst>
              <a:ext uri="{FF2B5EF4-FFF2-40B4-BE49-F238E27FC236}">
                <a16:creationId xmlns:a16="http://schemas.microsoft.com/office/drawing/2014/main" id="{1064D468-9C4D-F180-93A5-B5E897A4D369}"/>
              </a:ext>
            </a:extLst>
          </p:cNvPr>
          <p:cNvSpPr txBox="1"/>
          <p:nvPr/>
        </p:nvSpPr>
        <p:spPr>
          <a:xfrm>
            <a:off x="937153" y="2350770"/>
            <a:ext cx="5527963" cy="276999"/>
          </a:xfrm>
          <a:prstGeom prst="rect">
            <a:avLst/>
          </a:prstGeom>
          <a:noFill/>
        </p:spPr>
        <p:txBody>
          <a:bodyPr wrap="square" rtlCol="0">
            <a:spAutoFit/>
          </a:bodyPr>
          <a:lstStyle/>
          <a:p>
            <a:r>
              <a:rPr lang="sr-Latn-RS" sz="1200" dirty="0">
                <a:solidFill>
                  <a:srgbClr val="FFFFFF"/>
                </a:solidFill>
                <a:latin typeface="Oswald"/>
              </a:rPr>
              <a:t>Administriranje, kreiranje objave, uklanjanje recenzija</a:t>
            </a:r>
            <a:endParaRPr lang="en-US" sz="1200" dirty="0">
              <a:solidFill>
                <a:srgbClr val="FFFFFF"/>
              </a:solidFill>
              <a:latin typeface="Oswald"/>
            </a:endParaRPr>
          </a:p>
        </p:txBody>
      </p:sp>
      <p:sp>
        <p:nvSpPr>
          <p:cNvPr id="13" name="TextBox 12">
            <a:extLst>
              <a:ext uri="{FF2B5EF4-FFF2-40B4-BE49-F238E27FC236}">
                <a16:creationId xmlns:a16="http://schemas.microsoft.com/office/drawing/2014/main" id="{B807E1EF-6B9A-832B-EDD5-0858CC29B383}"/>
              </a:ext>
            </a:extLst>
          </p:cNvPr>
          <p:cNvSpPr txBox="1"/>
          <p:nvPr/>
        </p:nvSpPr>
        <p:spPr>
          <a:xfrm>
            <a:off x="990600" y="2827654"/>
            <a:ext cx="168828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sr-Latn-RS" dirty="0">
                <a:solidFill>
                  <a:schemeClr val="tx1"/>
                </a:solidFill>
              </a:rPr>
              <a:t>Andrija</a:t>
            </a:r>
            <a:r>
              <a:rPr lang="en-US" dirty="0">
                <a:solidFill>
                  <a:schemeClr val="tx1"/>
                </a:solidFill>
              </a:rPr>
              <a:t> </a:t>
            </a:r>
            <a:r>
              <a:rPr lang="sr-Latn-RS" dirty="0">
                <a:solidFill>
                  <a:schemeClr val="tx1"/>
                </a:solidFill>
              </a:rPr>
              <a:t>Ognjanović</a:t>
            </a:r>
            <a:endParaRPr lang="en-US" dirty="0">
              <a:solidFill>
                <a:schemeClr val="tx1"/>
              </a:solidFill>
            </a:endParaRPr>
          </a:p>
        </p:txBody>
      </p:sp>
      <p:sp>
        <p:nvSpPr>
          <p:cNvPr id="14" name="TextBox 13">
            <a:extLst>
              <a:ext uri="{FF2B5EF4-FFF2-40B4-BE49-F238E27FC236}">
                <a16:creationId xmlns:a16="http://schemas.microsoft.com/office/drawing/2014/main" id="{0131EDAA-D45D-739F-99E8-6DF59193B0F0}"/>
              </a:ext>
            </a:extLst>
          </p:cNvPr>
          <p:cNvSpPr txBox="1"/>
          <p:nvPr/>
        </p:nvSpPr>
        <p:spPr>
          <a:xfrm>
            <a:off x="937155" y="3216736"/>
            <a:ext cx="5527963" cy="276999"/>
          </a:xfrm>
          <a:prstGeom prst="rect">
            <a:avLst/>
          </a:prstGeom>
          <a:noFill/>
        </p:spPr>
        <p:txBody>
          <a:bodyPr wrap="square" rtlCol="0">
            <a:spAutoFit/>
          </a:bodyPr>
          <a:lstStyle/>
          <a:p>
            <a:r>
              <a:rPr lang="sr-Latn-RS" sz="1200" dirty="0">
                <a:solidFill>
                  <a:srgbClr val="FFFFFF"/>
                </a:solidFill>
                <a:latin typeface="Oswald"/>
              </a:rPr>
              <a:t>Pregled stranica, autentifikacija, pregled prijavljenih ekipa</a:t>
            </a:r>
            <a:endParaRPr lang="en-US" sz="1200" dirty="0">
              <a:solidFill>
                <a:srgbClr val="FFFFFF"/>
              </a:solidFill>
              <a:latin typeface="Oswald"/>
            </a:endParaRPr>
          </a:p>
        </p:txBody>
      </p:sp>
      <p:sp>
        <p:nvSpPr>
          <p:cNvPr id="15" name="TextBox 14">
            <a:extLst>
              <a:ext uri="{FF2B5EF4-FFF2-40B4-BE49-F238E27FC236}">
                <a16:creationId xmlns:a16="http://schemas.microsoft.com/office/drawing/2014/main" id="{11425DB7-F6F0-9407-D2EB-D7D46CDBAF19}"/>
              </a:ext>
            </a:extLst>
          </p:cNvPr>
          <p:cNvSpPr txBox="1"/>
          <p:nvPr/>
        </p:nvSpPr>
        <p:spPr>
          <a:xfrm>
            <a:off x="990599" y="3691286"/>
            <a:ext cx="197682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sr-Latn-RS" dirty="0">
                <a:solidFill>
                  <a:schemeClr val="tx1"/>
                </a:solidFill>
              </a:rPr>
              <a:t>Aleksandar</a:t>
            </a:r>
            <a:r>
              <a:rPr lang="en-US" dirty="0">
                <a:solidFill>
                  <a:schemeClr val="tx1"/>
                </a:solidFill>
              </a:rPr>
              <a:t> </a:t>
            </a:r>
            <a:r>
              <a:rPr lang="sr-Latn-RS" dirty="0">
                <a:solidFill>
                  <a:schemeClr val="tx1"/>
                </a:solidFill>
              </a:rPr>
              <a:t>Suvačarov</a:t>
            </a:r>
            <a:endParaRPr lang="en-US" dirty="0">
              <a:solidFill>
                <a:schemeClr val="tx1"/>
              </a:solidFill>
            </a:endParaRPr>
          </a:p>
        </p:txBody>
      </p:sp>
      <p:sp>
        <p:nvSpPr>
          <p:cNvPr id="16" name="TextBox 15">
            <a:extLst>
              <a:ext uri="{FF2B5EF4-FFF2-40B4-BE49-F238E27FC236}">
                <a16:creationId xmlns:a16="http://schemas.microsoft.com/office/drawing/2014/main" id="{37450E94-AF33-A709-5880-822BB98C6D2C}"/>
              </a:ext>
            </a:extLst>
          </p:cNvPr>
          <p:cNvSpPr txBox="1"/>
          <p:nvPr/>
        </p:nvSpPr>
        <p:spPr>
          <a:xfrm>
            <a:off x="937153" y="4088882"/>
            <a:ext cx="5527963" cy="276999"/>
          </a:xfrm>
          <a:prstGeom prst="rect">
            <a:avLst/>
          </a:prstGeom>
          <a:noFill/>
        </p:spPr>
        <p:txBody>
          <a:bodyPr wrap="square" rtlCol="0">
            <a:spAutoFit/>
          </a:bodyPr>
          <a:lstStyle/>
          <a:p>
            <a:r>
              <a:rPr lang="sr-Latn-RS" sz="1200" dirty="0">
                <a:solidFill>
                  <a:srgbClr val="FFFFFF"/>
                </a:solidFill>
                <a:latin typeface="Oswald"/>
              </a:rPr>
              <a:t>Registracija organizatora, revizija recenzija, ostavljanje recenzija</a:t>
            </a:r>
            <a:endParaRPr lang="en-US" sz="1200" dirty="0">
              <a:solidFill>
                <a:srgbClr val="FFFFFF"/>
              </a:solidFill>
              <a:latin typeface="Oswald"/>
            </a:endParaRPr>
          </a:p>
        </p:txBody>
      </p:sp>
      <p:sp>
        <p:nvSpPr>
          <p:cNvPr id="17" name="TextBox 16">
            <a:extLst>
              <a:ext uri="{FF2B5EF4-FFF2-40B4-BE49-F238E27FC236}">
                <a16:creationId xmlns:a16="http://schemas.microsoft.com/office/drawing/2014/main" id="{1FCBC0D5-42D3-7EF6-7808-878840689E18}"/>
              </a:ext>
            </a:extLst>
          </p:cNvPr>
          <p:cNvSpPr txBox="1"/>
          <p:nvPr/>
        </p:nvSpPr>
        <p:spPr>
          <a:xfrm>
            <a:off x="990599" y="2001605"/>
            <a:ext cx="125066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rPr>
              <a:t>Jovana Simi</a:t>
            </a:r>
            <a:r>
              <a:rPr lang="sr-Latn-RS" dirty="0">
                <a:solidFill>
                  <a:schemeClr val="tx1"/>
                </a:solidFill>
              </a:rPr>
              <a:t>ć</a:t>
            </a:r>
            <a:endParaRPr lang="en-US" dirty="0">
              <a:solidFill>
                <a:schemeClr val="tx1"/>
              </a:solidFill>
            </a:endParaRPr>
          </a:p>
        </p:txBody>
      </p:sp>
    </p:spTree>
    <p:extLst>
      <p:ext uri="{BB962C8B-B14F-4D97-AF65-F5344CB8AC3E}">
        <p14:creationId xmlns:p14="http://schemas.microsoft.com/office/powerpoint/2010/main" val="25293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O timu BOSS</a:t>
            </a:r>
            <a:endParaRPr dirty="0"/>
          </a:p>
        </p:txBody>
      </p:sp>
      <p:pic>
        <p:nvPicPr>
          <p:cNvPr id="190" name="Google Shape;190;p32"/>
          <p:cNvPicPr preferRelativeResize="0"/>
          <p:nvPr/>
        </p:nvPicPr>
        <p:blipFill rotWithShape="1">
          <a:blip r:embed="rId3">
            <a:alphaModFix/>
          </a:blip>
          <a:srcRect l="18425" r="24759"/>
          <a:stretch/>
        </p:blipFill>
        <p:spPr>
          <a:xfrm>
            <a:off x="4760575" y="0"/>
            <a:ext cx="4383426" cy="5143500"/>
          </a:xfrm>
          <a:prstGeom prst="rect">
            <a:avLst/>
          </a:prstGeom>
          <a:noFill/>
          <a:ln>
            <a:noFill/>
          </a:ln>
        </p:spPr>
      </p:pic>
      <p:sp>
        <p:nvSpPr>
          <p:cNvPr id="191" name="Google Shape;191;p32"/>
          <p:cNvSpPr txBox="1">
            <a:spLocks noGrp="1"/>
          </p:cNvSpPr>
          <p:nvPr>
            <p:ph type="body" idx="1"/>
          </p:nvPr>
        </p:nvSpPr>
        <p:spPr>
          <a:xfrm>
            <a:off x="720000" y="1489575"/>
            <a:ext cx="3852000" cy="311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D5DE2"/>
              </a:buClr>
              <a:buSzPts val="1100"/>
              <a:buFont typeface="Arial"/>
              <a:buNone/>
            </a:pPr>
            <a:r>
              <a:rPr lang="sr-Latn-RS" dirty="0">
                <a:solidFill>
                  <a:schemeClr val="dk1"/>
                </a:solidFill>
              </a:rPr>
              <a:t>Grupa entuzijasta i ljubitelja pab kvizova je odlučila da svoj omiljeni vid zabave digne na viši nivo i doprinese popularizaciji ovog vida provoda.</a:t>
            </a:r>
          </a:p>
          <a:p>
            <a:pPr marL="0" lvl="0" indent="0" algn="l" rtl="0">
              <a:spcBef>
                <a:spcPts val="0"/>
              </a:spcBef>
              <a:spcAft>
                <a:spcPts val="0"/>
              </a:spcAft>
              <a:buClr>
                <a:srgbClr val="2D5DE2"/>
              </a:buClr>
              <a:buSzPts val="1100"/>
              <a:buFont typeface="Arial"/>
              <a:buNone/>
            </a:pPr>
            <a:endParaRPr lang="sr-Latn-RS" dirty="0">
              <a:solidFill>
                <a:schemeClr val="dk1"/>
              </a:solidFill>
            </a:endParaRPr>
          </a:p>
          <a:p>
            <a:pPr marL="0" lvl="0" indent="0" algn="l" rtl="0">
              <a:spcBef>
                <a:spcPts val="0"/>
              </a:spcBef>
              <a:spcAft>
                <a:spcPts val="0"/>
              </a:spcAft>
              <a:buClr>
                <a:srgbClr val="2D5DE2"/>
              </a:buClr>
              <a:buSzPts val="1100"/>
              <a:buFont typeface="Arial"/>
              <a:buNone/>
            </a:pPr>
            <a:r>
              <a:rPr lang="sr-Latn-RS" dirty="0">
                <a:solidFill>
                  <a:schemeClr val="dk1"/>
                </a:solidFill>
              </a:rPr>
              <a:t>Tim čine studenti Elektrotehničkog fakulteta u Beogradu, odsek softversko inženjerstvo: </a:t>
            </a:r>
          </a:p>
          <a:p>
            <a:pPr marL="0" lvl="0" indent="0" algn="l" rtl="0">
              <a:spcBef>
                <a:spcPts val="0"/>
              </a:spcBef>
              <a:spcAft>
                <a:spcPts val="0"/>
              </a:spcAft>
              <a:buClr>
                <a:srgbClr val="2D5DE2"/>
              </a:buClr>
              <a:buSzPts val="1100"/>
              <a:buFont typeface="Arial"/>
              <a:buNone/>
            </a:pPr>
            <a:endParaRPr lang="sr-Latn-RS" dirty="0">
              <a:solidFill>
                <a:schemeClr val="dk1"/>
              </a:solidFill>
            </a:endParaRPr>
          </a:p>
          <a:p>
            <a:pPr marL="0" indent="0">
              <a:buClr>
                <a:srgbClr val="2D5DE2"/>
              </a:buClr>
              <a:buSzPts val="1100"/>
              <a:buNone/>
            </a:pPr>
            <a:r>
              <a:rPr lang="sr-Latn-RS" dirty="0">
                <a:solidFill>
                  <a:schemeClr val="bg2"/>
                </a:solidFill>
              </a:rPr>
              <a:t>      B</a:t>
            </a:r>
            <a:r>
              <a:rPr lang="sr-Latn-RS" dirty="0">
                <a:solidFill>
                  <a:schemeClr val="dk1"/>
                </a:solidFill>
              </a:rPr>
              <a:t>abić Nikola</a:t>
            </a:r>
          </a:p>
          <a:p>
            <a:pPr marL="0" indent="0">
              <a:buClr>
                <a:srgbClr val="2D5DE2"/>
              </a:buClr>
              <a:buSzPts val="1100"/>
              <a:buNone/>
            </a:pPr>
            <a:r>
              <a:rPr lang="sr-Latn-RS" dirty="0">
                <a:solidFill>
                  <a:schemeClr val="bg2"/>
                </a:solidFill>
              </a:rPr>
              <a:t>      O</a:t>
            </a:r>
            <a:r>
              <a:rPr lang="sr-Latn-RS" dirty="0">
                <a:solidFill>
                  <a:schemeClr val="dk1"/>
                </a:solidFill>
              </a:rPr>
              <a:t>gnjanović Andrija</a:t>
            </a:r>
          </a:p>
          <a:p>
            <a:pPr marL="0" indent="0">
              <a:buClr>
                <a:srgbClr val="2D5DE2"/>
              </a:buClr>
              <a:buSzPts val="1100"/>
              <a:buNone/>
            </a:pPr>
            <a:r>
              <a:rPr lang="sr-Latn-RS" dirty="0">
                <a:solidFill>
                  <a:schemeClr val="bg2"/>
                </a:solidFill>
              </a:rPr>
              <a:t>      S</a:t>
            </a:r>
            <a:r>
              <a:rPr lang="sr-Latn-RS" dirty="0">
                <a:solidFill>
                  <a:schemeClr val="dk1"/>
                </a:solidFill>
              </a:rPr>
              <a:t>imić Jovana</a:t>
            </a:r>
          </a:p>
          <a:p>
            <a:pPr marL="0" indent="0">
              <a:buClr>
                <a:srgbClr val="2D5DE2"/>
              </a:buClr>
              <a:buSzPts val="1100"/>
              <a:buNone/>
            </a:pPr>
            <a:r>
              <a:rPr lang="sr-Latn-RS" dirty="0">
                <a:solidFill>
                  <a:schemeClr val="bg2"/>
                </a:solidFill>
              </a:rPr>
              <a:t>      S</a:t>
            </a:r>
            <a:r>
              <a:rPr lang="sr-Latn-RS" dirty="0">
                <a:solidFill>
                  <a:schemeClr val="dk1"/>
                </a:solidFill>
              </a:rPr>
              <a:t>uvačarov Aleksandar</a:t>
            </a:r>
          </a:p>
          <a:p>
            <a:pPr marL="0" indent="0">
              <a:buClr>
                <a:srgbClr val="2D5DE2"/>
              </a:buClr>
              <a:buSzPts val="11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2114700" y="1690600"/>
            <a:ext cx="4914600" cy="22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sr-Latn-RS" dirty="0"/>
              <a:t>Hvala Na Pažnji</a:t>
            </a:r>
            <a:endParaRPr dirty="0"/>
          </a:p>
        </p:txBody>
      </p:sp>
      <p:cxnSp>
        <p:nvCxnSpPr>
          <p:cNvPr id="233" name="Google Shape;233;p34"/>
          <p:cNvCxnSpPr>
            <a:cxnSpLocks/>
          </p:cNvCxnSpPr>
          <p:nvPr/>
        </p:nvCxnSpPr>
        <p:spPr>
          <a:xfrm>
            <a:off x="103905" y="2820219"/>
            <a:ext cx="2618509" cy="0"/>
          </a:xfrm>
          <a:prstGeom prst="straightConnector1">
            <a:avLst/>
          </a:prstGeom>
          <a:noFill/>
          <a:ln w="19050" cap="flat" cmpd="sng">
            <a:solidFill>
              <a:srgbClr val="FF774B"/>
            </a:solidFill>
            <a:prstDash val="solid"/>
            <a:round/>
            <a:headEnd type="none" w="med" len="med"/>
            <a:tailEnd type="diamond" w="med" len="med"/>
          </a:ln>
        </p:spPr>
      </p:cxnSp>
      <p:cxnSp>
        <p:nvCxnSpPr>
          <p:cNvPr id="234" name="Google Shape;234;p34"/>
          <p:cNvCxnSpPr>
            <a:cxnSpLocks/>
          </p:cNvCxnSpPr>
          <p:nvPr/>
        </p:nvCxnSpPr>
        <p:spPr>
          <a:xfrm>
            <a:off x="6400808" y="2834073"/>
            <a:ext cx="2618509" cy="0"/>
          </a:xfrm>
          <a:prstGeom prst="straightConnector1">
            <a:avLst/>
          </a:prstGeom>
          <a:noFill/>
          <a:ln w="19050" cap="flat" cmpd="sng">
            <a:solidFill>
              <a:srgbClr val="FF774B"/>
            </a:solidFill>
            <a:prstDash val="solid"/>
            <a:round/>
            <a:headEnd type="diamond"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p:nvPr/>
        </p:nvSpPr>
        <p:spPr>
          <a:xfrm>
            <a:off x="957550" y="1777175"/>
            <a:ext cx="860400" cy="860400"/>
          </a:xfrm>
          <a:prstGeom prst="rect">
            <a:avLst/>
          </a:prstGeom>
          <a:noFill/>
          <a:ln w="19050" cap="flat" cmpd="sng">
            <a:solidFill>
              <a:srgbClr val="FF77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1"/>
          <p:cNvSpPr txBox="1">
            <a:spLocks noGrp="1"/>
          </p:cNvSpPr>
          <p:nvPr>
            <p:ph type="title"/>
          </p:nvPr>
        </p:nvSpPr>
        <p:spPr>
          <a:xfrm>
            <a:off x="865425" y="1873025"/>
            <a:ext cx="1044600" cy="6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66" name="Google Shape;166;p31"/>
          <p:cNvSpPr txBox="1">
            <a:spLocks noGrp="1"/>
          </p:cNvSpPr>
          <p:nvPr>
            <p:ph type="title" idx="6"/>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t>Faz</a:t>
            </a:r>
            <a:r>
              <a:rPr lang="en-US" dirty="0"/>
              <a:t>e </a:t>
            </a:r>
            <a:r>
              <a:rPr lang="en-US" dirty="0" err="1"/>
              <a:t>izrade</a:t>
            </a:r>
            <a:r>
              <a:rPr lang="en-US" dirty="0"/>
              <a:t> </a:t>
            </a:r>
            <a:r>
              <a:rPr lang="en-US" dirty="0" err="1"/>
              <a:t>projekta</a:t>
            </a:r>
            <a:endParaRPr sz="3500" dirty="0"/>
          </a:p>
        </p:txBody>
      </p:sp>
      <p:sp>
        <p:nvSpPr>
          <p:cNvPr id="167" name="Google Shape;167;p31"/>
          <p:cNvSpPr txBox="1">
            <a:spLocks noGrp="1"/>
          </p:cNvSpPr>
          <p:nvPr>
            <p:ph type="subTitle" idx="1"/>
          </p:nvPr>
        </p:nvSpPr>
        <p:spPr>
          <a:xfrm>
            <a:off x="2117675" y="1683607"/>
            <a:ext cx="2064000" cy="42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Nacrt projekta</a:t>
            </a:r>
            <a:endParaRPr dirty="0"/>
          </a:p>
        </p:txBody>
      </p:sp>
      <p:sp>
        <p:nvSpPr>
          <p:cNvPr id="168" name="Google Shape;168;p31"/>
          <p:cNvSpPr txBox="1">
            <a:spLocks noGrp="1"/>
          </p:cNvSpPr>
          <p:nvPr>
            <p:ph type="subTitle" idx="2"/>
          </p:nvPr>
        </p:nvSpPr>
        <p:spPr>
          <a:xfrm>
            <a:off x="2117675" y="2111404"/>
            <a:ext cx="2064000" cy="66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Ideja projekta i plan izrade</a:t>
            </a:r>
            <a:endParaRPr dirty="0"/>
          </a:p>
        </p:txBody>
      </p:sp>
      <p:sp>
        <p:nvSpPr>
          <p:cNvPr id="169" name="Google Shape;169;p31"/>
          <p:cNvSpPr txBox="1">
            <a:spLocks noGrp="1"/>
          </p:cNvSpPr>
          <p:nvPr>
            <p:ph type="title" idx="3"/>
          </p:nvPr>
        </p:nvSpPr>
        <p:spPr>
          <a:xfrm>
            <a:off x="4945850" y="1777175"/>
            <a:ext cx="1044600" cy="86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70" name="Google Shape;170;p31"/>
          <p:cNvSpPr txBox="1">
            <a:spLocks noGrp="1"/>
          </p:cNvSpPr>
          <p:nvPr>
            <p:ph type="subTitle" idx="4"/>
          </p:nvPr>
        </p:nvSpPr>
        <p:spPr>
          <a:xfrm>
            <a:off x="6292605" y="1346974"/>
            <a:ext cx="2805545" cy="8604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Scenariji slu</a:t>
            </a:r>
            <a:r>
              <a:rPr lang="sr-Latn-RS" dirty="0"/>
              <a:t>č</a:t>
            </a:r>
            <a:r>
              <a:rPr lang="en" dirty="0"/>
              <a:t>ajeva upotrebe</a:t>
            </a:r>
            <a:r>
              <a:rPr lang="sr-Latn-RS" dirty="0"/>
              <a:t> i prototip</a:t>
            </a:r>
            <a:endParaRPr dirty="0"/>
          </a:p>
        </p:txBody>
      </p:sp>
      <p:sp>
        <p:nvSpPr>
          <p:cNvPr id="171" name="Google Shape;171;p31"/>
          <p:cNvSpPr txBox="1">
            <a:spLocks noGrp="1"/>
          </p:cNvSpPr>
          <p:nvPr>
            <p:ph type="subTitle" idx="5"/>
          </p:nvPr>
        </p:nvSpPr>
        <p:spPr>
          <a:xfrm>
            <a:off x="6298674" y="2100400"/>
            <a:ext cx="2241231" cy="66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Definisanje funkcionalnih zahteva i opis rada sistema</a:t>
            </a:r>
            <a:endParaRPr dirty="0"/>
          </a:p>
        </p:txBody>
      </p:sp>
      <p:sp>
        <p:nvSpPr>
          <p:cNvPr id="172" name="Google Shape;172;p31"/>
          <p:cNvSpPr txBox="1">
            <a:spLocks noGrp="1"/>
          </p:cNvSpPr>
          <p:nvPr>
            <p:ph type="title" idx="7"/>
          </p:nvPr>
        </p:nvSpPr>
        <p:spPr>
          <a:xfrm>
            <a:off x="865425" y="3475125"/>
            <a:ext cx="1044600" cy="6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3" name="Google Shape;173;p31"/>
          <p:cNvSpPr txBox="1">
            <a:spLocks noGrp="1"/>
          </p:cNvSpPr>
          <p:nvPr>
            <p:ph type="subTitle" idx="8"/>
          </p:nvPr>
        </p:nvSpPr>
        <p:spPr>
          <a:xfrm>
            <a:off x="2117675" y="3285707"/>
            <a:ext cx="2315780" cy="42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Formalna inspekcija</a:t>
            </a:r>
            <a:endParaRPr dirty="0"/>
          </a:p>
        </p:txBody>
      </p:sp>
      <p:sp>
        <p:nvSpPr>
          <p:cNvPr id="174" name="Google Shape;174;p31"/>
          <p:cNvSpPr txBox="1">
            <a:spLocks noGrp="1"/>
          </p:cNvSpPr>
          <p:nvPr>
            <p:ph type="subTitle" idx="9"/>
          </p:nvPr>
        </p:nvSpPr>
        <p:spPr>
          <a:xfrm>
            <a:off x="2093350" y="3905325"/>
            <a:ext cx="2064000" cy="66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Izgled inspekcije rada drugog tima i rezultati dobijene inspekcije za naš projekat</a:t>
            </a:r>
            <a:endParaRPr dirty="0"/>
          </a:p>
        </p:txBody>
      </p:sp>
      <p:sp>
        <p:nvSpPr>
          <p:cNvPr id="175" name="Google Shape;175;p31"/>
          <p:cNvSpPr txBox="1">
            <a:spLocks noGrp="1"/>
          </p:cNvSpPr>
          <p:nvPr>
            <p:ph type="title" idx="13"/>
          </p:nvPr>
        </p:nvSpPr>
        <p:spPr>
          <a:xfrm>
            <a:off x="4945850" y="3379275"/>
            <a:ext cx="1044600" cy="86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6" name="Google Shape;176;p31"/>
          <p:cNvSpPr txBox="1">
            <a:spLocks noGrp="1"/>
          </p:cNvSpPr>
          <p:nvPr>
            <p:ph type="subTitle" idx="14"/>
          </p:nvPr>
        </p:nvSpPr>
        <p:spPr>
          <a:xfrm>
            <a:off x="6298675" y="3212494"/>
            <a:ext cx="2064000" cy="42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Modelovanje baze podataka</a:t>
            </a:r>
            <a:endParaRPr dirty="0"/>
          </a:p>
        </p:txBody>
      </p:sp>
      <p:sp>
        <p:nvSpPr>
          <p:cNvPr id="177" name="Google Shape;177;p31"/>
          <p:cNvSpPr txBox="1">
            <a:spLocks noGrp="1"/>
          </p:cNvSpPr>
          <p:nvPr>
            <p:ph type="subTitle" idx="15"/>
          </p:nvPr>
        </p:nvSpPr>
        <p:spPr>
          <a:xfrm>
            <a:off x="6298675" y="3702500"/>
            <a:ext cx="2064000" cy="66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Model i opis baze podataka</a:t>
            </a:r>
            <a:endParaRPr dirty="0"/>
          </a:p>
        </p:txBody>
      </p:sp>
      <p:cxnSp>
        <p:nvCxnSpPr>
          <p:cNvPr id="178" name="Google Shape;178;p31"/>
          <p:cNvCxnSpPr/>
          <p:nvPr/>
        </p:nvCxnSpPr>
        <p:spPr>
          <a:xfrm>
            <a:off x="1817950" y="2115569"/>
            <a:ext cx="2339400" cy="0"/>
          </a:xfrm>
          <a:prstGeom prst="straightConnector1">
            <a:avLst/>
          </a:prstGeom>
          <a:noFill/>
          <a:ln w="19050" cap="flat" cmpd="sng">
            <a:solidFill>
              <a:srgbClr val="FF774B"/>
            </a:solidFill>
            <a:prstDash val="solid"/>
            <a:round/>
            <a:headEnd type="none" w="med" len="med"/>
            <a:tailEnd type="diamond" w="med" len="med"/>
          </a:ln>
        </p:spPr>
      </p:cxnSp>
      <p:sp>
        <p:nvSpPr>
          <p:cNvPr id="179" name="Google Shape;179;p31"/>
          <p:cNvSpPr/>
          <p:nvPr/>
        </p:nvSpPr>
        <p:spPr>
          <a:xfrm>
            <a:off x="957550" y="3384925"/>
            <a:ext cx="860400" cy="860400"/>
          </a:xfrm>
          <a:prstGeom prst="rect">
            <a:avLst/>
          </a:prstGeom>
          <a:noFill/>
          <a:ln w="19050" cap="flat" cmpd="sng">
            <a:solidFill>
              <a:srgbClr val="FF77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p31"/>
          <p:cNvCxnSpPr/>
          <p:nvPr/>
        </p:nvCxnSpPr>
        <p:spPr>
          <a:xfrm>
            <a:off x="1817950" y="3718707"/>
            <a:ext cx="2339400" cy="0"/>
          </a:xfrm>
          <a:prstGeom prst="straightConnector1">
            <a:avLst/>
          </a:prstGeom>
          <a:noFill/>
          <a:ln w="19050" cap="flat" cmpd="sng">
            <a:solidFill>
              <a:srgbClr val="FF774B"/>
            </a:solidFill>
            <a:prstDash val="solid"/>
            <a:round/>
            <a:headEnd type="none" w="med" len="med"/>
            <a:tailEnd type="diamond" w="med" len="med"/>
          </a:ln>
        </p:spPr>
      </p:cxnSp>
      <p:sp>
        <p:nvSpPr>
          <p:cNvPr id="181" name="Google Shape;181;p31"/>
          <p:cNvSpPr/>
          <p:nvPr/>
        </p:nvSpPr>
        <p:spPr>
          <a:xfrm>
            <a:off x="5037950" y="1777175"/>
            <a:ext cx="860400" cy="860400"/>
          </a:xfrm>
          <a:prstGeom prst="rect">
            <a:avLst/>
          </a:prstGeom>
          <a:noFill/>
          <a:ln w="19050" cap="flat" cmpd="sng">
            <a:solidFill>
              <a:srgbClr val="FF77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 name="Google Shape;182;p31"/>
          <p:cNvCxnSpPr/>
          <p:nvPr/>
        </p:nvCxnSpPr>
        <p:spPr>
          <a:xfrm>
            <a:off x="5898350" y="2117819"/>
            <a:ext cx="2339400" cy="0"/>
          </a:xfrm>
          <a:prstGeom prst="straightConnector1">
            <a:avLst/>
          </a:prstGeom>
          <a:noFill/>
          <a:ln w="19050" cap="flat" cmpd="sng">
            <a:solidFill>
              <a:srgbClr val="FF774B"/>
            </a:solidFill>
            <a:prstDash val="solid"/>
            <a:round/>
            <a:headEnd type="none" w="med" len="med"/>
            <a:tailEnd type="diamond" w="med" len="med"/>
          </a:ln>
        </p:spPr>
      </p:cxnSp>
      <p:sp>
        <p:nvSpPr>
          <p:cNvPr id="183" name="Google Shape;183;p31"/>
          <p:cNvSpPr/>
          <p:nvPr/>
        </p:nvSpPr>
        <p:spPr>
          <a:xfrm>
            <a:off x="5037950" y="3384925"/>
            <a:ext cx="860400" cy="860400"/>
          </a:xfrm>
          <a:prstGeom prst="rect">
            <a:avLst/>
          </a:prstGeom>
          <a:noFill/>
          <a:ln w="19050" cap="flat" cmpd="sng">
            <a:solidFill>
              <a:srgbClr val="FF77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 name="Google Shape;184;p31"/>
          <p:cNvCxnSpPr/>
          <p:nvPr/>
        </p:nvCxnSpPr>
        <p:spPr>
          <a:xfrm>
            <a:off x="5898350" y="3718707"/>
            <a:ext cx="2339400" cy="0"/>
          </a:xfrm>
          <a:prstGeom prst="straightConnector1">
            <a:avLst/>
          </a:prstGeom>
          <a:noFill/>
          <a:ln w="19050" cap="flat" cmpd="sng">
            <a:solidFill>
              <a:srgbClr val="FF774B"/>
            </a:solidFill>
            <a:prstDash val="solid"/>
            <a:round/>
            <a:headEnd type="none" w="med" len="med"/>
            <a:tailEnd type="diamond" w="med" len="med"/>
          </a:ln>
        </p:spPr>
      </p:cxnSp>
    </p:spTree>
    <p:extLst>
      <p:ext uri="{BB962C8B-B14F-4D97-AF65-F5344CB8AC3E}">
        <p14:creationId xmlns:p14="http://schemas.microsoft.com/office/powerpoint/2010/main" val="17122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p:nvPr/>
        </p:nvSpPr>
        <p:spPr>
          <a:xfrm>
            <a:off x="957550" y="1777175"/>
            <a:ext cx="860400" cy="860400"/>
          </a:xfrm>
          <a:prstGeom prst="rect">
            <a:avLst/>
          </a:prstGeom>
          <a:noFill/>
          <a:ln w="19050" cap="flat" cmpd="sng">
            <a:solidFill>
              <a:srgbClr val="FF77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1"/>
          <p:cNvSpPr txBox="1">
            <a:spLocks noGrp="1"/>
          </p:cNvSpPr>
          <p:nvPr>
            <p:ph type="title"/>
          </p:nvPr>
        </p:nvSpPr>
        <p:spPr>
          <a:xfrm>
            <a:off x="865425" y="1873025"/>
            <a:ext cx="1044600" cy="6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sr-Latn-RS" dirty="0"/>
              <a:t>5</a:t>
            </a:r>
            <a:endParaRPr dirty="0"/>
          </a:p>
        </p:txBody>
      </p:sp>
      <p:sp>
        <p:nvSpPr>
          <p:cNvPr id="166" name="Google Shape;166;p31"/>
          <p:cNvSpPr txBox="1">
            <a:spLocks noGrp="1"/>
          </p:cNvSpPr>
          <p:nvPr>
            <p:ph type="title" idx="6"/>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t>Faz</a:t>
            </a:r>
            <a:r>
              <a:rPr lang="en-US" dirty="0"/>
              <a:t>e </a:t>
            </a:r>
            <a:r>
              <a:rPr lang="en-US" dirty="0" err="1"/>
              <a:t>izrade</a:t>
            </a:r>
            <a:r>
              <a:rPr lang="en-US" dirty="0"/>
              <a:t> </a:t>
            </a:r>
            <a:r>
              <a:rPr lang="en-US" dirty="0" err="1"/>
              <a:t>projekta</a:t>
            </a:r>
            <a:endParaRPr sz="3500" dirty="0"/>
          </a:p>
        </p:txBody>
      </p:sp>
      <p:sp>
        <p:nvSpPr>
          <p:cNvPr id="167" name="Google Shape;167;p31"/>
          <p:cNvSpPr txBox="1">
            <a:spLocks noGrp="1"/>
          </p:cNvSpPr>
          <p:nvPr>
            <p:ph type="subTitle" idx="1"/>
          </p:nvPr>
        </p:nvSpPr>
        <p:spPr>
          <a:xfrm>
            <a:off x="2117675" y="1568681"/>
            <a:ext cx="2064000" cy="42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Implementacija veb aplikacije</a:t>
            </a:r>
            <a:endParaRPr dirty="0"/>
          </a:p>
        </p:txBody>
      </p:sp>
      <p:sp>
        <p:nvSpPr>
          <p:cNvPr id="168" name="Google Shape;168;p31"/>
          <p:cNvSpPr txBox="1">
            <a:spLocks noGrp="1"/>
          </p:cNvSpPr>
          <p:nvPr>
            <p:ph type="subTitle" idx="2"/>
          </p:nvPr>
        </p:nvSpPr>
        <p:spPr>
          <a:xfrm>
            <a:off x="2117675" y="2111404"/>
            <a:ext cx="2064000" cy="66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Opis procesa implementacije</a:t>
            </a:r>
            <a:endParaRPr dirty="0"/>
          </a:p>
        </p:txBody>
      </p:sp>
      <p:sp>
        <p:nvSpPr>
          <p:cNvPr id="169" name="Google Shape;169;p31"/>
          <p:cNvSpPr txBox="1">
            <a:spLocks noGrp="1"/>
          </p:cNvSpPr>
          <p:nvPr>
            <p:ph type="title" idx="3"/>
          </p:nvPr>
        </p:nvSpPr>
        <p:spPr>
          <a:xfrm>
            <a:off x="4945850" y="1777175"/>
            <a:ext cx="1044600" cy="86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sr-Latn-RS" dirty="0"/>
              <a:t>6</a:t>
            </a:r>
            <a:endParaRPr dirty="0"/>
          </a:p>
        </p:txBody>
      </p:sp>
      <p:sp>
        <p:nvSpPr>
          <p:cNvPr id="170" name="Google Shape;170;p31"/>
          <p:cNvSpPr txBox="1">
            <a:spLocks noGrp="1"/>
          </p:cNvSpPr>
          <p:nvPr>
            <p:ph type="subTitle" idx="4"/>
          </p:nvPr>
        </p:nvSpPr>
        <p:spPr>
          <a:xfrm>
            <a:off x="6292605" y="1346974"/>
            <a:ext cx="2805545" cy="8604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Modelovanje veb aplikacije</a:t>
            </a:r>
            <a:endParaRPr dirty="0"/>
          </a:p>
        </p:txBody>
      </p:sp>
      <p:sp>
        <p:nvSpPr>
          <p:cNvPr id="171" name="Google Shape;171;p31"/>
          <p:cNvSpPr txBox="1">
            <a:spLocks noGrp="1"/>
          </p:cNvSpPr>
          <p:nvPr>
            <p:ph type="subTitle" idx="5"/>
          </p:nvPr>
        </p:nvSpPr>
        <p:spPr>
          <a:xfrm>
            <a:off x="6298675" y="2100400"/>
            <a:ext cx="2064000" cy="66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UML prikaz izgleda veb aplikacije</a:t>
            </a:r>
            <a:endParaRPr dirty="0"/>
          </a:p>
        </p:txBody>
      </p:sp>
      <p:sp>
        <p:nvSpPr>
          <p:cNvPr id="172" name="Google Shape;172;p31"/>
          <p:cNvSpPr txBox="1">
            <a:spLocks noGrp="1"/>
          </p:cNvSpPr>
          <p:nvPr>
            <p:ph type="title" idx="7"/>
          </p:nvPr>
        </p:nvSpPr>
        <p:spPr>
          <a:xfrm>
            <a:off x="865425" y="3475125"/>
            <a:ext cx="1044600" cy="6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sr-Latn-RS" dirty="0"/>
              <a:t>7</a:t>
            </a:r>
            <a:endParaRPr dirty="0"/>
          </a:p>
        </p:txBody>
      </p:sp>
      <p:sp>
        <p:nvSpPr>
          <p:cNvPr id="173" name="Google Shape;173;p31"/>
          <p:cNvSpPr txBox="1">
            <a:spLocks noGrp="1"/>
          </p:cNvSpPr>
          <p:nvPr>
            <p:ph type="subTitle" idx="8"/>
          </p:nvPr>
        </p:nvSpPr>
        <p:spPr>
          <a:xfrm>
            <a:off x="2117675" y="3167775"/>
            <a:ext cx="2315780" cy="42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Testiranje veb aplikacije</a:t>
            </a:r>
            <a:endParaRPr dirty="0"/>
          </a:p>
        </p:txBody>
      </p:sp>
      <p:sp>
        <p:nvSpPr>
          <p:cNvPr id="174" name="Google Shape;174;p31"/>
          <p:cNvSpPr txBox="1">
            <a:spLocks noGrp="1"/>
          </p:cNvSpPr>
          <p:nvPr>
            <p:ph type="subTitle" idx="9"/>
          </p:nvPr>
        </p:nvSpPr>
        <p:spPr>
          <a:xfrm>
            <a:off x="2117675" y="3713504"/>
            <a:ext cx="2064000" cy="66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Pregled ispravnosti funkcionalnosti aplikacije</a:t>
            </a:r>
            <a:endParaRPr dirty="0"/>
          </a:p>
        </p:txBody>
      </p:sp>
      <p:sp>
        <p:nvSpPr>
          <p:cNvPr id="175" name="Google Shape;175;p31"/>
          <p:cNvSpPr txBox="1">
            <a:spLocks noGrp="1"/>
          </p:cNvSpPr>
          <p:nvPr>
            <p:ph type="title" idx="13"/>
          </p:nvPr>
        </p:nvSpPr>
        <p:spPr>
          <a:xfrm>
            <a:off x="4945850" y="3379275"/>
            <a:ext cx="1044600" cy="86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sr-Latn-RS" dirty="0"/>
              <a:t>8</a:t>
            </a:r>
            <a:endParaRPr dirty="0"/>
          </a:p>
        </p:txBody>
      </p:sp>
      <p:sp>
        <p:nvSpPr>
          <p:cNvPr id="176" name="Google Shape;176;p31"/>
          <p:cNvSpPr txBox="1">
            <a:spLocks noGrp="1"/>
          </p:cNvSpPr>
          <p:nvPr>
            <p:ph type="subTitle" idx="14"/>
          </p:nvPr>
        </p:nvSpPr>
        <p:spPr>
          <a:xfrm>
            <a:off x="6292605" y="3170095"/>
            <a:ext cx="2125325" cy="42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Završna prezentacija</a:t>
            </a:r>
            <a:endParaRPr dirty="0"/>
          </a:p>
        </p:txBody>
      </p:sp>
      <p:sp>
        <p:nvSpPr>
          <p:cNvPr id="177" name="Google Shape;177;p31"/>
          <p:cNvSpPr txBox="1">
            <a:spLocks noGrp="1"/>
          </p:cNvSpPr>
          <p:nvPr>
            <p:ph type="subTitle" idx="15"/>
          </p:nvPr>
        </p:nvSpPr>
        <p:spPr>
          <a:xfrm>
            <a:off x="6298675" y="3702500"/>
            <a:ext cx="2064000" cy="66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Krajnji izgled aplikacije i propratne dokumentacije</a:t>
            </a:r>
            <a:endParaRPr dirty="0"/>
          </a:p>
        </p:txBody>
      </p:sp>
      <p:cxnSp>
        <p:nvCxnSpPr>
          <p:cNvPr id="178" name="Google Shape;178;p31"/>
          <p:cNvCxnSpPr/>
          <p:nvPr/>
        </p:nvCxnSpPr>
        <p:spPr>
          <a:xfrm>
            <a:off x="1817950" y="2115569"/>
            <a:ext cx="2339400" cy="0"/>
          </a:xfrm>
          <a:prstGeom prst="straightConnector1">
            <a:avLst/>
          </a:prstGeom>
          <a:noFill/>
          <a:ln w="19050" cap="flat" cmpd="sng">
            <a:solidFill>
              <a:srgbClr val="FF774B"/>
            </a:solidFill>
            <a:prstDash val="solid"/>
            <a:round/>
            <a:headEnd type="none" w="med" len="med"/>
            <a:tailEnd type="diamond" w="med" len="med"/>
          </a:ln>
        </p:spPr>
      </p:cxnSp>
      <p:sp>
        <p:nvSpPr>
          <p:cNvPr id="179" name="Google Shape;179;p31"/>
          <p:cNvSpPr/>
          <p:nvPr/>
        </p:nvSpPr>
        <p:spPr>
          <a:xfrm>
            <a:off x="957550" y="3384925"/>
            <a:ext cx="860400" cy="860400"/>
          </a:xfrm>
          <a:prstGeom prst="rect">
            <a:avLst/>
          </a:prstGeom>
          <a:noFill/>
          <a:ln w="19050" cap="flat" cmpd="sng">
            <a:solidFill>
              <a:srgbClr val="FF77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p31"/>
          <p:cNvCxnSpPr/>
          <p:nvPr/>
        </p:nvCxnSpPr>
        <p:spPr>
          <a:xfrm>
            <a:off x="1817950" y="3718707"/>
            <a:ext cx="2339400" cy="0"/>
          </a:xfrm>
          <a:prstGeom prst="straightConnector1">
            <a:avLst/>
          </a:prstGeom>
          <a:noFill/>
          <a:ln w="19050" cap="flat" cmpd="sng">
            <a:solidFill>
              <a:srgbClr val="FF774B"/>
            </a:solidFill>
            <a:prstDash val="solid"/>
            <a:round/>
            <a:headEnd type="none" w="med" len="med"/>
            <a:tailEnd type="diamond" w="med" len="med"/>
          </a:ln>
        </p:spPr>
      </p:cxnSp>
      <p:sp>
        <p:nvSpPr>
          <p:cNvPr id="181" name="Google Shape;181;p31"/>
          <p:cNvSpPr/>
          <p:nvPr/>
        </p:nvSpPr>
        <p:spPr>
          <a:xfrm>
            <a:off x="5037950" y="1777175"/>
            <a:ext cx="860400" cy="860400"/>
          </a:xfrm>
          <a:prstGeom prst="rect">
            <a:avLst/>
          </a:prstGeom>
          <a:noFill/>
          <a:ln w="19050" cap="flat" cmpd="sng">
            <a:solidFill>
              <a:srgbClr val="FF77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 name="Google Shape;182;p31"/>
          <p:cNvCxnSpPr/>
          <p:nvPr/>
        </p:nvCxnSpPr>
        <p:spPr>
          <a:xfrm>
            <a:off x="5898350" y="2117819"/>
            <a:ext cx="2339400" cy="0"/>
          </a:xfrm>
          <a:prstGeom prst="straightConnector1">
            <a:avLst/>
          </a:prstGeom>
          <a:noFill/>
          <a:ln w="19050" cap="flat" cmpd="sng">
            <a:solidFill>
              <a:srgbClr val="FF774B"/>
            </a:solidFill>
            <a:prstDash val="solid"/>
            <a:round/>
            <a:headEnd type="none" w="med" len="med"/>
            <a:tailEnd type="diamond" w="med" len="med"/>
          </a:ln>
        </p:spPr>
      </p:cxnSp>
      <p:sp>
        <p:nvSpPr>
          <p:cNvPr id="183" name="Google Shape;183;p31"/>
          <p:cNvSpPr/>
          <p:nvPr/>
        </p:nvSpPr>
        <p:spPr>
          <a:xfrm>
            <a:off x="5037950" y="3384925"/>
            <a:ext cx="860400" cy="860400"/>
          </a:xfrm>
          <a:prstGeom prst="rect">
            <a:avLst/>
          </a:prstGeom>
          <a:noFill/>
          <a:ln w="19050" cap="flat" cmpd="sng">
            <a:solidFill>
              <a:srgbClr val="FF77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 name="Google Shape;184;p31"/>
          <p:cNvCxnSpPr/>
          <p:nvPr/>
        </p:nvCxnSpPr>
        <p:spPr>
          <a:xfrm>
            <a:off x="5898350" y="3718707"/>
            <a:ext cx="2339400" cy="0"/>
          </a:xfrm>
          <a:prstGeom prst="straightConnector1">
            <a:avLst/>
          </a:prstGeom>
          <a:noFill/>
          <a:ln w="19050" cap="flat" cmpd="sng">
            <a:solidFill>
              <a:srgbClr val="FF774B"/>
            </a:solidFill>
            <a:prstDash val="solid"/>
            <a:round/>
            <a:headEnd type="none" w="med" len="med"/>
            <a:tailEnd type="diamond"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FAZ</a:t>
            </a:r>
            <a:r>
              <a:rPr lang="sr-Latn-RS" dirty="0"/>
              <a:t>E</a:t>
            </a:r>
            <a:r>
              <a:rPr lang="en-US" dirty="0"/>
              <a:t> </a:t>
            </a:r>
            <a:r>
              <a:rPr lang="sr-Cyrl-RS" dirty="0"/>
              <a:t>0 </a:t>
            </a:r>
            <a:r>
              <a:rPr lang="en-US" dirty="0" err="1"/>
              <a:t>i</a:t>
            </a:r>
            <a:r>
              <a:rPr lang="en-US" dirty="0"/>
              <a:t> 1</a:t>
            </a:r>
            <a:r>
              <a:rPr lang="sr-Latn-RS" dirty="0"/>
              <a:t>  - </a:t>
            </a:r>
            <a:r>
              <a:rPr lang="en-US" dirty="0" err="1"/>
              <a:t>Ideja</a:t>
            </a:r>
            <a:r>
              <a:rPr lang="en-US" dirty="0"/>
              <a:t> </a:t>
            </a:r>
            <a:r>
              <a:rPr lang="en-US" dirty="0" err="1"/>
              <a:t>i</a:t>
            </a:r>
            <a:r>
              <a:rPr lang="en-US" dirty="0"/>
              <a:t> n</a:t>
            </a:r>
            <a:r>
              <a:rPr lang="sr-Latn-RS" dirty="0"/>
              <a:t>acrt projekta</a:t>
            </a:r>
            <a:endParaRPr dirty="0"/>
          </a:p>
        </p:txBody>
      </p:sp>
      <p:sp>
        <p:nvSpPr>
          <p:cNvPr id="159" name="Google Shape;159;p30"/>
          <p:cNvSpPr txBox="1">
            <a:spLocks noGrp="1"/>
          </p:cNvSpPr>
          <p:nvPr>
            <p:ph type="subTitle" idx="1"/>
          </p:nvPr>
        </p:nvSpPr>
        <p:spPr>
          <a:xfrm>
            <a:off x="714350" y="1314700"/>
            <a:ext cx="7704000" cy="32886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Id</a:t>
            </a:r>
            <a:r>
              <a:rPr lang="en-US" dirty="0">
                <a:solidFill>
                  <a:srgbClr val="FFFFFF"/>
                </a:solidFill>
              </a:rPr>
              <a:t>e</a:t>
            </a:r>
            <a:r>
              <a:rPr lang="sr-Latn-RS" dirty="0">
                <a:solidFill>
                  <a:srgbClr val="FFFFFF"/>
                </a:solidFill>
              </a:rPr>
              <a:t>ja projekta je nastala kao želja i potreba da se iskoristi trenutna popularnost pab kvizova u svetu, a pre svega kod nas. Osnovna funkcionalnost sajta je da na jednom mestu pruži jednostavan pristup informacijama o održavanju pab kvizova i mogućnost prijave na njih. Pruža i informacije o organizatorima tih kvizova i njihovoj istoriji poslovanja na ZZP sajtu. ZZP takođe rasterećuje organizatore obaveze primanja pojedinačnih prijava jer evidenciju i obradu prijava vrši sajt.</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U ovoj fazi opisan je izgled sistema i njegovih korisnika i definisane su funkcionalnosti koje treba da poseduje.</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lvl="0" indent="-171450" algn="l" rtl="0">
              <a:spcBef>
                <a:spcPts val="0"/>
              </a:spcBef>
              <a:spcAft>
                <a:spcPts val="0"/>
              </a:spcAft>
              <a:buClr>
                <a:schemeClr val="bg1"/>
              </a:buClr>
              <a:buSzPts val="1100"/>
              <a:buFont typeface="Arial" panose="020B0604020202020204" pitchFamily="34" charset="0"/>
              <a:buChar char="•"/>
            </a:pPr>
            <a:r>
              <a:rPr lang="en-US" dirty="0">
                <a:solidFill>
                  <a:srgbClr val="FFFFFF"/>
                </a:solidFill>
              </a:rPr>
              <a:t>U</a:t>
            </a:r>
            <a:r>
              <a:rPr lang="sr-Latn-RS" dirty="0">
                <a:solidFill>
                  <a:srgbClr val="FFFFFF"/>
                </a:solidFill>
              </a:rPr>
              <a:t>čestvovali su svi članovi tima tokom izrade početnog dokumenta na čelu sa tim liderom</a:t>
            </a:r>
            <a:r>
              <a:rPr lang="en-US" dirty="0">
                <a:solidFill>
                  <a:srgbClr val="FFFFFF"/>
                </a:solidFill>
              </a:rPr>
              <a:t>.</a:t>
            </a:r>
            <a:endParaRPr lang="sr-Latn-RS" dirty="0">
              <a:solidFill>
                <a:srgbClr val="FFFFFF"/>
              </a:solidFill>
            </a:endParaRP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Faza je završena timskim sastankom na kom je utvrđeno da dokument zadovoljava kriterijume svih članova tima i odobren je za slanje.</a:t>
            </a:r>
          </a:p>
          <a:p>
            <a:pPr marL="171450" lvl="0" indent="-171450" algn="l" rtl="0">
              <a:spcBef>
                <a:spcPts val="0"/>
              </a:spcBef>
              <a:spcAft>
                <a:spcPts val="0"/>
              </a:spcAft>
              <a:buClr>
                <a:schemeClr val="bg1"/>
              </a:buClr>
              <a:buSzPts val="1100"/>
              <a:buFont typeface="Arial" panose="020B0604020202020204" pitchFamily="34" charset="0"/>
              <a:buChar char="•"/>
            </a:pPr>
            <a:endParaRPr lang="sr-Latn-RS" dirty="0">
              <a:solidFill>
                <a:srgbClr val="FFFFFF"/>
              </a:solidFill>
            </a:endParaRPr>
          </a:p>
          <a:p>
            <a:pPr marL="171450" lvl="0" indent="-171450" algn="l" rtl="0">
              <a:spcBef>
                <a:spcPts val="0"/>
              </a:spcBef>
              <a:spcAft>
                <a:spcPts val="0"/>
              </a:spcAft>
              <a:buClr>
                <a:schemeClr val="bg1"/>
              </a:buClr>
              <a:buSzPts val="1100"/>
              <a:buFont typeface="Arial" panose="020B0604020202020204" pitchFamily="34" charset="0"/>
              <a:buChar char="•"/>
            </a:pPr>
            <a:r>
              <a:rPr lang="sr-Latn-RS" dirty="0">
                <a:solidFill>
                  <a:srgbClr val="FFFFFF"/>
                </a:solidFill>
              </a:rPr>
              <a:t>Dokument je prilagođavan i verzionisan u narednim fazama.</a:t>
            </a:r>
          </a:p>
          <a:p>
            <a:pPr marL="0" lvl="0" indent="0" algn="l" rtl="0">
              <a:spcBef>
                <a:spcPts val="0"/>
              </a:spcBef>
              <a:spcAft>
                <a:spcPts val="0"/>
              </a:spcAft>
              <a:buClr>
                <a:schemeClr val="dk1"/>
              </a:buClr>
              <a:buSzPts val="1100"/>
              <a:buFont typeface="Arial"/>
              <a:buNone/>
            </a:pPr>
            <a:endParaRPr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Profil učesnika pab kvizova</a:t>
            </a:r>
            <a:endParaRPr dirty="0"/>
          </a:p>
        </p:txBody>
      </p:sp>
      <p:pic>
        <p:nvPicPr>
          <p:cNvPr id="772" name="Google Shape;772;p44" title="Gráfico">
            <a:hlinkClick r:id="rId3"/>
          </p:cNvPr>
          <p:cNvPicPr preferRelativeResize="0"/>
          <p:nvPr/>
        </p:nvPicPr>
        <p:blipFill rotWithShape="1">
          <a:blip r:embed="rId4">
            <a:alphaModFix/>
          </a:blip>
          <a:srcRect l="14551" t="6155" r="3562" b="6155"/>
          <a:stretch/>
        </p:blipFill>
        <p:spPr>
          <a:xfrm>
            <a:off x="1507650" y="2041250"/>
            <a:ext cx="2534526" cy="2562250"/>
          </a:xfrm>
          <a:prstGeom prst="rect">
            <a:avLst/>
          </a:prstGeom>
          <a:noFill/>
          <a:ln>
            <a:noFill/>
          </a:ln>
        </p:spPr>
      </p:pic>
      <p:sp>
        <p:nvSpPr>
          <p:cNvPr id="773" name="Google Shape;773;p44"/>
          <p:cNvSpPr txBox="1">
            <a:spLocks noGrp="1"/>
          </p:cNvSpPr>
          <p:nvPr>
            <p:ph type="subTitle" idx="4294967295"/>
          </p:nvPr>
        </p:nvSpPr>
        <p:spPr>
          <a:xfrm>
            <a:off x="720000" y="2226700"/>
            <a:ext cx="695700" cy="3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Oswald SemiBold"/>
                <a:ea typeface="Oswald SemiBold"/>
                <a:cs typeface="Oswald SemiBold"/>
                <a:sym typeface="Oswald SemiBold"/>
              </a:rPr>
              <a:t>20-30</a:t>
            </a:r>
            <a:endParaRPr sz="1600">
              <a:latin typeface="Oswald SemiBold"/>
              <a:ea typeface="Oswald SemiBold"/>
              <a:cs typeface="Oswald SemiBold"/>
              <a:sym typeface="Oswald SemiBold"/>
            </a:endParaRPr>
          </a:p>
        </p:txBody>
      </p:sp>
      <p:sp>
        <p:nvSpPr>
          <p:cNvPr id="774" name="Google Shape;774;p44"/>
          <p:cNvSpPr txBox="1">
            <a:spLocks noGrp="1"/>
          </p:cNvSpPr>
          <p:nvPr>
            <p:ph type="subTitle" idx="4294967295"/>
          </p:nvPr>
        </p:nvSpPr>
        <p:spPr>
          <a:xfrm>
            <a:off x="720000" y="1645450"/>
            <a:ext cx="1392818" cy="3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sz="2000" dirty="0">
                <a:latin typeface="Oswald SemiBold"/>
                <a:ea typeface="Oswald SemiBold"/>
                <a:cs typeface="Oswald SemiBold"/>
                <a:sym typeface="Oswald SemiBold"/>
              </a:rPr>
              <a:t>Generacija</a:t>
            </a:r>
            <a:endParaRPr sz="2000" dirty="0">
              <a:latin typeface="Oswald SemiBold"/>
              <a:ea typeface="Oswald SemiBold"/>
              <a:cs typeface="Oswald SemiBold"/>
              <a:sym typeface="Oswald SemiBold"/>
            </a:endParaRPr>
          </a:p>
        </p:txBody>
      </p:sp>
      <p:sp>
        <p:nvSpPr>
          <p:cNvPr id="775" name="Google Shape;775;p44"/>
          <p:cNvSpPr txBox="1">
            <a:spLocks noGrp="1"/>
          </p:cNvSpPr>
          <p:nvPr>
            <p:ph type="subTitle" idx="4294967295"/>
          </p:nvPr>
        </p:nvSpPr>
        <p:spPr>
          <a:xfrm>
            <a:off x="720000" y="2766075"/>
            <a:ext cx="695700" cy="3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Oswald SemiBold"/>
                <a:ea typeface="Oswald SemiBold"/>
                <a:cs typeface="Oswald SemiBold"/>
                <a:sym typeface="Oswald SemiBold"/>
              </a:rPr>
              <a:t>31-40</a:t>
            </a:r>
            <a:endParaRPr sz="1600">
              <a:latin typeface="Oswald SemiBold"/>
              <a:ea typeface="Oswald SemiBold"/>
              <a:cs typeface="Oswald SemiBold"/>
              <a:sym typeface="Oswald SemiBold"/>
            </a:endParaRPr>
          </a:p>
        </p:txBody>
      </p:sp>
      <p:sp>
        <p:nvSpPr>
          <p:cNvPr id="776" name="Google Shape;776;p44"/>
          <p:cNvSpPr txBox="1">
            <a:spLocks noGrp="1"/>
          </p:cNvSpPr>
          <p:nvPr>
            <p:ph type="subTitle" idx="4294967295"/>
          </p:nvPr>
        </p:nvSpPr>
        <p:spPr>
          <a:xfrm>
            <a:off x="720000" y="3360150"/>
            <a:ext cx="695700" cy="3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Oswald SemiBold"/>
                <a:ea typeface="Oswald SemiBold"/>
                <a:cs typeface="Oswald SemiBold"/>
                <a:sym typeface="Oswald SemiBold"/>
              </a:rPr>
              <a:t>41-50</a:t>
            </a:r>
            <a:endParaRPr sz="1600">
              <a:latin typeface="Oswald SemiBold"/>
              <a:ea typeface="Oswald SemiBold"/>
              <a:cs typeface="Oswald SemiBold"/>
              <a:sym typeface="Oswald SemiBold"/>
            </a:endParaRPr>
          </a:p>
        </p:txBody>
      </p:sp>
      <p:sp>
        <p:nvSpPr>
          <p:cNvPr id="777" name="Google Shape;777;p44"/>
          <p:cNvSpPr txBox="1">
            <a:spLocks noGrp="1"/>
          </p:cNvSpPr>
          <p:nvPr>
            <p:ph type="subTitle" idx="4294967295"/>
          </p:nvPr>
        </p:nvSpPr>
        <p:spPr>
          <a:xfrm>
            <a:off x="720000" y="3922950"/>
            <a:ext cx="695700" cy="3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Oswald SemiBold"/>
                <a:ea typeface="Oswald SemiBold"/>
                <a:cs typeface="Oswald SemiBold"/>
                <a:sym typeface="Oswald SemiBold"/>
              </a:rPr>
              <a:t>51-60</a:t>
            </a:r>
            <a:endParaRPr sz="1600">
              <a:latin typeface="Oswald SemiBold"/>
              <a:ea typeface="Oswald SemiBold"/>
              <a:cs typeface="Oswald SemiBold"/>
              <a:sym typeface="Oswald SemiBold"/>
            </a:endParaRPr>
          </a:p>
        </p:txBody>
      </p:sp>
      <p:sp>
        <p:nvSpPr>
          <p:cNvPr id="778" name="Google Shape;778;p44"/>
          <p:cNvSpPr txBox="1">
            <a:spLocks noGrp="1"/>
          </p:cNvSpPr>
          <p:nvPr>
            <p:ph type="subTitle" idx="4294967295"/>
          </p:nvPr>
        </p:nvSpPr>
        <p:spPr>
          <a:xfrm>
            <a:off x="5101825" y="2226700"/>
            <a:ext cx="814200" cy="3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sz="1600" dirty="0">
                <a:latin typeface="Oswald SemiBold"/>
                <a:ea typeface="Oswald SemiBold"/>
                <a:cs typeface="Oswald SemiBold"/>
                <a:sym typeface="Oswald SemiBold"/>
              </a:rPr>
              <a:t>Muški</a:t>
            </a:r>
            <a:endParaRPr sz="1600" dirty="0">
              <a:latin typeface="Oswald SemiBold"/>
              <a:ea typeface="Oswald SemiBold"/>
              <a:cs typeface="Oswald SemiBold"/>
              <a:sym typeface="Oswald SemiBold"/>
            </a:endParaRPr>
          </a:p>
        </p:txBody>
      </p:sp>
      <p:sp>
        <p:nvSpPr>
          <p:cNvPr id="779" name="Google Shape;779;p44"/>
          <p:cNvSpPr txBox="1">
            <a:spLocks noGrp="1"/>
          </p:cNvSpPr>
          <p:nvPr>
            <p:ph type="subTitle" idx="4294967295"/>
          </p:nvPr>
        </p:nvSpPr>
        <p:spPr>
          <a:xfrm>
            <a:off x="5101825" y="1645450"/>
            <a:ext cx="1291200" cy="3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sz="2000" dirty="0">
                <a:latin typeface="Oswald SemiBold"/>
                <a:ea typeface="Oswald SemiBold"/>
                <a:cs typeface="Oswald SemiBold"/>
                <a:sym typeface="Oswald SemiBold"/>
              </a:rPr>
              <a:t>Pol</a:t>
            </a:r>
            <a:endParaRPr sz="2000" dirty="0">
              <a:latin typeface="Oswald SemiBold"/>
              <a:ea typeface="Oswald SemiBold"/>
              <a:cs typeface="Oswald SemiBold"/>
              <a:sym typeface="Oswald SemiBold"/>
            </a:endParaRPr>
          </a:p>
        </p:txBody>
      </p:sp>
      <p:sp>
        <p:nvSpPr>
          <p:cNvPr id="780" name="Google Shape;780;p44"/>
          <p:cNvSpPr txBox="1">
            <a:spLocks noGrp="1"/>
          </p:cNvSpPr>
          <p:nvPr>
            <p:ph type="subTitle" idx="4294967295"/>
          </p:nvPr>
        </p:nvSpPr>
        <p:spPr>
          <a:xfrm>
            <a:off x="5101825" y="2766075"/>
            <a:ext cx="814200" cy="3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sz="1600" dirty="0">
                <a:latin typeface="Oswald SemiBold"/>
                <a:ea typeface="Oswald SemiBold"/>
                <a:cs typeface="Oswald SemiBold"/>
                <a:sym typeface="Oswald SemiBold"/>
              </a:rPr>
              <a:t>Ženski</a:t>
            </a:r>
            <a:endParaRPr sz="1600" dirty="0">
              <a:latin typeface="Oswald SemiBold"/>
              <a:ea typeface="Oswald SemiBold"/>
              <a:cs typeface="Oswald SemiBold"/>
              <a:sym typeface="Oswald SemiBold"/>
            </a:endParaRPr>
          </a:p>
        </p:txBody>
      </p:sp>
      <p:sp>
        <p:nvSpPr>
          <p:cNvPr id="781" name="Google Shape;781;p44"/>
          <p:cNvSpPr/>
          <p:nvPr/>
        </p:nvSpPr>
        <p:spPr>
          <a:xfrm>
            <a:off x="6158425" y="2326750"/>
            <a:ext cx="148500" cy="1485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6392925" y="2326750"/>
            <a:ext cx="148500" cy="1485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6627425" y="2326750"/>
            <a:ext cx="148500" cy="1485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6861925" y="2326750"/>
            <a:ext cx="148500" cy="1485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7096425" y="2326750"/>
            <a:ext cx="148500" cy="1485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7565425" y="2326750"/>
            <a:ext cx="148500" cy="148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7799925" y="2326750"/>
            <a:ext cx="148500" cy="148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8034425" y="2326750"/>
            <a:ext cx="148500" cy="148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8268925" y="2326750"/>
            <a:ext cx="148500" cy="148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6158425" y="2866125"/>
            <a:ext cx="148500" cy="1485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6392925" y="2866125"/>
            <a:ext cx="148500" cy="1485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6627425" y="2866125"/>
            <a:ext cx="148500" cy="1485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6861925" y="2866125"/>
            <a:ext cx="148500" cy="1485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7096425" y="2866125"/>
            <a:ext cx="148500" cy="1485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7330925" y="2866125"/>
            <a:ext cx="148500" cy="1485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8034425" y="2866125"/>
            <a:ext cx="148500" cy="148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8268925" y="2866125"/>
            <a:ext cx="148500" cy="148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txBox="1">
            <a:spLocks noGrp="1"/>
          </p:cNvSpPr>
          <p:nvPr>
            <p:ph type="subTitle" idx="4294967295"/>
          </p:nvPr>
        </p:nvSpPr>
        <p:spPr>
          <a:xfrm>
            <a:off x="5101824" y="3429420"/>
            <a:ext cx="3564193" cy="3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sz="2000" dirty="0">
                <a:latin typeface="Oswald SemiBold"/>
                <a:ea typeface="Oswald SemiBold"/>
                <a:cs typeface="Oswald SemiBold"/>
                <a:sym typeface="Oswald SemiBold"/>
              </a:rPr>
              <a:t>Procenat ispitanika koji su čuli za pab kvizove:</a:t>
            </a:r>
            <a:endParaRPr sz="2000" dirty="0">
              <a:latin typeface="Oswald SemiBold"/>
              <a:ea typeface="Oswald SemiBold"/>
              <a:cs typeface="Oswald SemiBold"/>
              <a:sym typeface="Oswald SemiBold"/>
            </a:endParaRPr>
          </a:p>
        </p:txBody>
      </p:sp>
      <p:sp>
        <p:nvSpPr>
          <p:cNvPr id="2" name="Google Shape;799;p44">
            <a:extLst>
              <a:ext uri="{FF2B5EF4-FFF2-40B4-BE49-F238E27FC236}">
                <a16:creationId xmlns:a16="http://schemas.microsoft.com/office/drawing/2014/main" id="{9A147AA8-82B3-1580-C132-AF14DB2C8986}"/>
              </a:ext>
            </a:extLst>
          </p:cNvPr>
          <p:cNvSpPr/>
          <p:nvPr/>
        </p:nvSpPr>
        <p:spPr>
          <a:xfrm>
            <a:off x="7799925" y="2866125"/>
            <a:ext cx="148500" cy="148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799;p44">
            <a:extLst>
              <a:ext uri="{FF2B5EF4-FFF2-40B4-BE49-F238E27FC236}">
                <a16:creationId xmlns:a16="http://schemas.microsoft.com/office/drawing/2014/main" id="{92CD26E4-19D0-8F1A-AAC0-1EEDDE021ED8}"/>
              </a:ext>
            </a:extLst>
          </p:cNvPr>
          <p:cNvSpPr/>
          <p:nvPr/>
        </p:nvSpPr>
        <p:spPr>
          <a:xfrm>
            <a:off x="7562100" y="2866125"/>
            <a:ext cx="148500" cy="148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44">
            <a:extLst>
              <a:ext uri="{FF2B5EF4-FFF2-40B4-BE49-F238E27FC236}">
                <a16:creationId xmlns:a16="http://schemas.microsoft.com/office/drawing/2014/main" id="{71FC800B-0CAD-3DFF-02B0-ED1DAF5C3EFB}"/>
              </a:ext>
            </a:extLst>
          </p:cNvPr>
          <p:cNvSpPr/>
          <p:nvPr/>
        </p:nvSpPr>
        <p:spPr>
          <a:xfrm>
            <a:off x="7330925" y="2326750"/>
            <a:ext cx="148500" cy="1485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99;p44">
            <a:extLst>
              <a:ext uri="{FF2B5EF4-FFF2-40B4-BE49-F238E27FC236}">
                <a16:creationId xmlns:a16="http://schemas.microsoft.com/office/drawing/2014/main" id="{9E19A888-3526-35F3-51A9-55C5A9C27F86}"/>
              </a:ext>
            </a:extLst>
          </p:cNvPr>
          <p:cNvSpPr/>
          <p:nvPr/>
        </p:nvSpPr>
        <p:spPr>
          <a:xfrm>
            <a:off x="7398544" y="2327450"/>
            <a:ext cx="81155" cy="147800"/>
          </a:xfrm>
          <a:prstGeom prst="rect">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99;p44">
            <a:extLst>
              <a:ext uri="{FF2B5EF4-FFF2-40B4-BE49-F238E27FC236}">
                <a16:creationId xmlns:a16="http://schemas.microsoft.com/office/drawing/2014/main" id="{DFD0BE91-8E7B-15CF-5721-61E82651129F}"/>
              </a:ext>
            </a:extLst>
          </p:cNvPr>
          <p:cNvSpPr/>
          <p:nvPr/>
        </p:nvSpPr>
        <p:spPr>
          <a:xfrm>
            <a:off x="7432264" y="2866125"/>
            <a:ext cx="47161" cy="148500"/>
          </a:xfrm>
          <a:prstGeom prst="rect">
            <a:avLst/>
          </a:prstGeom>
          <a:solidFill>
            <a:schemeClr val="bg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58;p43">
            <a:extLst>
              <a:ext uri="{FF2B5EF4-FFF2-40B4-BE49-F238E27FC236}">
                <a16:creationId xmlns:a16="http://schemas.microsoft.com/office/drawing/2014/main" id="{83C04AFD-D615-BDB8-2B85-C15CFC0864BD}"/>
              </a:ext>
            </a:extLst>
          </p:cNvPr>
          <p:cNvSpPr txBox="1">
            <a:spLocks/>
          </p:cNvSpPr>
          <p:nvPr/>
        </p:nvSpPr>
        <p:spPr>
          <a:xfrm>
            <a:off x="5793849" y="3899525"/>
            <a:ext cx="2284651" cy="50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81818"/>
              </a:buClr>
              <a:buSzPts val="1800"/>
              <a:buFont typeface="Oswald"/>
              <a:buChar char="●"/>
              <a:defRPr sz="1800" b="0" i="0" u="none" strike="noStrike" cap="none">
                <a:solidFill>
                  <a:srgbClr val="181818"/>
                </a:solidFill>
                <a:latin typeface="Oswald"/>
                <a:ea typeface="Oswald"/>
                <a:cs typeface="Oswald"/>
                <a:sym typeface="Oswald"/>
              </a:defRPr>
            </a:lvl1pPr>
            <a:lvl2pPr marL="914400" marR="0" lvl="1"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2pPr>
            <a:lvl3pPr marL="1371600" marR="0" lvl="2"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3pPr>
            <a:lvl4pPr marL="1828800" marR="0" lvl="3"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4pPr>
            <a:lvl5pPr marL="2286000" marR="0" lvl="4"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5pPr>
            <a:lvl6pPr marL="2743200" marR="0" lvl="5"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6pPr>
            <a:lvl7pPr marL="3200400" marR="0" lvl="6"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7pPr>
            <a:lvl8pPr marL="3657600" marR="0" lvl="7"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8pPr>
            <a:lvl9pPr marL="4114800" marR="0" lvl="8"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9pPr>
          </a:lstStyle>
          <a:p>
            <a:pPr marL="0" indent="0" algn="r">
              <a:buFont typeface="Oswald"/>
              <a:buNone/>
            </a:pPr>
            <a:endParaRPr lang="pl-PL" sz="1600" dirty="0"/>
          </a:p>
        </p:txBody>
      </p:sp>
      <p:sp>
        <p:nvSpPr>
          <p:cNvPr id="8" name="Google Shape;759;p43">
            <a:extLst>
              <a:ext uri="{FF2B5EF4-FFF2-40B4-BE49-F238E27FC236}">
                <a16:creationId xmlns:a16="http://schemas.microsoft.com/office/drawing/2014/main" id="{12808856-F2D3-6CC6-AAD6-3FCC0A8BF3ED}"/>
              </a:ext>
            </a:extLst>
          </p:cNvPr>
          <p:cNvSpPr txBox="1">
            <a:spLocks/>
          </p:cNvSpPr>
          <p:nvPr/>
        </p:nvSpPr>
        <p:spPr>
          <a:xfrm>
            <a:off x="5433225" y="3999147"/>
            <a:ext cx="2067900" cy="34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81818"/>
              </a:buClr>
              <a:buSzPts val="1800"/>
              <a:buFont typeface="Oswald"/>
              <a:buChar char="●"/>
              <a:defRPr sz="1800" b="0" i="0" u="none" strike="noStrike" cap="none">
                <a:solidFill>
                  <a:srgbClr val="181818"/>
                </a:solidFill>
                <a:latin typeface="Oswald"/>
                <a:ea typeface="Oswald"/>
                <a:cs typeface="Oswald"/>
                <a:sym typeface="Oswald"/>
              </a:defRPr>
            </a:lvl1pPr>
            <a:lvl2pPr marL="914400" marR="0" lvl="1"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2pPr>
            <a:lvl3pPr marL="1371600" marR="0" lvl="2"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3pPr>
            <a:lvl4pPr marL="1828800" marR="0" lvl="3"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4pPr>
            <a:lvl5pPr marL="2286000" marR="0" lvl="4"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5pPr>
            <a:lvl6pPr marL="2743200" marR="0" lvl="5"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6pPr>
            <a:lvl7pPr marL="3200400" marR="0" lvl="6"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7pPr>
            <a:lvl8pPr marL="3657600" marR="0" lvl="7"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8pPr>
            <a:lvl9pPr marL="4114800" marR="0" lvl="8"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9pPr>
          </a:lstStyle>
          <a:p>
            <a:pPr marL="0" indent="0" algn="r">
              <a:buFont typeface="Oswald"/>
              <a:buNone/>
            </a:pPr>
            <a:r>
              <a:rPr lang="sr-Latn-RS" sz="4000" dirty="0">
                <a:solidFill>
                  <a:schemeClr val="bg2"/>
                </a:solidFill>
                <a:latin typeface="Oswald SemiBold"/>
                <a:ea typeface="Oswald SemiBold"/>
                <a:cs typeface="Oswald SemiBold"/>
                <a:sym typeface="Oswald SemiBold"/>
              </a:rPr>
              <a:t>94%</a:t>
            </a:r>
          </a:p>
        </p:txBody>
      </p:sp>
      <p:cxnSp>
        <p:nvCxnSpPr>
          <p:cNvPr id="9" name="Google Shape;234;p34">
            <a:extLst>
              <a:ext uri="{FF2B5EF4-FFF2-40B4-BE49-F238E27FC236}">
                <a16:creationId xmlns:a16="http://schemas.microsoft.com/office/drawing/2014/main" id="{BDFA1BB7-C1C2-0AC5-D0CA-00A54E2A6617}"/>
              </a:ext>
            </a:extLst>
          </p:cNvPr>
          <p:cNvCxnSpPr>
            <a:cxnSpLocks/>
          </p:cNvCxnSpPr>
          <p:nvPr/>
        </p:nvCxnSpPr>
        <p:spPr>
          <a:xfrm>
            <a:off x="4860916" y="3180437"/>
            <a:ext cx="2618509" cy="0"/>
          </a:xfrm>
          <a:prstGeom prst="straightConnector1">
            <a:avLst/>
          </a:prstGeom>
          <a:noFill/>
          <a:ln w="19050" cap="flat" cmpd="sng">
            <a:solidFill>
              <a:srgbClr val="FF774B"/>
            </a:solidFill>
            <a:prstDash val="solid"/>
            <a:round/>
            <a:headEnd type="diamond" w="med" len="med"/>
            <a:tailEnd type="none" w="med" len="med"/>
          </a:ln>
        </p:spPr>
      </p:cxnSp>
      <p:cxnSp>
        <p:nvCxnSpPr>
          <p:cNvPr id="10" name="Google Shape;234;p34">
            <a:extLst>
              <a:ext uri="{FF2B5EF4-FFF2-40B4-BE49-F238E27FC236}">
                <a16:creationId xmlns:a16="http://schemas.microsoft.com/office/drawing/2014/main" id="{312D1A62-5139-968D-887E-9DBE67BF384B}"/>
              </a:ext>
            </a:extLst>
          </p:cNvPr>
          <p:cNvCxnSpPr>
            <a:cxnSpLocks/>
          </p:cNvCxnSpPr>
          <p:nvPr/>
        </p:nvCxnSpPr>
        <p:spPr>
          <a:xfrm flipH="1">
            <a:off x="6840493" y="3181256"/>
            <a:ext cx="1918863" cy="0"/>
          </a:xfrm>
          <a:prstGeom prst="straightConnector1">
            <a:avLst/>
          </a:prstGeom>
          <a:noFill/>
          <a:ln w="19050" cap="flat" cmpd="sng">
            <a:solidFill>
              <a:srgbClr val="FF774B"/>
            </a:solidFill>
            <a:prstDash val="solid"/>
            <a:round/>
            <a:headEnd type="diamond"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4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a:t>Stav ljudi po pitanju pab kvizova</a:t>
            </a:r>
            <a:endParaRPr dirty="0"/>
          </a:p>
        </p:txBody>
      </p:sp>
      <p:sp>
        <p:nvSpPr>
          <p:cNvPr id="756" name="Google Shape;756;p43"/>
          <p:cNvSpPr txBox="1">
            <a:spLocks noGrp="1"/>
          </p:cNvSpPr>
          <p:nvPr>
            <p:ph type="subTitle" idx="4294967295"/>
          </p:nvPr>
        </p:nvSpPr>
        <p:spPr>
          <a:xfrm>
            <a:off x="738023" y="3497000"/>
            <a:ext cx="2067900" cy="5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sr-Latn-RS" sz="1600" dirty="0"/>
              <a:t>Ispitanika se izjasnilo da ne voli pab kvizove</a:t>
            </a:r>
            <a:endParaRPr sz="1600" dirty="0"/>
          </a:p>
        </p:txBody>
      </p:sp>
      <p:sp>
        <p:nvSpPr>
          <p:cNvPr id="757" name="Google Shape;757;p43"/>
          <p:cNvSpPr txBox="1">
            <a:spLocks noGrp="1"/>
          </p:cNvSpPr>
          <p:nvPr>
            <p:ph type="subTitle" idx="4294967295"/>
          </p:nvPr>
        </p:nvSpPr>
        <p:spPr>
          <a:xfrm>
            <a:off x="738000" y="3095000"/>
            <a:ext cx="2067900" cy="348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sr-Latn-RS" sz="2000" dirty="0">
                <a:latin typeface="Oswald SemiBold"/>
                <a:ea typeface="Oswald SemiBold"/>
                <a:cs typeface="Oswald SemiBold"/>
                <a:sym typeface="Oswald SemiBold"/>
              </a:rPr>
              <a:t>1</a:t>
            </a:r>
            <a:r>
              <a:rPr lang="en" sz="2000" dirty="0">
                <a:latin typeface="Oswald SemiBold"/>
                <a:ea typeface="Oswald SemiBold"/>
                <a:cs typeface="Oswald SemiBold"/>
                <a:sym typeface="Oswald SemiBold"/>
              </a:rPr>
              <a:t>3%</a:t>
            </a:r>
            <a:endParaRPr sz="2000" dirty="0">
              <a:latin typeface="Oswald SemiBold"/>
              <a:ea typeface="Oswald SemiBold"/>
              <a:cs typeface="Oswald SemiBold"/>
              <a:sym typeface="Oswald SemiBold"/>
            </a:endParaRPr>
          </a:p>
        </p:txBody>
      </p:sp>
      <p:sp>
        <p:nvSpPr>
          <p:cNvPr id="758" name="Google Shape;758;p43"/>
          <p:cNvSpPr txBox="1">
            <a:spLocks noGrp="1"/>
          </p:cNvSpPr>
          <p:nvPr>
            <p:ph type="subTitle" idx="4294967295"/>
          </p:nvPr>
        </p:nvSpPr>
        <p:spPr>
          <a:xfrm>
            <a:off x="738022" y="2176450"/>
            <a:ext cx="2284651" cy="5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sr-Latn-RS" sz="1600" dirty="0"/>
              <a:t>Ispitanika je bilo neutralno po pitanju pab kvizova</a:t>
            </a:r>
            <a:endParaRPr sz="1600" dirty="0"/>
          </a:p>
        </p:txBody>
      </p:sp>
      <p:sp>
        <p:nvSpPr>
          <p:cNvPr id="759" name="Google Shape;759;p43"/>
          <p:cNvSpPr txBox="1">
            <a:spLocks noGrp="1"/>
          </p:cNvSpPr>
          <p:nvPr>
            <p:ph type="subTitle" idx="4294967295"/>
          </p:nvPr>
        </p:nvSpPr>
        <p:spPr>
          <a:xfrm>
            <a:off x="738000" y="1774450"/>
            <a:ext cx="2067900" cy="348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sr-Latn-RS" sz="2000" dirty="0">
                <a:latin typeface="Oswald SemiBold"/>
                <a:ea typeface="Oswald SemiBold"/>
                <a:cs typeface="Oswald SemiBold"/>
                <a:sym typeface="Oswald SemiBold"/>
              </a:rPr>
              <a:t>24</a:t>
            </a:r>
            <a:r>
              <a:rPr lang="en" sz="2000" dirty="0">
                <a:latin typeface="Oswald SemiBold"/>
                <a:ea typeface="Oswald SemiBold"/>
                <a:cs typeface="Oswald SemiBold"/>
                <a:sym typeface="Oswald SemiBold"/>
              </a:rPr>
              <a:t>%</a:t>
            </a:r>
            <a:endParaRPr sz="2000" dirty="0">
              <a:latin typeface="Oswald SemiBold"/>
              <a:ea typeface="Oswald SemiBold"/>
              <a:cs typeface="Oswald SemiBold"/>
              <a:sym typeface="Oswald SemiBold"/>
            </a:endParaRPr>
          </a:p>
        </p:txBody>
      </p:sp>
      <p:sp>
        <p:nvSpPr>
          <p:cNvPr id="760" name="Google Shape;760;p43"/>
          <p:cNvSpPr txBox="1">
            <a:spLocks noGrp="1"/>
          </p:cNvSpPr>
          <p:nvPr>
            <p:ph type="subTitle" idx="4294967295"/>
          </p:nvPr>
        </p:nvSpPr>
        <p:spPr>
          <a:xfrm>
            <a:off x="6178823" y="3550400"/>
            <a:ext cx="2067900" cy="50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sz="1600" dirty="0"/>
              <a:t>Ispitanika kaže da vole pab kvizove</a:t>
            </a:r>
            <a:endParaRPr sz="1600" dirty="0"/>
          </a:p>
        </p:txBody>
      </p:sp>
      <p:sp>
        <p:nvSpPr>
          <p:cNvPr id="761" name="Google Shape;761;p43"/>
          <p:cNvSpPr txBox="1">
            <a:spLocks noGrp="1"/>
          </p:cNvSpPr>
          <p:nvPr>
            <p:ph type="subTitle" idx="4294967295"/>
          </p:nvPr>
        </p:nvSpPr>
        <p:spPr>
          <a:xfrm>
            <a:off x="6178800" y="3148400"/>
            <a:ext cx="2067900" cy="3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sz="2000" dirty="0">
                <a:latin typeface="Oswald SemiBold"/>
                <a:ea typeface="Oswald SemiBold"/>
                <a:cs typeface="Oswald SemiBold"/>
                <a:sym typeface="Oswald SemiBold"/>
              </a:rPr>
              <a:t>57</a:t>
            </a:r>
            <a:r>
              <a:rPr lang="en" sz="2000" dirty="0">
                <a:latin typeface="Oswald SemiBold"/>
                <a:ea typeface="Oswald SemiBold"/>
                <a:cs typeface="Oswald SemiBold"/>
                <a:sym typeface="Oswald SemiBold"/>
              </a:rPr>
              <a:t>%</a:t>
            </a:r>
            <a:endParaRPr sz="2000" dirty="0">
              <a:latin typeface="Oswald SemiBold"/>
              <a:ea typeface="Oswald SemiBold"/>
              <a:cs typeface="Oswald SemiBold"/>
              <a:sym typeface="Oswald SemiBold"/>
            </a:endParaRPr>
          </a:p>
        </p:txBody>
      </p:sp>
      <p:cxnSp>
        <p:nvCxnSpPr>
          <p:cNvPr id="763" name="Google Shape;763;p43"/>
          <p:cNvCxnSpPr>
            <a:cxnSpLocks/>
          </p:cNvCxnSpPr>
          <p:nvPr/>
        </p:nvCxnSpPr>
        <p:spPr>
          <a:xfrm flipH="1" flipV="1">
            <a:off x="5607870" y="3006436"/>
            <a:ext cx="535564" cy="316264"/>
          </a:xfrm>
          <a:prstGeom prst="straightConnector1">
            <a:avLst/>
          </a:prstGeom>
          <a:noFill/>
          <a:ln w="19050" cap="flat" cmpd="sng">
            <a:solidFill>
              <a:srgbClr val="FF774B"/>
            </a:solidFill>
            <a:prstDash val="solid"/>
            <a:round/>
            <a:headEnd type="diamond" w="med" len="med"/>
            <a:tailEnd type="diamond" w="med" len="med"/>
          </a:ln>
        </p:spPr>
      </p:cxnSp>
      <p:cxnSp>
        <p:nvCxnSpPr>
          <p:cNvPr id="765" name="Google Shape;765;p43"/>
          <p:cNvCxnSpPr>
            <a:cxnSpLocks/>
          </p:cNvCxnSpPr>
          <p:nvPr/>
        </p:nvCxnSpPr>
        <p:spPr>
          <a:xfrm flipH="1" flipV="1">
            <a:off x="2805925" y="1948750"/>
            <a:ext cx="789330" cy="258925"/>
          </a:xfrm>
          <a:prstGeom prst="straightConnector1">
            <a:avLst/>
          </a:prstGeom>
          <a:noFill/>
          <a:ln w="19050" cap="flat" cmpd="sng">
            <a:solidFill>
              <a:srgbClr val="FF774B"/>
            </a:solidFill>
            <a:prstDash val="solid"/>
            <a:round/>
            <a:headEnd type="diamond" w="med" len="med"/>
            <a:tailEnd type="diamond" w="med" len="med"/>
          </a:ln>
        </p:spPr>
      </p:cxnSp>
      <p:cxnSp>
        <p:nvCxnSpPr>
          <p:cNvPr id="766" name="Google Shape;766;p43"/>
          <p:cNvCxnSpPr>
            <a:cxnSpLocks/>
          </p:cNvCxnSpPr>
          <p:nvPr/>
        </p:nvCxnSpPr>
        <p:spPr>
          <a:xfrm flipH="1">
            <a:off x="2805900" y="3095000"/>
            <a:ext cx="858627" cy="203525"/>
          </a:xfrm>
          <a:prstGeom prst="straightConnector1">
            <a:avLst/>
          </a:prstGeom>
          <a:noFill/>
          <a:ln w="19050" cap="flat" cmpd="sng">
            <a:solidFill>
              <a:srgbClr val="FF774B"/>
            </a:solidFill>
            <a:prstDash val="solid"/>
            <a:round/>
            <a:headEnd type="diamond" w="med" len="med"/>
            <a:tailEnd type="diamond" w="med" len="med"/>
          </a:ln>
        </p:spPr>
      </p:cxnSp>
      <p:pic>
        <p:nvPicPr>
          <p:cNvPr id="1026" name="Picture 2">
            <a:extLst>
              <a:ext uri="{FF2B5EF4-FFF2-40B4-BE49-F238E27FC236}">
                <a16:creationId xmlns:a16="http://schemas.microsoft.com/office/drawing/2014/main" id="{597B6079-E571-6D1B-C348-A83E99774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208" y="1547500"/>
            <a:ext cx="2175583" cy="20485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Google Shape;765;p43">
            <a:extLst>
              <a:ext uri="{FF2B5EF4-FFF2-40B4-BE49-F238E27FC236}">
                <a16:creationId xmlns:a16="http://schemas.microsoft.com/office/drawing/2014/main" id="{F391DCD9-D3CA-CB6A-D65C-ED069769EAEF}"/>
              </a:ext>
            </a:extLst>
          </p:cNvPr>
          <p:cNvCxnSpPr>
            <a:cxnSpLocks/>
          </p:cNvCxnSpPr>
          <p:nvPr/>
        </p:nvCxnSpPr>
        <p:spPr>
          <a:xfrm flipH="1">
            <a:off x="4391891" y="1336964"/>
            <a:ext cx="755073" cy="246296"/>
          </a:xfrm>
          <a:prstGeom prst="straightConnector1">
            <a:avLst/>
          </a:prstGeom>
          <a:noFill/>
          <a:ln w="19050" cap="flat" cmpd="sng">
            <a:solidFill>
              <a:srgbClr val="FF774B"/>
            </a:solidFill>
            <a:prstDash val="solid"/>
            <a:round/>
            <a:headEnd type="diamond" w="med" len="med"/>
            <a:tailEnd type="diamond" w="med" len="med"/>
          </a:ln>
        </p:spPr>
      </p:cxnSp>
      <p:sp>
        <p:nvSpPr>
          <p:cNvPr id="6" name="Google Shape;759;p43">
            <a:extLst>
              <a:ext uri="{FF2B5EF4-FFF2-40B4-BE49-F238E27FC236}">
                <a16:creationId xmlns:a16="http://schemas.microsoft.com/office/drawing/2014/main" id="{1D5F5B06-9AAB-CF25-E40B-D03E43EA0068}"/>
              </a:ext>
            </a:extLst>
          </p:cNvPr>
          <p:cNvSpPr txBox="1">
            <a:spLocks/>
          </p:cNvSpPr>
          <p:nvPr/>
        </p:nvSpPr>
        <p:spPr>
          <a:xfrm>
            <a:off x="3595255" y="1155800"/>
            <a:ext cx="2067900" cy="34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81818"/>
              </a:buClr>
              <a:buSzPts val="1800"/>
              <a:buFont typeface="Oswald"/>
              <a:buChar char="●"/>
              <a:defRPr sz="1800" b="0" i="0" u="none" strike="noStrike" cap="none">
                <a:solidFill>
                  <a:srgbClr val="181818"/>
                </a:solidFill>
                <a:latin typeface="Oswald"/>
                <a:ea typeface="Oswald"/>
                <a:cs typeface="Oswald"/>
                <a:sym typeface="Oswald"/>
              </a:defRPr>
            </a:lvl1pPr>
            <a:lvl2pPr marL="914400" marR="0" lvl="1"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2pPr>
            <a:lvl3pPr marL="1371600" marR="0" lvl="2"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3pPr>
            <a:lvl4pPr marL="1828800" marR="0" lvl="3"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4pPr>
            <a:lvl5pPr marL="2286000" marR="0" lvl="4"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5pPr>
            <a:lvl6pPr marL="2743200" marR="0" lvl="5"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6pPr>
            <a:lvl7pPr marL="3200400" marR="0" lvl="6"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7pPr>
            <a:lvl8pPr marL="3657600" marR="0" lvl="7"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8pPr>
            <a:lvl9pPr marL="4114800" marR="0" lvl="8"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9pPr>
          </a:lstStyle>
          <a:p>
            <a:pPr marL="0" indent="0" algn="r">
              <a:buFont typeface="Oswald"/>
              <a:buNone/>
            </a:pPr>
            <a:r>
              <a:rPr lang="sr-Latn-RS" sz="2000" dirty="0">
                <a:latin typeface="Oswald SemiBold"/>
                <a:ea typeface="Oswald SemiBold"/>
                <a:cs typeface="Oswald SemiBold"/>
                <a:sym typeface="Oswald SemiBold"/>
              </a:rPr>
              <a:t>6%</a:t>
            </a:r>
          </a:p>
        </p:txBody>
      </p:sp>
      <p:sp>
        <p:nvSpPr>
          <p:cNvPr id="7" name="Google Shape;758;p43">
            <a:extLst>
              <a:ext uri="{FF2B5EF4-FFF2-40B4-BE49-F238E27FC236}">
                <a16:creationId xmlns:a16="http://schemas.microsoft.com/office/drawing/2014/main" id="{E311339F-E5D5-9B11-6CD3-F37B1E768BBF}"/>
              </a:ext>
            </a:extLst>
          </p:cNvPr>
          <p:cNvSpPr txBox="1">
            <a:spLocks/>
          </p:cNvSpPr>
          <p:nvPr/>
        </p:nvSpPr>
        <p:spPr>
          <a:xfrm>
            <a:off x="5020564" y="1332403"/>
            <a:ext cx="2751836" cy="50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81818"/>
              </a:buClr>
              <a:buSzPts val="1800"/>
              <a:buFont typeface="Oswald"/>
              <a:buChar char="●"/>
              <a:defRPr sz="1800" b="0" i="0" u="none" strike="noStrike" cap="none">
                <a:solidFill>
                  <a:srgbClr val="181818"/>
                </a:solidFill>
                <a:latin typeface="Oswald"/>
                <a:ea typeface="Oswald"/>
                <a:cs typeface="Oswald"/>
                <a:sym typeface="Oswald"/>
              </a:defRPr>
            </a:lvl1pPr>
            <a:lvl2pPr marL="914400" marR="0" lvl="1"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2pPr>
            <a:lvl3pPr marL="1371600" marR="0" lvl="2"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3pPr>
            <a:lvl4pPr marL="1828800" marR="0" lvl="3"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4pPr>
            <a:lvl5pPr marL="2286000" marR="0" lvl="4"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5pPr>
            <a:lvl6pPr marL="2743200" marR="0" lvl="5"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6pPr>
            <a:lvl7pPr marL="3200400" marR="0" lvl="6"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7pPr>
            <a:lvl8pPr marL="3657600" marR="0" lvl="7"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8pPr>
            <a:lvl9pPr marL="4114800" marR="0" lvl="8" indent="-317500" algn="l" rtl="0">
              <a:lnSpc>
                <a:spcPct val="100000"/>
              </a:lnSpc>
              <a:spcBef>
                <a:spcPts val="0"/>
              </a:spcBef>
              <a:spcAft>
                <a:spcPts val="0"/>
              </a:spcAft>
              <a:buClr>
                <a:srgbClr val="181818"/>
              </a:buClr>
              <a:buSzPts val="1400"/>
              <a:buFont typeface="Oswald"/>
              <a:buChar char="■"/>
              <a:defRPr sz="1400" b="0" i="0" u="none" strike="noStrike" cap="none">
                <a:solidFill>
                  <a:srgbClr val="181818"/>
                </a:solidFill>
                <a:latin typeface="Oswald"/>
                <a:ea typeface="Oswald"/>
                <a:cs typeface="Oswald"/>
                <a:sym typeface="Oswald"/>
              </a:defRPr>
            </a:lvl9pPr>
          </a:lstStyle>
          <a:p>
            <a:pPr marL="0" indent="0" algn="r">
              <a:buFont typeface="Oswald"/>
              <a:buNone/>
            </a:pPr>
            <a:r>
              <a:rPr lang="pl-PL" sz="1600" dirty="0"/>
              <a:t>Ispitanika nije čulo za pab kvizove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720000" y="325749"/>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FAZA 2</a:t>
            </a:r>
            <a:r>
              <a:rPr lang="sr-Latn-RS" dirty="0"/>
              <a:t>  -  SSU i prototip</a:t>
            </a:r>
            <a:endParaRPr dirty="0"/>
          </a:p>
        </p:txBody>
      </p:sp>
      <p:sp>
        <p:nvSpPr>
          <p:cNvPr id="8" name="TextBox 7">
            <a:extLst>
              <a:ext uri="{FF2B5EF4-FFF2-40B4-BE49-F238E27FC236}">
                <a16:creationId xmlns:a16="http://schemas.microsoft.com/office/drawing/2014/main" id="{313B1E64-05D4-EE48-4875-A4A0D0D1961A}"/>
              </a:ext>
            </a:extLst>
          </p:cNvPr>
          <p:cNvSpPr txBox="1"/>
          <p:nvPr/>
        </p:nvSpPr>
        <p:spPr>
          <a:xfrm>
            <a:off x="720000" y="1080729"/>
            <a:ext cx="7557655" cy="492443"/>
          </a:xfrm>
          <a:prstGeom prst="rect">
            <a:avLst/>
          </a:prstGeom>
          <a:noFill/>
        </p:spPr>
        <p:txBody>
          <a:bodyPr wrap="square" rtlCol="0">
            <a:spAutoFit/>
          </a:bodyPr>
          <a:lstStyle/>
          <a:p>
            <a:pPr marL="171450" indent="-171450">
              <a:buClr>
                <a:schemeClr val="bg1"/>
              </a:buClr>
              <a:buSzPts val="1100"/>
              <a:buFont typeface="Arial" panose="020B0604020202020204" pitchFamily="34" charset="0"/>
              <a:buChar char="•"/>
            </a:pPr>
            <a:r>
              <a:rPr lang="sr-Latn-RS" sz="1200" dirty="0">
                <a:solidFill>
                  <a:srgbClr val="FFFFFF"/>
                </a:solidFill>
                <a:latin typeface="Oswald"/>
                <a:sym typeface="Oswald"/>
              </a:rPr>
              <a:t>Rezultat ove faze je 12 SSU dokumenata i prototip koji pokriva osnovne funkcionalnosti.</a:t>
            </a:r>
          </a:p>
          <a:p>
            <a:endParaRPr lang="en-US" dirty="0"/>
          </a:p>
        </p:txBody>
      </p:sp>
      <p:sp>
        <p:nvSpPr>
          <p:cNvPr id="9" name="TextBox 8">
            <a:extLst>
              <a:ext uri="{FF2B5EF4-FFF2-40B4-BE49-F238E27FC236}">
                <a16:creationId xmlns:a16="http://schemas.microsoft.com/office/drawing/2014/main" id="{47AB353E-F58B-3691-9237-98CD7DC487FB}"/>
              </a:ext>
            </a:extLst>
          </p:cNvPr>
          <p:cNvSpPr txBox="1"/>
          <p:nvPr/>
        </p:nvSpPr>
        <p:spPr>
          <a:xfrm>
            <a:off x="969819" y="1573172"/>
            <a:ext cx="1181734"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rPr>
              <a:t>Nikola Ba</a:t>
            </a:r>
            <a:r>
              <a:rPr lang="sr-Latn-RS" dirty="0">
                <a:solidFill>
                  <a:schemeClr val="tx1"/>
                </a:solidFill>
              </a:rPr>
              <a:t>bić</a:t>
            </a:r>
            <a:endParaRPr lang="en-US" dirty="0">
              <a:solidFill>
                <a:schemeClr val="tx1"/>
              </a:solidFill>
            </a:endParaRPr>
          </a:p>
        </p:txBody>
      </p:sp>
      <p:sp>
        <p:nvSpPr>
          <p:cNvPr id="10" name="TextBox 9">
            <a:extLst>
              <a:ext uri="{FF2B5EF4-FFF2-40B4-BE49-F238E27FC236}">
                <a16:creationId xmlns:a16="http://schemas.microsoft.com/office/drawing/2014/main" id="{F4237A25-9859-782F-CA67-345F96E025F8}"/>
              </a:ext>
            </a:extLst>
          </p:cNvPr>
          <p:cNvSpPr txBox="1"/>
          <p:nvPr/>
        </p:nvSpPr>
        <p:spPr>
          <a:xfrm>
            <a:off x="921328" y="2005253"/>
            <a:ext cx="5527963" cy="276999"/>
          </a:xfrm>
          <a:prstGeom prst="rect">
            <a:avLst/>
          </a:prstGeom>
          <a:noFill/>
        </p:spPr>
        <p:txBody>
          <a:bodyPr wrap="square" rtlCol="0">
            <a:spAutoFit/>
          </a:bodyPr>
          <a:lstStyle/>
          <a:p>
            <a:r>
              <a:rPr lang="en-US" sz="1200" dirty="0" err="1">
                <a:solidFill>
                  <a:srgbClr val="FFFFFF"/>
                </a:solidFill>
                <a:latin typeface="Oswald"/>
              </a:rPr>
              <a:t>Autentifikacija</a:t>
            </a:r>
            <a:r>
              <a:rPr lang="en-US" sz="1200" dirty="0">
                <a:solidFill>
                  <a:srgbClr val="FFFFFF"/>
                </a:solidFill>
                <a:latin typeface="Oswald"/>
              </a:rPr>
              <a:t>, </a:t>
            </a:r>
            <a:r>
              <a:rPr lang="en-US" sz="1200" dirty="0" err="1">
                <a:solidFill>
                  <a:srgbClr val="FFFFFF"/>
                </a:solidFill>
                <a:latin typeface="Oswald"/>
              </a:rPr>
              <a:t>administriranje</a:t>
            </a:r>
            <a:r>
              <a:rPr lang="en-US" sz="1200" dirty="0">
                <a:solidFill>
                  <a:srgbClr val="FFFFFF"/>
                </a:solidFill>
                <a:latin typeface="Oswald"/>
              </a:rPr>
              <a:t>(4 </a:t>
            </a:r>
            <a:r>
              <a:rPr lang="en-US" sz="1200" dirty="0" err="1">
                <a:solidFill>
                  <a:srgbClr val="FFFFFF"/>
                </a:solidFill>
                <a:latin typeface="Oswald"/>
              </a:rPr>
              <a:t>funkcionalnosti</a:t>
            </a:r>
            <a:r>
              <a:rPr lang="en-US" sz="1200" dirty="0">
                <a:solidFill>
                  <a:srgbClr val="FFFFFF"/>
                </a:solidFill>
                <a:latin typeface="Oswald"/>
              </a:rPr>
              <a:t>), </a:t>
            </a:r>
            <a:r>
              <a:rPr lang="en-US" sz="1200" dirty="0" err="1">
                <a:solidFill>
                  <a:srgbClr val="FFFFFF"/>
                </a:solidFill>
                <a:latin typeface="Oswald"/>
              </a:rPr>
              <a:t>registracija</a:t>
            </a:r>
            <a:r>
              <a:rPr lang="en-US" sz="1200" dirty="0">
                <a:solidFill>
                  <a:srgbClr val="FFFFFF"/>
                </a:solidFill>
                <a:latin typeface="Oswald"/>
              </a:rPr>
              <a:t> </a:t>
            </a:r>
            <a:r>
              <a:rPr lang="en-US" sz="1200" dirty="0" err="1">
                <a:solidFill>
                  <a:srgbClr val="FFFFFF"/>
                </a:solidFill>
                <a:latin typeface="Oswald"/>
              </a:rPr>
              <a:t>korisnika</a:t>
            </a:r>
            <a:endParaRPr lang="en-US" sz="1200" dirty="0">
              <a:solidFill>
                <a:srgbClr val="FFFFFF"/>
              </a:solidFill>
              <a:latin typeface="Oswald"/>
            </a:endParaRPr>
          </a:p>
        </p:txBody>
      </p:sp>
      <p:sp>
        <p:nvSpPr>
          <p:cNvPr id="12" name="TextBox 11">
            <a:extLst>
              <a:ext uri="{FF2B5EF4-FFF2-40B4-BE49-F238E27FC236}">
                <a16:creationId xmlns:a16="http://schemas.microsoft.com/office/drawing/2014/main" id="{1064D468-9C4D-F180-93A5-B5E897A4D369}"/>
              </a:ext>
            </a:extLst>
          </p:cNvPr>
          <p:cNvSpPr txBox="1"/>
          <p:nvPr/>
        </p:nvSpPr>
        <p:spPr>
          <a:xfrm>
            <a:off x="921328" y="2890236"/>
            <a:ext cx="5527963" cy="276999"/>
          </a:xfrm>
          <a:prstGeom prst="rect">
            <a:avLst/>
          </a:prstGeom>
          <a:noFill/>
        </p:spPr>
        <p:txBody>
          <a:bodyPr wrap="square" rtlCol="0">
            <a:spAutoFit/>
          </a:bodyPr>
          <a:lstStyle/>
          <a:p>
            <a:r>
              <a:rPr lang="en-US" sz="1200" dirty="0" err="1">
                <a:solidFill>
                  <a:srgbClr val="FFFFFF"/>
                </a:solidFill>
                <a:latin typeface="Oswald"/>
              </a:rPr>
              <a:t>Ostavljanje</a:t>
            </a:r>
            <a:r>
              <a:rPr lang="en-US" sz="1200" dirty="0">
                <a:solidFill>
                  <a:srgbClr val="FFFFFF"/>
                </a:solidFill>
                <a:latin typeface="Oswald"/>
              </a:rPr>
              <a:t> </a:t>
            </a:r>
            <a:r>
              <a:rPr lang="en-US" sz="1200" dirty="0" err="1">
                <a:solidFill>
                  <a:srgbClr val="FFFFFF"/>
                </a:solidFill>
                <a:latin typeface="Oswald"/>
              </a:rPr>
              <a:t>recenzija</a:t>
            </a:r>
            <a:r>
              <a:rPr lang="en-US" sz="1200" dirty="0">
                <a:solidFill>
                  <a:srgbClr val="FFFFFF"/>
                </a:solidFill>
                <a:latin typeface="Oswald"/>
              </a:rPr>
              <a:t>, </a:t>
            </a:r>
            <a:r>
              <a:rPr lang="sr-Latn-RS" sz="1200" dirty="0">
                <a:solidFill>
                  <a:srgbClr val="FFFFFF"/>
                </a:solidFill>
                <a:latin typeface="Oswald"/>
              </a:rPr>
              <a:t>p</a:t>
            </a:r>
            <a:r>
              <a:rPr lang="en-US" sz="1200" dirty="0" err="1">
                <a:solidFill>
                  <a:srgbClr val="FFFFFF"/>
                </a:solidFill>
                <a:latin typeface="Oswald"/>
              </a:rPr>
              <a:t>regled</a:t>
            </a:r>
            <a:r>
              <a:rPr lang="en-US" sz="1200" dirty="0">
                <a:solidFill>
                  <a:srgbClr val="FFFFFF"/>
                </a:solidFill>
                <a:latin typeface="Oswald"/>
              </a:rPr>
              <a:t> </a:t>
            </a:r>
            <a:r>
              <a:rPr lang="en-US" sz="1200" dirty="0" err="1">
                <a:solidFill>
                  <a:srgbClr val="FFFFFF"/>
                </a:solidFill>
                <a:latin typeface="Oswald"/>
              </a:rPr>
              <a:t>prijavljenih</a:t>
            </a:r>
            <a:r>
              <a:rPr lang="en-US" sz="1200" dirty="0">
                <a:solidFill>
                  <a:srgbClr val="FFFFFF"/>
                </a:solidFill>
                <a:latin typeface="Oswald"/>
              </a:rPr>
              <a:t> </a:t>
            </a:r>
            <a:r>
              <a:rPr lang="en-US" sz="1200" dirty="0" err="1">
                <a:solidFill>
                  <a:srgbClr val="FFFFFF"/>
                </a:solidFill>
                <a:latin typeface="Oswald"/>
              </a:rPr>
              <a:t>ekipa</a:t>
            </a:r>
            <a:r>
              <a:rPr lang="en-US" sz="1200" dirty="0">
                <a:solidFill>
                  <a:srgbClr val="FFFFFF"/>
                </a:solidFill>
                <a:latin typeface="Oswald"/>
              </a:rPr>
              <a:t>, </a:t>
            </a:r>
            <a:r>
              <a:rPr lang="sr-Latn-RS" sz="1200" dirty="0">
                <a:solidFill>
                  <a:srgbClr val="FFFFFF"/>
                </a:solidFill>
                <a:latin typeface="Oswald"/>
              </a:rPr>
              <a:t>p</a:t>
            </a:r>
            <a:r>
              <a:rPr lang="en-US" sz="1200" dirty="0" err="1">
                <a:solidFill>
                  <a:srgbClr val="FFFFFF"/>
                </a:solidFill>
                <a:latin typeface="Oswald"/>
              </a:rPr>
              <a:t>regled</a:t>
            </a:r>
            <a:r>
              <a:rPr lang="en-US" sz="1200" dirty="0">
                <a:solidFill>
                  <a:srgbClr val="FFFFFF"/>
                </a:solidFill>
                <a:latin typeface="Oswald"/>
              </a:rPr>
              <a:t> </a:t>
            </a:r>
            <a:r>
              <a:rPr lang="en-US" sz="1200" dirty="0" err="1">
                <a:solidFill>
                  <a:srgbClr val="FFFFFF"/>
                </a:solidFill>
                <a:latin typeface="Oswald"/>
              </a:rPr>
              <a:t>stranica</a:t>
            </a:r>
            <a:r>
              <a:rPr lang="en-US" sz="1200" dirty="0">
                <a:solidFill>
                  <a:srgbClr val="FFFFFF"/>
                </a:solidFill>
                <a:latin typeface="Oswald"/>
              </a:rPr>
              <a:t> </a:t>
            </a:r>
            <a:r>
              <a:rPr lang="en-US" sz="1200" dirty="0" err="1">
                <a:solidFill>
                  <a:srgbClr val="FFFFFF"/>
                </a:solidFill>
                <a:latin typeface="Oswald"/>
              </a:rPr>
              <a:t>aplikacije</a:t>
            </a:r>
            <a:r>
              <a:rPr lang="en-US" sz="1200" dirty="0">
                <a:solidFill>
                  <a:srgbClr val="FFFFFF"/>
                </a:solidFill>
                <a:latin typeface="Oswald"/>
              </a:rPr>
              <a:t>, </a:t>
            </a:r>
            <a:r>
              <a:rPr lang="sr-Latn-RS" sz="1200" dirty="0">
                <a:solidFill>
                  <a:srgbClr val="FFFFFF"/>
                </a:solidFill>
                <a:latin typeface="Oswald"/>
              </a:rPr>
              <a:t>p</a:t>
            </a:r>
            <a:r>
              <a:rPr lang="en-US" sz="1200" dirty="0" err="1">
                <a:solidFill>
                  <a:srgbClr val="FFFFFF"/>
                </a:solidFill>
                <a:latin typeface="Oswald"/>
              </a:rPr>
              <a:t>rijava</a:t>
            </a:r>
            <a:r>
              <a:rPr lang="en-US" sz="1200" dirty="0">
                <a:solidFill>
                  <a:srgbClr val="FFFFFF"/>
                </a:solidFill>
                <a:latin typeface="Oswald"/>
              </a:rPr>
              <a:t> </a:t>
            </a:r>
            <a:r>
              <a:rPr lang="en-US" sz="1200" dirty="0" err="1">
                <a:solidFill>
                  <a:srgbClr val="FFFFFF"/>
                </a:solidFill>
                <a:latin typeface="Oswald"/>
              </a:rPr>
              <a:t>ekipe</a:t>
            </a:r>
            <a:endParaRPr lang="en-US" sz="1200" dirty="0">
              <a:solidFill>
                <a:srgbClr val="FFFFFF"/>
              </a:solidFill>
              <a:latin typeface="Oswald"/>
            </a:endParaRPr>
          </a:p>
        </p:txBody>
      </p:sp>
      <p:sp>
        <p:nvSpPr>
          <p:cNvPr id="13" name="TextBox 12">
            <a:extLst>
              <a:ext uri="{FF2B5EF4-FFF2-40B4-BE49-F238E27FC236}">
                <a16:creationId xmlns:a16="http://schemas.microsoft.com/office/drawing/2014/main" id="{B807E1EF-6B9A-832B-EDD5-0858CC29B383}"/>
              </a:ext>
            </a:extLst>
          </p:cNvPr>
          <p:cNvSpPr txBox="1"/>
          <p:nvPr/>
        </p:nvSpPr>
        <p:spPr>
          <a:xfrm>
            <a:off x="969819" y="3309432"/>
            <a:ext cx="168828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sr-Latn-RS" dirty="0">
                <a:solidFill>
                  <a:schemeClr val="tx1"/>
                </a:solidFill>
              </a:rPr>
              <a:t>Andrija</a:t>
            </a:r>
            <a:r>
              <a:rPr lang="en-US" dirty="0">
                <a:solidFill>
                  <a:schemeClr val="tx1"/>
                </a:solidFill>
              </a:rPr>
              <a:t> </a:t>
            </a:r>
            <a:r>
              <a:rPr lang="sr-Latn-RS" dirty="0">
                <a:solidFill>
                  <a:schemeClr val="tx1"/>
                </a:solidFill>
              </a:rPr>
              <a:t>Ognjanović</a:t>
            </a:r>
            <a:endParaRPr lang="en-US" dirty="0">
              <a:solidFill>
                <a:schemeClr val="tx1"/>
              </a:solidFill>
            </a:endParaRPr>
          </a:p>
        </p:txBody>
      </p:sp>
      <p:sp>
        <p:nvSpPr>
          <p:cNvPr id="14" name="TextBox 13">
            <a:extLst>
              <a:ext uri="{FF2B5EF4-FFF2-40B4-BE49-F238E27FC236}">
                <a16:creationId xmlns:a16="http://schemas.microsoft.com/office/drawing/2014/main" id="{0131EDAA-D45D-739F-99E8-6DF59193B0F0}"/>
              </a:ext>
            </a:extLst>
          </p:cNvPr>
          <p:cNvSpPr txBox="1"/>
          <p:nvPr/>
        </p:nvSpPr>
        <p:spPr>
          <a:xfrm>
            <a:off x="921328" y="3741513"/>
            <a:ext cx="5527963" cy="276999"/>
          </a:xfrm>
          <a:prstGeom prst="rect">
            <a:avLst/>
          </a:prstGeom>
          <a:noFill/>
        </p:spPr>
        <p:txBody>
          <a:bodyPr wrap="square" rtlCol="0">
            <a:spAutoFit/>
          </a:bodyPr>
          <a:lstStyle/>
          <a:p>
            <a:r>
              <a:rPr lang="en-US" sz="1200" dirty="0" err="1">
                <a:solidFill>
                  <a:srgbClr val="FFFFFF"/>
                </a:solidFill>
                <a:latin typeface="Oswald"/>
              </a:rPr>
              <a:t>Kreiranje</a:t>
            </a:r>
            <a:r>
              <a:rPr lang="en-US" sz="1200" dirty="0">
                <a:solidFill>
                  <a:srgbClr val="FFFFFF"/>
                </a:solidFill>
                <a:latin typeface="Oswald"/>
              </a:rPr>
              <a:t> </a:t>
            </a:r>
            <a:r>
              <a:rPr lang="en-US" sz="1200" dirty="0" err="1">
                <a:solidFill>
                  <a:srgbClr val="FFFFFF"/>
                </a:solidFill>
                <a:latin typeface="Oswald"/>
              </a:rPr>
              <a:t>objave</a:t>
            </a:r>
            <a:r>
              <a:rPr lang="en-US" sz="1200" dirty="0">
                <a:solidFill>
                  <a:srgbClr val="FFFFFF"/>
                </a:solidFill>
                <a:latin typeface="Oswald"/>
              </a:rPr>
              <a:t>, </a:t>
            </a:r>
            <a:r>
              <a:rPr lang="sr-Latn-RS" sz="1200" dirty="0">
                <a:solidFill>
                  <a:srgbClr val="FFFFFF"/>
                </a:solidFill>
                <a:latin typeface="Oswald"/>
              </a:rPr>
              <a:t>o</a:t>
            </a:r>
            <a:r>
              <a:rPr lang="en-US" sz="1200" dirty="0" err="1">
                <a:solidFill>
                  <a:srgbClr val="FFFFFF"/>
                </a:solidFill>
                <a:latin typeface="Oswald"/>
              </a:rPr>
              <a:t>dobravanje</a:t>
            </a:r>
            <a:r>
              <a:rPr lang="en-US" sz="1200" dirty="0">
                <a:solidFill>
                  <a:srgbClr val="FFFFFF"/>
                </a:solidFill>
                <a:latin typeface="Oswald"/>
              </a:rPr>
              <a:t> </a:t>
            </a:r>
            <a:r>
              <a:rPr lang="en-US" sz="1200" dirty="0" err="1">
                <a:solidFill>
                  <a:srgbClr val="FFFFFF"/>
                </a:solidFill>
                <a:latin typeface="Oswald"/>
              </a:rPr>
              <a:t>kreiranja</a:t>
            </a:r>
            <a:r>
              <a:rPr lang="en-US" sz="1200" dirty="0">
                <a:solidFill>
                  <a:srgbClr val="FFFFFF"/>
                </a:solidFill>
                <a:latin typeface="Oswald"/>
              </a:rPr>
              <a:t> </a:t>
            </a:r>
            <a:r>
              <a:rPr lang="en-US" sz="1200" dirty="0" err="1">
                <a:solidFill>
                  <a:srgbClr val="FFFFFF"/>
                </a:solidFill>
                <a:latin typeface="Oswald"/>
              </a:rPr>
              <a:t>naloga</a:t>
            </a:r>
            <a:r>
              <a:rPr lang="en-US" sz="1200" dirty="0">
                <a:solidFill>
                  <a:srgbClr val="FFFFFF"/>
                </a:solidFill>
                <a:latin typeface="Oswald"/>
              </a:rPr>
              <a:t>, </a:t>
            </a:r>
            <a:r>
              <a:rPr lang="sr-Latn-RS" sz="1200" dirty="0">
                <a:solidFill>
                  <a:srgbClr val="FFFFFF"/>
                </a:solidFill>
                <a:latin typeface="Oswald"/>
              </a:rPr>
              <a:t>r</a:t>
            </a:r>
            <a:r>
              <a:rPr lang="en-US" sz="1200" dirty="0" err="1">
                <a:solidFill>
                  <a:srgbClr val="FFFFFF"/>
                </a:solidFill>
                <a:latin typeface="Oswald"/>
              </a:rPr>
              <a:t>evizija</a:t>
            </a:r>
            <a:r>
              <a:rPr lang="en-US" sz="1200" dirty="0">
                <a:solidFill>
                  <a:srgbClr val="FFFFFF"/>
                </a:solidFill>
                <a:latin typeface="Oswald"/>
              </a:rPr>
              <a:t> </a:t>
            </a:r>
            <a:r>
              <a:rPr lang="en-US" sz="1200" dirty="0" err="1">
                <a:solidFill>
                  <a:srgbClr val="FFFFFF"/>
                </a:solidFill>
                <a:latin typeface="Oswald"/>
              </a:rPr>
              <a:t>recenzija</a:t>
            </a:r>
            <a:r>
              <a:rPr lang="en-US" sz="1200" dirty="0">
                <a:solidFill>
                  <a:srgbClr val="FFFFFF"/>
                </a:solidFill>
                <a:latin typeface="Oswald"/>
              </a:rPr>
              <a:t>, </a:t>
            </a:r>
            <a:r>
              <a:rPr lang="sr-Latn-RS" sz="1200" dirty="0">
                <a:solidFill>
                  <a:srgbClr val="FFFFFF"/>
                </a:solidFill>
                <a:latin typeface="Oswald"/>
              </a:rPr>
              <a:t>u</a:t>
            </a:r>
            <a:r>
              <a:rPr lang="en-US" sz="1200" dirty="0" err="1">
                <a:solidFill>
                  <a:srgbClr val="FFFFFF"/>
                </a:solidFill>
                <a:latin typeface="Oswald"/>
              </a:rPr>
              <a:t>klanjanje</a:t>
            </a:r>
            <a:r>
              <a:rPr lang="en-US" sz="1200" dirty="0">
                <a:solidFill>
                  <a:srgbClr val="FFFFFF"/>
                </a:solidFill>
                <a:latin typeface="Oswald"/>
              </a:rPr>
              <a:t> </a:t>
            </a:r>
            <a:r>
              <a:rPr lang="en-US" sz="1200" dirty="0" err="1">
                <a:solidFill>
                  <a:srgbClr val="FFFFFF"/>
                </a:solidFill>
                <a:latin typeface="Oswald"/>
              </a:rPr>
              <a:t>recenzija</a:t>
            </a:r>
            <a:endParaRPr lang="en-US" sz="1200" dirty="0">
              <a:solidFill>
                <a:srgbClr val="FFFFFF"/>
              </a:solidFill>
              <a:latin typeface="Oswald"/>
            </a:endParaRPr>
          </a:p>
        </p:txBody>
      </p:sp>
      <p:sp>
        <p:nvSpPr>
          <p:cNvPr id="15" name="TextBox 14">
            <a:extLst>
              <a:ext uri="{FF2B5EF4-FFF2-40B4-BE49-F238E27FC236}">
                <a16:creationId xmlns:a16="http://schemas.microsoft.com/office/drawing/2014/main" id="{11425DB7-F6F0-9407-D2EB-D7D46CDBAF19}"/>
              </a:ext>
            </a:extLst>
          </p:cNvPr>
          <p:cNvSpPr txBox="1"/>
          <p:nvPr/>
        </p:nvSpPr>
        <p:spPr>
          <a:xfrm>
            <a:off x="969819" y="4150410"/>
            <a:ext cx="197682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sr-Latn-RS" dirty="0">
                <a:solidFill>
                  <a:schemeClr val="tx1"/>
                </a:solidFill>
              </a:rPr>
              <a:t>Aleksandar</a:t>
            </a:r>
            <a:r>
              <a:rPr lang="en-US" dirty="0">
                <a:solidFill>
                  <a:schemeClr val="tx1"/>
                </a:solidFill>
              </a:rPr>
              <a:t> </a:t>
            </a:r>
            <a:r>
              <a:rPr lang="sr-Latn-RS" dirty="0">
                <a:solidFill>
                  <a:schemeClr val="tx1"/>
                </a:solidFill>
              </a:rPr>
              <a:t>Suvačarov</a:t>
            </a:r>
            <a:endParaRPr lang="en-US" dirty="0">
              <a:solidFill>
                <a:schemeClr val="tx1"/>
              </a:solidFill>
            </a:endParaRPr>
          </a:p>
        </p:txBody>
      </p:sp>
      <p:sp>
        <p:nvSpPr>
          <p:cNvPr id="16" name="TextBox 15">
            <a:extLst>
              <a:ext uri="{FF2B5EF4-FFF2-40B4-BE49-F238E27FC236}">
                <a16:creationId xmlns:a16="http://schemas.microsoft.com/office/drawing/2014/main" id="{37450E94-AF33-A709-5880-822BB98C6D2C}"/>
              </a:ext>
            </a:extLst>
          </p:cNvPr>
          <p:cNvSpPr txBox="1"/>
          <p:nvPr/>
        </p:nvSpPr>
        <p:spPr>
          <a:xfrm>
            <a:off x="921328" y="4582491"/>
            <a:ext cx="5527963" cy="276999"/>
          </a:xfrm>
          <a:prstGeom prst="rect">
            <a:avLst/>
          </a:prstGeom>
          <a:noFill/>
        </p:spPr>
        <p:txBody>
          <a:bodyPr wrap="square" rtlCol="0">
            <a:spAutoFit/>
          </a:bodyPr>
          <a:lstStyle/>
          <a:p>
            <a:r>
              <a:rPr lang="sr-Latn-RS" sz="1200" dirty="0">
                <a:solidFill>
                  <a:srgbClr val="FFFFFF"/>
                </a:solidFill>
                <a:latin typeface="Oswald"/>
              </a:rPr>
              <a:t>Inicijalni prototip</a:t>
            </a:r>
            <a:endParaRPr lang="en-US" sz="1200" dirty="0">
              <a:solidFill>
                <a:srgbClr val="FFFFFF"/>
              </a:solidFill>
              <a:latin typeface="Oswald"/>
            </a:endParaRPr>
          </a:p>
        </p:txBody>
      </p:sp>
      <p:sp>
        <p:nvSpPr>
          <p:cNvPr id="17" name="TextBox 16">
            <a:extLst>
              <a:ext uri="{FF2B5EF4-FFF2-40B4-BE49-F238E27FC236}">
                <a16:creationId xmlns:a16="http://schemas.microsoft.com/office/drawing/2014/main" id="{1FCBC0D5-42D3-7EF6-7808-878840689E18}"/>
              </a:ext>
            </a:extLst>
          </p:cNvPr>
          <p:cNvSpPr txBox="1"/>
          <p:nvPr/>
        </p:nvSpPr>
        <p:spPr>
          <a:xfrm>
            <a:off x="969819" y="2417861"/>
            <a:ext cx="125066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rPr>
              <a:t>Jovana Simi</a:t>
            </a:r>
            <a:r>
              <a:rPr lang="sr-Latn-RS" dirty="0">
                <a:solidFill>
                  <a:schemeClr val="tx1"/>
                </a:solidFill>
              </a:rPr>
              <a:t>ć</a:t>
            </a:r>
            <a:endParaRPr lang="en-US" dirty="0">
              <a:solidFill>
                <a:schemeClr val="tx1"/>
              </a:solidFill>
            </a:endParaRPr>
          </a:p>
        </p:txBody>
      </p:sp>
    </p:spTree>
    <p:extLst>
      <p:ext uri="{BB962C8B-B14F-4D97-AF65-F5344CB8AC3E}">
        <p14:creationId xmlns:p14="http://schemas.microsoft.com/office/powerpoint/2010/main" val="348405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FAZA </a:t>
            </a:r>
            <a:r>
              <a:rPr lang="sr-Cyrl-RS" dirty="0"/>
              <a:t>3</a:t>
            </a:r>
            <a:r>
              <a:rPr lang="sr-Latn-RS" dirty="0"/>
              <a:t>  - Formalna inspekcija tima Divine</a:t>
            </a:r>
            <a:endParaRPr dirty="0"/>
          </a:p>
        </p:txBody>
      </p:sp>
      <p:sp>
        <p:nvSpPr>
          <p:cNvPr id="2" name="TextBox 1">
            <a:extLst>
              <a:ext uri="{FF2B5EF4-FFF2-40B4-BE49-F238E27FC236}">
                <a16:creationId xmlns:a16="http://schemas.microsoft.com/office/drawing/2014/main" id="{69825267-84D6-F4DB-D6D7-94FC75A004E8}"/>
              </a:ext>
            </a:extLst>
          </p:cNvPr>
          <p:cNvSpPr txBox="1"/>
          <p:nvPr/>
        </p:nvSpPr>
        <p:spPr>
          <a:xfrm>
            <a:off x="969819" y="1268372"/>
            <a:ext cx="1181734"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rPr>
              <a:t>Nikola Ba</a:t>
            </a:r>
            <a:r>
              <a:rPr lang="sr-Latn-RS" dirty="0">
                <a:solidFill>
                  <a:schemeClr val="tx1"/>
                </a:solidFill>
              </a:rPr>
              <a:t>bić</a:t>
            </a:r>
            <a:endParaRPr lang="en-US" dirty="0">
              <a:solidFill>
                <a:schemeClr val="tx1"/>
              </a:solidFill>
            </a:endParaRPr>
          </a:p>
        </p:txBody>
      </p:sp>
      <p:sp>
        <p:nvSpPr>
          <p:cNvPr id="3" name="TextBox 2">
            <a:extLst>
              <a:ext uri="{FF2B5EF4-FFF2-40B4-BE49-F238E27FC236}">
                <a16:creationId xmlns:a16="http://schemas.microsoft.com/office/drawing/2014/main" id="{904D4016-BA4A-48F2-6837-ED8EA2798B1B}"/>
              </a:ext>
            </a:extLst>
          </p:cNvPr>
          <p:cNvSpPr txBox="1"/>
          <p:nvPr/>
        </p:nvSpPr>
        <p:spPr>
          <a:xfrm>
            <a:off x="921327" y="1650832"/>
            <a:ext cx="5527963" cy="276999"/>
          </a:xfrm>
          <a:prstGeom prst="rect">
            <a:avLst/>
          </a:prstGeom>
          <a:noFill/>
        </p:spPr>
        <p:txBody>
          <a:bodyPr wrap="square" rtlCol="0">
            <a:spAutoFit/>
          </a:bodyPr>
          <a:lstStyle/>
          <a:p>
            <a:r>
              <a:rPr lang="sr-Latn-RS" sz="1200" dirty="0">
                <a:solidFill>
                  <a:srgbClr val="FFFFFF"/>
                </a:solidFill>
                <a:latin typeface="Oswald"/>
              </a:rPr>
              <a:t>Autorizacija, upravljanje korisničkim nalozima, unos inicijalnih rasporeda, pregled zauzeća sala</a:t>
            </a:r>
            <a:endParaRPr lang="en-US" sz="1200" dirty="0">
              <a:solidFill>
                <a:srgbClr val="FFFFFF"/>
              </a:solidFill>
              <a:latin typeface="Oswald"/>
            </a:endParaRPr>
          </a:p>
        </p:txBody>
      </p:sp>
      <p:sp>
        <p:nvSpPr>
          <p:cNvPr id="4" name="TextBox 3">
            <a:extLst>
              <a:ext uri="{FF2B5EF4-FFF2-40B4-BE49-F238E27FC236}">
                <a16:creationId xmlns:a16="http://schemas.microsoft.com/office/drawing/2014/main" id="{77CA7AE2-31AB-3AA5-AEE1-2D83EE6808C7}"/>
              </a:ext>
            </a:extLst>
          </p:cNvPr>
          <p:cNvSpPr txBox="1"/>
          <p:nvPr/>
        </p:nvSpPr>
        <p:spPr>
          <a:xfrm>
            <a:off x="923204" y="2455811"/>
            <a:ext cx="5527963" cy="461665"/>
          </a:xfrm>
          <a:prstGeom prst="rect">
            <a:avLst/>
          </a:prstGeom>
          <a:noFill/>
        </p:spPr>
        <p:txBody>
          <a:bodyPr wrap="square" rtlCol="0">
            <a:spAutoFit/>
          </a:bodyPr>
          <a:lstStyle/>
          <a:p>
            <a:r>
              <a:rPr lang="sr-Latn-RS" sz="1200" dirty="0">
                <a:solidFill>
                  <a:srgbClr val="FFFFFF"/>
                </a:solidFill>
                <a:latin typeface="Oswald"/>
              </a:rPr>
              <a:t>Pregled zatraženih konsultacija, pregled rasporeda obaveza, glasanje za predložen termin, označavanje roka za predaju</a:t>
            </a:r>
            <a:endParaRPr lang="en-US" sz="1200" dirty="0">
              <a:solidFill>
                <a:srgbClr val="FFFFFF"/>
              </a:solidFill>
              <a:latin typeface="Oswald"/>
            </a:endParaRPr>
          </a:p>
        </p:txBody>
      </p:sp>
      <p:sp>
        <p:nvSpPr>
          <p:cNvPr id="5" name="TextBox 4">
            <a:extLst>
              <a:ext uri="{FF2B5EF4-FFF2-40B4-BE49-F238E27FC236}">
                <a16:creationId xmlns:a16="http://schemas.microsoft.com/office/drawing/2014/main" id="{C1220CF6-AF90-E6BF-6384-D680DDCA4BA4}"/>
              </a:ext>
            </a:extLst>
          </p:cNvPr>
          <p:cNvSpPr txBox="1"/>
          <p:nvPr/>
        </p:nvSpPr>
        <p:spPr>
          <a:xfrm>
            <a:off x="969819" y="3077779"/>
            <a:ext cx="168828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sr-Latn-RS" dirty="0">
                <a:solidFill>
                  <a:schemeClr val="tx1"/>
                </a:solidFill>
              </a:rPr>
              <a:t>Andrija</a:t>
            </a:r>
            <a:r>
              <a:rPr lang="en-US" dirty="0">
                <a:solidFill>
                  <a:schemeClr val="tx1"/>
                </a:solidFill>
              </a:rPr>
              <a:t> </a:t>
            </a:r>
            <a:r>
              <a:rPr lang="sr-Latn-RS" dirty="0">
                <a:solidFill>
                  <a:schemeClr val="tx1"/>
                </a:solidFill>
              </a:rPr>
              <a:t>Ognjanović</a:t>
            </a:r>
            <a:endParaRPr lang="en-US" dirty="0">
              <a:solidFill>
                <a:schemeClr val="tx1"/>
              </a:solidFill>
            </a:endParaRPr>
          </a:p>
        </p:txBody>
      </p:sp>
      <p:sp>
        <p:nvSpPr>
          <p:cNvPr id="6" name="TextBox 5">
            <a:extLst>
              <a:ext uri="{FF2B5EF4-FFF2-40B4-BE49-F238E27FC236}">
                <a16:creationId xmlns:a16="http://schemas.microsoft.com/office/drawing/2014/main" id="{C3AA3BF8-FFE9-CADB-A6CC-D9FCA71F4CF3}"/>
              </a:ext>
            </a:extLst>
          </p:cNvPr>
          <p:cNvSpPr txBox="1"/>
          <p:nvPr/>
        </p:nvSpPr>
        <p:spPr>
          <a:xfrm>
            <a:off x="921327" y="3462126"/>
            <a:ext cx="5527963" cy="461665"/>
          </a:xfrm>
          <a:prstGeom prst="rect">
            <a:avLst/>
          </a:prstGeom>
          <a:noFill/>
        </p:spPr>
        <p:txBody>
          <a:bodyPr wrap="square" rtlCol="0">
            <a:spAutoFit/>
          </a:bodyPr>
          <a:lstStyle/>
          <a:p>
            <a:r>
              <a:rPr lang="sr-Latn-RS" sz="1200" dirty="0">
                <a:solidFill>
                  <a:srgbClr val="FFFFFF"/>
                </a:solidFill>
                <a:latin typeface="Oswald"/>
              </a:rPr>
              <a:t>Kreiranje zahteva za konsultacije, dodavanje pitanja na postojeći zahtev za konsultacije, iskazivanje zainteresovanosti za dolazak na konsultacije</a:t>
            </a:r>
            <a:endParaRPr lang="en-US" sz="1200" dirty="0">
              <a:solidFill>
                <a:srgbClr val="FFFFFF"/>
              </a:solidFill>
              <a:latin typeface="Oswald"/>
            </a:endParaRPr>
          </a:p>
        </p:txBody>
      </p:sp>
      <p:sp>
        <p:nvSpPr>
          <p:cNvPr id="7" name="TextBox 6">
            <a:extLst>
              <a:ext uri="{FF2B5EF4-FFF2-40B4-BE49-F238E27FC236}">
                <a16:creationId xmlns:a16="http://schemas.microsoft.com/office/drawing/2014/main" id="{FBF8C506-E6E1-7139-50A9-6733B8B9ED59}"/>
              </a:ext>
            </a:extLst>
          </p:cNvPr>
          <p:cNvSpPr txBox="1"/>
          <p:nvPr/>
        </p:nvSpPr>
        <p:spPr>
          <a:xfrm>
            <a:off x="969819" y="4073839"/>
            <a:ext cx="197682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sr-Latn-RS" dirty="0">
                <a:solidFill>
                  <a:schemeClr val="tx1"/>
                </a:solidFill>
              </a:rPr>
              <a:t>Aleksandar</a:t>
            </a:r>
            <a:r>
              <a:rPr lang="en-US" dirty="0">
                <a:solidFill>
                  <a:schemeClr val="tx1"/>
                </a:solidFill>
              </a:rPr>
              <a:t> </a:t>
            </a:r>
            <a:r>
              <a:rPr lang="sr-Latn-RS" dirty="0">
                <a:solidFill>
                  <a:schemeClr val="tx1"/>
                </a:solidFill>
              </a:rPr>
              <a:t>Suvačarov</a:t>
            </a:r>
            <a:endParaRPr lang="en-US" dirty="0">
              <a:solidFill>
                <a:schemeClr val="tx1"/>
              </a:solidFill>
            </a:endParaRPr>
          </a:p>
        </p:txBody>
      </p:sp>
      <p:sp>
        <p:nvSpPr>
          <p:cNvPr id="8" name="TextBox 7">
            <a:extLst>
              <a:ext uri="{FF2B5EF4-FFF2-40B4-BE49-F238E27FC236}">
                <a16:creationId xmlns:a16="http://schemas.microsoft.com/office/drawing/2014/main" id="{B48656A4-F404-0532-481E-E58EA7D36577}"/>
              </a:ext>
            </a:extLst>
          </p:cNvPr>
          <p:cNvSpPr txBox="1"/>
          <p:nvPr/>
        </p:nvSpPr>
        <p:spPr>
          <a:xfrm>
            <a:off x="921327" y="4432442"/>
            <a:ext cx="5527963" cy="461665"/>
          </a:xfrm>
          <a:prstGeom prst="rect">
            <a:avLst/>
          </a:prstGeom>
          <a:noFill/>
        </p:spPr>
        <p:txBody>
          <a:bodyPr wrap="square" rtlCol="0">
            <a:spAutoFit/>
          </a:bodyPr>
          <a:lstStyle/>
          <a:p>
            <a:r>
              <a:rPr lang="sr-Latn-RS" sz="1200" dirty="0">
                <a:solidFill>
                  <a:srgbClr val="FFFFFF"/>
                </a:solidFill>
                <a:latin typeface="Oswald"/>
              </a:rPr>
              <a:t>Zakazivanje obaveza, otkazivanje obaveza, predlaganje termina obaveza, potvrda predloženog termina</a:t>
            </a:r>
            <a:endParaRPr lang="en-US" sz="1200" dirty="0">
              <a:solidFill>
                <a:srgbClr val="FFFFFF"/>
              </a:solidFill>
              <a:latin typeface="Oswald"/>
            </a:endParaRPr>
          </a:p>
        </p:txBody>
      </p:sp>
      <p:sp>
        <p:nvSpPr>
          <p:cNvPr id="9" name="TextBox 8">
            <a:extLst>
              <a:ext uri="{FF2B5EF4-FFF2-40B4-BE49-F238E27FC236}">
                <a16:creationId xmlns:a16="http://schemas.microsoft.com/office/drawing/2014/main" id="{E55D4526-F1CA-D95E-D168-5C68D83799B7}"/>
              </a:ext>
            </a:extLst>
          </p:cNvPr>
          <p:cNvSpPr txBox="1"/>
          <p:nvPr/>
        </p:nvSpPr>
        <p:spPr>
          <a:xfrm>
            <a:off x="969819" y="2084800"/>
            <a:ext cx="125066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rPr>
              <a:t>Jovana Simi</a:t>
            </a:r>
            <a:r>
              <a:rPr lang="sr-Latn-RS" dirty="0">
                <a:solidFill>
                  <a:schemeClr val="tx1"/>
                </a:solidFill>
              </a:rPr>
              <a:t>ć</a:t>
            </a:r>
            <a:endParaRPr lang="en-US" dirty="0">
              <a:solidFill>
                <a:schemeClr val="tx1"/>
              </a:solidFill>
            </a:endParaRPr>
          </a:p>
        </p:txBody>
      </p:sp>
    </p:spTree>
    <p:extLst>
      <p:ext uri="{BB962C8B-B14F-4D97-AF65-F5344CB8AC3E}">
        <p14:creationId xmlns:p14="http://schemas.microsoft.com/office/powerpoint/2010/main" val="421437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ECE59F-8ACE-0257-4883-8B1AB42ED0DE}"/>
              </a:ext>
            </a:extLst>
          </p:cNvPr>
          <p:cNvSpPr txBox="1"/>
          <p:nvPr/>
        </p:nvSpPr>
        <p:spPr>
          <a:xfrm>
            <a:off x="1459425" y="958786"/>
            <a:ext cx="5902035" cy="276999"/>
          </a:xfrm>
          <a:prstGeom prst="rect">
            <a:avLst/>
          </a:prstGeom>
          <a:noFill/>
        </p:spPr>
        <p:txBody>
          <a:bodyPr wrap="square" rtlCol="0">
            <a:spAutoFit/>
          </a:bodyPr>
          <a:lstStyle/>
          <a:p>
            <a:r>
              <a:rPr lang="sr-Latn-RS" sz="1200" dirty="0">
                <a:solidFill>
                  <a:srgbClr val="FFFFFF"/>
                </a:solidFill>
                <a:latin typeface="Oswald"/>
              </a:rPr>
              <a:t>Nakon inspekcije našeg prototipa bilo je potrebno da se greške poprave (zadužen </a:t>
            </a:r>
            <a:r>
              <a:rPr lang="sr-Latn-RS" sz="1200" dirty="0">
                <a:solidFill>
                  <a:srgbClr val="FF774B"/>
                </a:solidFill>
                <a:latin typeface="Oswald"/>
              </a:rPr>
              <a:t>Aleksandar Suvačarov</a:t>
            </a:r>
            <a:r>
              <a:rPr lang="sr-Latn-RS" sz="1200" dirty="0">
                <a:solidFill>
                  <a:srgbClr val="FFFFFF"/>
                </a:solidFill>
                <a:latin typeface="Oswald"/>
              </a:rPr>
              <a:t>)</a:t>
            </a:r>
            <a:endParaRPr lang="en-US" sz="1200" dirty="0">
              <a:solidFill>
                <a:srgbClr val="FFFFFF"/>
              </a:solidFill>
              <a:latin typeface="Oswald"/>
            </a:endParaRPr>
          </a:p>
        </p:txBody>
      </p:sp>
      <p:sp>
        <p:nvSpPr>
          <p:cNvPr id="5" name="TextBox 4">
            <a:extLst>
              <a:ext uri="{FF2B5EF4-FFF2-40B4-BE49-F238E27FC236}">
                <a16:creationId xmlns:a16="http://schemas.microsoft.com/office/drawing/2014/main" id="{26419A6A-17E2-07F9-8DC4-2DD75082CD4A}"/>
              </a:ext>
            </a:extLst>
          </p:cNvPr>
          <p:cNvSpPr txBox="1"/>
          <p:nvPr/>
        </p:nvSpPr>
        <p:spPr>
          <a:xfrm>
            <a:off x="1459425" y="1857190"/>
            <a:ext cx="5527963" cy="461665"/>
          </a:xfrm>
          <a:prstGeom prst="rect">
            <a:avLst/>
          </a:prstGeom>
          <a:noFill/>
        </p:spPr>
        <p:txBody>
          <a:bodyPr wrap="square" rtlCol="0">
            <a:spAutoFit/>
          </a:bodyPr>
          <a:lstStyle/>
          <a:p>
            <a:r>
              <a:rPr lang="sr-Latn-RS" sz="1200" dirty="0">
                <a:solidFill>
                  <a:srgbClr val="FFFFFF"/>
                </a:solidFill>
                <a:latin typeface="Oswald"/>
              </a:rPr>
              <a:t>Medjutim, bilo je odlučeno da izgled prototipa ipak nije zadovoljavajući i napravljen je potpuno novi koji će biti i implementiran</a:t>
            </a:r>
            <a:endParaRPr lang="en-US" sz="1200" dirty="0">
              <a:solidFill>
                <a:srgbClr val="FFFFFF"/>
              </a:solidFill>
              <a:latin typeface="Oswald"/>
            </a:endParaRPr>
          </a:p>
        </p:txBody>
      </p:sp>
      <p:sp>
        <p:nvSpPr>
          <p:cNvPr id="6" name="TextBox 5">
            <a:extLst>
              <a:ext uri="{FF2B5EF4-FFF2-40B4-BE49-F238E27FC236}">
                <a16:creationId xmlns:a16="http://schemas.microsoft.com/office/drawing/2014/main" id="{A1F8A994-67A5-D3C8-495F-8E8710074D53}"/>
              </a:ext>
            </a:extLst>
          </p:cNvPr>
          <p:cNvSpPr txBox="1"/>
          <p:nvPr/>
        </p:nvSpPr>
        <p:spPr>
          <a:xfrm>
            <a:off x="1459424" y="2680790"/>
            <a:ext cx="5527963" cy="461665"/>
          </a:xfrm>
          <a:prstGeom prst="rect">
            <a:avLst/>
          </a:prstGeom>
          <a:noFill/>
        </p:spPr>
        <p:txBody>
          <a:bodyPr wrap="square" rtlCol="0">
            <a:spAutoFit/>
          </a:bodyPr>
          <a:lstStyle/>
          <a:p>
            <a:r>
              <a:rPr lang="sr-Latn-RS" sz="1200" dirty="0">
                <a:solidFill>
                  <a:srgbClr val="FFFFFF"/>
                </a:solidFill>
                <a:latin typeface="Oswald"/>
              </a:rPr>
              <a:t>Drugi prototip je kreirao </a:t>
            </a:r>
            <a:r>
              <a:rPr lang="sr-Latn-RS" sz="1200" dirty="0">
                <a:solidFill>
                  <a:srgbClr val="FF774B"/>
                </a:solidFill>
                <a:latin typeface="Oswald"/>
              </a:rPr>
              <a:t>Nikola Babić </a:t>
            </a:r>
            <a:r>
              <a:rPr lang="sr-Latn-RS" sz="1200" dirty="0">
                <a:solidFill>
                  <a:srgbClr val="FFFFFF"/>
                </a:solidFill>
                <a:latin typeface="Oswald"/>
              </a:rPr>
              <a:t>u Figmi sa većinom stranica koje će biti neophodne</a:t>
            </a:r>
            <a:br>
              <a:rPr lang="sr-Latn-RS" sz="1200" dirty="0">
                <a:solidFill>
                  <a:srgbClr val="FFFFFF"/>
                </a:solidFill>
                <a:latin typeface="Oswald"/>
              </a:rPr>
            </a:br>
            <a:r>
              <a:rPr lang="sr-Latn-RS" sz="1200" dirty="0">
                <a:solidFill>
                  <a:srgbClr val="FFFFFF"/>
                </a:solidFill>
                <a:latin typeface="Oswald"/>
              </a:rPr>
              <a:t>Nakon toga su te stranice prebačene u html kod od strane </a:t>
            </a:r>
            <a:r>
              <a:rPr lang="sr-Latn-RS" sz="1200" dirty="0">
                <a:solidFill>
                  <a:srgbClr val="FF774B"/>
                </a:solidFill>
                <a:latin typeface="Oswald"/>
              </a:rPr>
              <a:t>Jovane Simić</a:t>
            </a:r>
            <a:endParaRPr lang="en-US" sz="1200" dirty="0">
              <a:solidFill>
                <a:srgbClr val="FF774B"/>
              </a:solidFill>
              <a:latin typeface="Oswald"/>
            </a:endParaRPr>
          </a:p>
        </p:txBody>
      </p:sp>
      <p:sp>
        <p:nvSpPr>
          <p:cNvPr id="7" name="TextBox 6">
            <a:extLst>
              <a:ext uri="{FF2B5EF4-FFF2-40B4-BE49-F238E27FC236}">
                <a16:creationId xmlns:a16="http://schemas.microsoft.com/office/drawing/2014/main" id="{AA512B85-BB28-484A-9F32-D576928E79E4}"/>
              </a:ext>
            </a:extLst>
          </p:cNvPr>
          <p:cNvSpPr txBox="1"/>
          <p:nvPr/>
        </p:nvSpPr>
        <p:spPr>
          <a:xfrm>
            <a:off x="919280" y="956645"/>
            <a:ext cx="44539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sr-Latn-RS" dirty="0">
                <a:solidFill>
                  <a:schemeClr val="tx1"/>
                </a:solidFill>
              </a:rPr>
              <a:t>	</a:t>
            </a:r>
            <a:endParaRPr lang="en-US" dirty="0">
              <a:solidFill>
                <a:schemeClr val="tx1"/>
              </a:solidFill>
            </a:endParaRPr>
          </a:p>
        </p:txBody>
      </p:sp>
      <p:sp>
        <p:nvSpPr>
          <p:cNvPr id="9" name="TextBox 8">
            <a:extLst>
              <a:ext uri="{FF2B5EF4-FFF2-40B4-BE49-F238E27FC236}">
                <a16:creationId xmlns:a16="http://schemas.microsoft.com/office/drawing/2014/main" id="{CFC6C546-1554-C6BE-91D1-A180A2DABDBF}"/>
              </a:ext>
            </a:extLst>
          </p:cNvPr>
          <p:cNvSpPr txBox="1"/>
          <p:nvPr/>
        </p:nvSpPr>
        <p:spPr>
          <a:xfrm>
            <a:off x="919279" y="1857190"/>
            <a:ext cx="44539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sr-Latn-RS" dirty="0">
                <a:solidFill>
                  <a:schemeClr val="tx1"/>
                </a:solidFill>
              </a:rPr>
              <a:t>	</a:t>
            </a:r>
            <a:endParaRPr lang="en-US" dirty="0">
              <a:solidFill>
                <a:schemeClr val="tx1"/>
              </a:solidFill>
            </a:endParaRPr>
          </a:p>
        </p:txBody>
      </p:sp>
      <p:sp>
        <p:nvSpPr>
          <p:cNvPr id="10" name="TextBox 9">
            <a:extLst>
              <a:ext uri="{FF2B5EF4-FFF2-40B4-BE49-F238E27FC236}">
                <a16:creationId xmlns:a16="http://schemas.microsoft.com/office/drawing/2014/main" id="{1E76C343-06F3-0DC1-4EF5-310EC149F4DB}"/>
              </a:ext>
            </a:extLst>
          </p:cNvPr>
          <p:cNvSpPr txBox="1"/>
          <p:nvPr/>
        </p:nvSpPr>
        <p:spPr>
          <a:xfrm>
            <a:off x="919279" y="2757735"/>
            <a:ext cx="445393"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sr-Latn-RS" dirty="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478145771"/>
      </p:ext>
    </p:extLst>
  </p:cSld>
  <p:clrMapOvr>
    <a:masterClrMapping/>
  </p:clrMapOvr>
</p:sld>
</file>

<file path=ppt/theme/theme1.xml><?xml version="1.0" encoding="utf-8"?>
<a:theme xmlns:a="http://schemas.openxmlformats.org/drawingml/2006/main" name="Brewery Company Profile by Slidesgo">
  <a:themeElements>
    <a:clrScheme name="Simple Light">
      <a:dk1>
        <a:srgbClr val="181818"/>
      </a:dk1>
      <a:lt1>
        <a:srgbClr val="FFFFFF"/>
      </a:lt1>
      <a:dk2>
        <a:srgbClr val="FF774B"/>
      </a:dk2>
      <a:lt2>
        <a:srgbClr val="181818"/>
      </a:lt2>
      <a:accent1>
        <a:srgbClr val="FF774B"/>
      </a:accent1>
      <a:accent2>
        <a:srgbClr val="212121"/>
      </a:accent2>
      <a:accent3>
        <a:srgbClr val="F3F3F3"/>
      </a:accent3>
      <a:accent4>
        <a:srgbClr val="FFFFFF"/>
      </a:accent4>
      <a:accent5>
        <a:srgbClr val="FF774B"/>
      </a:accent5>
      <a:accent6>
        <a:srgbClr val="18181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1621</Words>
  <Application>Microsoft Office PowerPoint</Application>
  <PresentationFormat>On-screen Show (16:9)</PresentationFormat>
  <Paragraphs>167</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Oswald Light</vt:lpstr>
      <vt:lpstr>Oswald SemiBold</vt:lpstr>
      <vt:lpstr>Oswald</vt:lpstr>
      <vt:lpstr>Lobster</vt:lpstr>
      <vt:lpstr>Rubik</vt:lpstr>
      <vt:lpstr>Arial</vt:lpstr>
      <vt:lpstr>Brewery Company Profile by Slidesgo</vt:lpstr>
      <vt:lpstr>Znam Za Pab</vt:lpstr>
      <vt:lpstr>01</vt:lpstr>
      <vt:lpstr>05</vt:lpstr>
      <vt:lpstr>FAZE 0 i 1  - Ideja i nacrt projekta</vt:lpstr>
      <vt:lpstr>Profil učesnika pab kvizova</vt:lpstr>
      <vt:lpstr>Stav ljudi po pitanju pab kvizova</vt:lpstr>
      <vt:lpstr>FAZA 2  -  SSU i prototip</vt:lpstr>
      <vt:lpstr>FAZA 3  - Formalna inspekcija tima Divine</vt:lpstr>
      <vt:lpstr>PowerPoint Presentation</vt:lpstr>
      <vt:lpstr>PowerPoint Presentation</vt:lpstr>
      <vt:lpstr>PowerPoint Presentation</vt:lpstr>
      <vt:lpstr>FAZA 5  - Implementacija(2)</vt:lpstr>
      <vt:lpstr>FAZA 6  - Modelovanje aplikacije</vt:lpstr>
      <vt:lpstr>FAZA 7  -  Testiranje aplikacije</vt:lpstr>
      <vt:lpstr>O timu BOSS</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Znam Za Pab</dc:title>
  <cp:lastModifiedBy>Александар Сувачаров</cp:lastModifiedBy>
  <cp:revision>4</cp:revision>
  <dcterms:modified xsi:type="dcterms:W3CDTF">2023-06-21T17:51:16Z</dcterms:modified>
</cp:coreProperties>
</file>