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ppt/media/image6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9688F-308F-4B55-A6A1-24D6B36F9FB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9D595-B9E7-4AC9-B01D-FE52896ABE21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50A5E9BF-8163-45EB-B171-2C8E4D0CBB13}" type="parTrans" cxnId="{16B9D090-A4E9-4350-9085-2E99693EF5DE}">
      <dgm:prSet/>
      <dgm:spPr/>
      <dgm:t>
        <a:bodyPr/>
        <a:lstStyle/>
        <a:p>
          <a:endParaRPr lang="en-US"/>
        </a:p>
      </dgm:t>
    </dgm:pt>
    <dgm:pt modelId="{8E00C5CF-8064-48A7-9C8B-31BBF66F746A}" type="sibTrans" cxnId="{16B9D090-A4E9-4350-9085-2E99693EF5DE}">
      <dgm:prSet/>
      <dgm:spPr/>
      <dgm:t>
        <a:bodyPr/>
        <a:lstStyle/>
        <a:p>
          <a:endParaRPr lang="en-US"/>
        </a:p>
      </dgm:t>
    </dgm:pt>
    <dgm:pt modelId="{4C7C87E9-57D3-4009-9A63-E5DC79F9996D}">
      <dgm:prSet phldrT="[Text]"/>
      <dgm:spPr/>
      <dgm:t>
        <a:bodyPr/>
        <a:lstStyle/>
        <a:p>
          <a:r>
            <a:rPr lang="en-US" dirty="0"/>
            <a:t>Sqlite3</a:t>
          </a:r>
        </a:p>
      </dgm:t>
    </dgm:pt>
    <dgm:pt modelId="{954DA38F-B70F-4579-91DA-9C4AFB851195}" type="parTrans" cxnId="{E7E23A8B-9498-4866-99FC-DFFD09343B30}">
      <dgm:prSet/>
      <dgm:spPr/>
      <dgm:t>
        <a:bodyPr/>
        <a:lstStyle/>
        <a:p>
          <a:endParaRPr lang="en-US"/>
        </a:p>
      </dgm:t>
    </dgm:pt>
    <dgm:pt modelId="{F4FAD8C1-E3A3-4F42-A9D4-7A6E32257EDB}" type="sibTrans" cxnId="{E7E23A8B-9498-4866-99FC-DFFD09343B30}">
      <dgm:prSet/>
      <dgm:spPr/>
      <dgm:t>
        <a:bodyPr/>
        <a:lstStyle/>
        <a:p>
          <a:endParaRPr lang="en-US"/>
        </a:p>
      </dgm:t>
    </dgm:pt>
    <dgm:pt modelId="{4ADCAF1F-D04A-44BE-BA24-AB84A9B27568}">
      <dgm:prSet phldrT="[Text]"/>
      <dgm:spPr/>
      <dgm:t>
        <a:bodyPr/>
        <a:lstStyle/>
        <a:p>
          <a:r>
            <a:rPr lang="en-US" dirty="0"/>
            <a:t>Pyinstaller</a:t>
          </a:r>
        </a:p>
      </dgm:t>
    </dgm:pt>
    <dgm:pt modelId="{C122C488-0133-45DB-8C5C-7E2557738A18}" type="parTrans" cxnId="{14392842-1934-48E7-8141-D988D09D46A3}">
      <dgm:prSet/>
      <dgm:spPr/>
      <dgm:t>
        <a:bodyPr/>
        <a:lstStyle/>
        <a:p>
          <a:endParaRPr lang="en-US"/>
        </a:p>
      </dgm:t>
    </dgm:pt>
    <dgm:pt modelId="{171FC027-18F2-48CA-A048-AAE8016B9978}" type="sibTrans" cxnId="{14392842-1934-48E7-8141-D988D09D46A3}">
      <dgm:prSet/>
      <dgm:spPr/>
      <dgm:t>
        <a:bodyPr/>
        <a:lstStyle/>
        <a:p>
          <a:endParaRPr lang="en-US"/>
        </a:p>
      </dgm:t>
    </dgm:pt>
    <dgm:pt modelId="{6CE0436D-A261-434E-90B8-BFDC9A6B35FE}">
      <dgm:prSet phldrT="[Text]"/>
      <dgm:spPr/>
      <dgm:t>
        <a:bodyPr/>
        <a:lstStyle/>
        <a:p>
          <a:r>
            <a:rPr lang="en-US" noProof="1"/>
            <a:t>Tkinter</a:t>
          </a:r>
        </a:p>
      </dgm:t>
    </dgm:pt>
    <dgm:pt modelId="{03CFA08B-F97F-48C0-BE51-CB266297BDFC}" type="parTrans" cxnId="{AB9279B0-D3FB-44FF-9122-5290753011D2}">
      <dgm:prSet/>
      <dgm:spPr/>
      <dgm:t>
        <a:bodyPr/>
        <a:lstStyle/>
        <a:p>
          <a:endParaRPr lang="en-US"/>
        </a:p>
      </dgm:t>
    </dgm:pt>
    <dgm:pt modelId="{BB79C176-4E98-418C-9CF2-BAB142CEB8E6}" type="sibTrans" cxnId="{AB9279B0-D3FB-44FF-9122-5290753011D2}">
      <dgm:prSet/>
      <dgm:spPr/>
      <dgm:t>
        <a:bodyPr/>
        <a:lstStyle/>
        <a:p>
          <a:endParaRPr lang="en-US"/>
        </a:p>
      </dgm:t>
    </dgm:pt>
    <dgm:pt modelId="{5DC07EB2-F37F-4360-B3D6-A6CA2BEB8A99}" type="pres">
      <dgm:prSet presAssocID="{4469688F-308F-4B55-A6A1-24D6B36F9FB1}" presName="cycle" presStyleCnt="0">
        <dgm:presLayoutVars>
          <dgm:dir/>
          <dgm:resizeHandles val="exact"/>
        </dgm:presLayoutVars>
      </dgm:prSet>
      <dgm:spPr/>
    </dgm:pt>
    <dgm:pt modelId="{733B463C-5CC6-48F1-ABBD-0C446BC9FD34}" type="pres">
      <dgm:prSet presAssocID="{3C29D595-B9E7-4AC9-B01D-FE52896ABE21}" presName="node" presStyleLbl="node1" presStyleIdx="0" presStyleCnt="4">
        <dgm:presLayoutVars>
          <dgm:bulletEnabled val="1"/>
        </dgm:presLayoutVars>
      </dgm:prSet>
      <dgm:spPr/>
    </dgm:pt>
    <dgm:pt modelId="{B645F87A-D8CD-455A-8396-9EE34E444E69}" type="pres">
      <dgm:prSet presAssocID="{8E00C5CF-8064-48A7-9C8B-31BBF66F746A}" presName="sibTrans" presStyleLbl="sibTrans2D1" presStyleIdx="0" presStyleCnt="4"/>
      <dgm:spPr/>
    </dgm:pt>
    <dgm:pt modelId="{4D2FB87C-1928-498C-8B9D-10773295F3D9}" type="pres">
      <dgm:prSet presAssocID="{8E00C5CF-8064-48A7-9C8B-31BBF66F746A}" presName="connectorText" presStyleLbl="sibTrans2D1" presStyleIdx="0" presStyleCnt="4"/>
      <dgm:spPr/>
    </dgm:pt>
    <dgm:pt modelId="{0E8F0169-8E0D-4798-A7F0-BB53FEDB2922}" type="pres">
      <dgm:prSet presAssocID="{4C7C87E9-57D3-4009-9A63-E5DC79F9996D}" presName="node" presStyleLbl="node1" presStyleIdx="1" presStyleCnt="4">
        <dgm:presLayoutVars>
          <dgm:bulletEnabled val="1"/>
        </dgm:presLayoutVars>
      </dgm:prSet>
      <dgm:spPr/>
    </dgm:pt>
    <dgm:pt modelId="{BAFA6F36-9F92-40B8-9FB7-9E75B288E3D0}" type="pres">
      <dgm:prSet presAssocID="{F4FAD8C1-E3A3-4F42-A9D4-7A6E32257EDB}" presName="sibTrans" presStyleLbl="sibTrans2D1" presStyleIdx="1" presStyleCnt="4"/>
      <dgm:spPr/>
    </dgm:pt>
    <dgm:pt modelId="{19FF8211-DE74-405E-A3F5-9F31924B26E6}" type="pres">
      <dgm:prSet presAssocID="{F4FAD8C1-E3A3-4F42-A9D4-7A6E32257EDB}" presName="connectorText" presStyleLbl="sibTrans2D1" presStyleIdx="1" presStyleCnt="4"/>
      <dgm:spPr/>
    </dgm:pt>
    <dgm:pt modelId="{D5A1C2C4-A03C-4A33-8BB0-16BDAB052231}" type="pres">
      <dgm:prSet presAssocID="{4ADCAF1F-D04A-44BE-BA24-AB84A9B27568}" presName="node" presStyleLbl="node1" presStyleIdx="2" presStyleCnt="4">
        <dgm:presLayoutVars>
          <dgm:bulletEnabled val="1"/>
        </dgm:presLayoutVars>
      </dgm:prSet>
      <dgm:spPr/>
    </dgm:pt>
    <dgm:pt modelId="{0A6AACE0-A005-4445-A4E2-8F402B84E993}" type="pres">
      <dgm:prSet presAssocID="{171FC027-18F2-48CA-A048-AAE8016B9978}" presName="sibTrans" presStyleLbl="sibTrans2D1" presStyleIdx="2" presStyleCnt="4" custAng="10704595"/>
      <dgm:spPr/>
    </dgm:pt>
    <dgm:pt modelId="{16BEB048-56AC-49BA-BE02-8DE6BFE7B165}" type="pres">
      <dgm:prSet presAssocID="{171FC027-18F2-48CA-A048-AAE8016B9978}" presName="connectorText" presStyleLbl="sibTrans2D1" presStyleIdx="2" presStyleCnt="4"/>
      <dgm:spPr/>
    </dgm:pt>
    <dgm:pt modelId="{C6635BE3-3BE4-4FFB-8C1C-C39F68403D57}" type="pres">
      <dgm:prSet presAssocID="{6CE0436D-A261-434E-90B8-BFDC9A6B35FE}" presName="node" presStyleLbl="node1" presStyleIdx="3" presStyleCnt="4">
        <dgm:presLayoutVars>
          <dgm:bulletEnabled val="1"/>
        </dgm:presLayoutVars>
      </dgm:prSet>
      <dgm:spPr/>
    </dgm:pt>
    <dgm:pt modelId="{0DA876D3-07B4-45DC-8363-26B08E3333E4}" type="pres">
      <dgm:prSet presAssocID="{BB79C176-4E98-418C-9CF2-BAB142CEB8E6}" presName="sibTrans" presStyleLbl="sibTrans2D1" presStyleIdx="3" presStyleCnt="4" custAng="10756986"/>
      <dgm:spPr/>
    </dgm:pt>
    <dgm:pt modelId="{14AE6264-F4D4-4A86-B6CC-9D3350837284}" type="pres">
      <dgm:prSet presAssocID="{BB79C176-4E98-418C-9CF2-BAB142CEB8E6}" presName="connectorText" presStyleLbl="sibTrans2D1" presStyleIdx="3" presStyleCnt="4"/>
      <dgm:spPr/>
    </dgm:pt>
  </dgm:ptLst>
  <dgm:cxnLst>
    <dgm:cxn modelId="{A9A5CA17-1D6F-4217-83F5-60F87A94C23F}" type="presOf" srcId="{4C7C87E9-57D3-4009-9A63-E5DC79F9996D}" destId="{0E8F0169-8E0D-4798-A7F0-BB53FEDB2922}" srcOrd="0" destOrd="0" presId="urn:microsoft.com/office/officeart/2005/8/layout/cycle2"/>
    <dgm:cxn modelId="{5F322B18-8652-4BD9-9CFD-E0BD8EA0B958}" type="presOf" srcId="{8E00C5CF-8064-48A7-9C8B-31BBF66F746A}" destId="{B645F87A-D8CD-455A-8396-9EE34E444E69}" srcOrd="0" destOrd="0" presId="urn:microsoft.com/office/officeart/2005/8/layout/cycle2"/>
    <dgm:cxn modelId="{A2333633-F65F-4ECD-866B-81E57AC5B231}" type="presOf" srcId="{6CE0436D-A261-434E-90B8-BFDC9A6B35FE}" destId="{C6635BE3-3BE4-4FFB-8C1C-C39F68403D57}" srcOrd="0" destOrd="0" presId="urn:microsoft.com/office/officeart/2005/8/layout/cycle2"/>
    <dgm:cxn modelId="{D9611440-C3A9-4DBF-82E4-065641236DEC}" type="presOf" srcId="{171FC027-18F2-48CA-A048-AAE8016B9978}" destId="{0A6AACE0-A005-4445-A4E2-8F402B84E993}" srcOrd="0" destOrd="0" presId="urn:microsoft.com/office/officeart/2005/8/layout/cycle2"/>
    <dgm:cxn modelId="{14392842-1934-48E7-8141-D988D09D46A3}" srcId="{4469688F-308F-4B55-A6A1-24D6B36F9FB1}" destId="{4ADCAF1F-D04A-44BE-BA24-AB84A9B27568}" srcOrd="2" destOrd="0" parTransId="{C122C488-0133-45DB-8C5C-7E2557738A18}" sibTransId="{171FC027-18F2-48CA-A048-AAE8016B9978}"/>
    <dgm:cxn modelId="{E7E23A8B-9498-4866-99FC-DFFD09343B30}" srcId="{4469688F-308F-4B55-A6A1-24D6B36F9FB1}" destId="{4C7C87E9-57D3-4009-9A63-E5DC79F9996D}" srcOrd="1" destOrd="0" parTransId="{954DA38F-B70F-4579-91DA-9C4AFB851195}" sibTransId="{F4FAD8C1-E3A3-4F42-A9D4-7A6E32257EDB}"/>
    <dgm:cxn modelId="{B24E498C-6D0F-4980-9C9A-5C5D7D2CAE77}" type="presOf" srcId="{BB79C176-4E98-418C-9CF2-BAB142CEB8E6}" destId="{0DA876D3-07B4-45DC-8363-26B08E3333E4}" srcOrd="0" destOrd="0" presId="urn:microsoft.com/office/officeart/2005/8/layout/cycle2"/>
    <dgm:cxn modelId="{16B9D090-A4E9-4350-9085-2E99693EF5DE}" srcId="{4469688F-308F-4B55-A6A1-24D6B36F9FB1}" destId="{3C29D595-B9E7-4AC9-B01D-FE52896ABE21}" srcOrd="0" destOrd="0" parTransId="{50A5E9BF-8163-45EB-B171-2C8E4D0CBB13}" sibTransId="{8E00C5CF-8064-48A7-9C8B-31BBF66F746A}"/>
    <dgm:cxn modelId="{D98F0CAB-835C-4AD8-BD7B-3FB9AE594F99}" type="presOf" srcId="{4ADCAF1F-D04A-44BE-BA24-AB84A9B27568}" destId="{D5A1C2C4-A03C-4A33-8BB0-16BDAB052231}" srcOrd="0" destOrd="0" presId="urn:microsoft.com/office/officeart/2005/8/layout/cycle2"/>
    <dgm:cxn modelId="{66052FAE-AEEC-4AB3-A6CD-5435C4BC756E}" type="presOf" srcId="{4469688F-308F-4B55-A6A1-24D6B36F9FB1}" destId="{5DC07EB2-F37F-4360-B3D6-A6CA2BEB8A99}" srcOrd="0" destOrd="0" presId="urn:microsoft.com/office/officeart/2005/8/layout/cycle2"/>
    <dgm:cxn modelId="{AB9279B0-D3FB-44FF-9122-5290753011D2}" srcId="{4469688F-308F-4B55-A6A1-24D6B36F9FB1}" destId="{6CE0436D-A261-434E-90B8-BFDC9A6B35FE}" srcOrd="3" destOrd="0" parTransId="{03CFA08B-F97F-48C0-BE51-CB266297BDFC}" sibTransId="{BB79C176-4E98-418C-9CF2-BAB142CEB8E6}"/>
    <dgm:cxn modelId="{D9BE89B1-0DE2-4DFC-92C1-82CD7C1DF4A5}" type="presOf" srcId="{F4FAD8C1-E3A3-4F42-A9D4-7A6E32257EDB}" destId="{BAFA6F36-9F92-40B8-9FB7-9E75B288E3D0}" srcOrd="0" destOrd="0" presId="urn:microsoft.com/office/officeart/2005/8/layout/cycle2"/>
    <dgm:cxn modelId="{F2CDE3BD-4A2F-492E-A5BB-5E913B63BC27}" type="presOf" srcId="{171FC027-18F2-48CA-A048-AAE8016B9978}" destId="{16BEB048-56AC-49BA-BE02-8DE6BFE7B165}" srcOrd="1" destOrd="0" presId="urn:microsoft.com/office/officeart/2005/8/layout/cycle2"/>
    <dgm:cxn modelId="{7BC9C2C3-73ED-4AE4-B796-49F1626F532C}" type="presOf" srcId="{F4FAD8C1-E3A3-4F42-A9D4-7A6E32257EDB}" destId="{19FF8211-DE74-405E-A3F5-9F31924B26E6}" srcOrd="1" destOrd="0" presId="urn:microsoft.com/office/officeart/2005/8/layout/cycle2"/>
    <dgm:cxn modelId="{69F687E1-0824-4D0E-A933-9711A5DF48C4}" type="presOf" srcId="{BB79C176-4E98-418C-9CF2-BAB142CEB8E6}" destId="{14AE6264-F4D4-4A86-B6CC-9D3350837284}" srcOrd="1" destOrd="0" presId="urn:microsoft.com/office/officeart/2005/8/layout/cycle2"/>
    <dgm:cxn modelId="{BBF64FE8-A4F7-4328-A0F9-A2476CAACD19}" type="presOf" srcId="{3C29D595-B9E7-4AC9-B01D-FE52896ABE21}" destId="{733B463C-5CC6-48F1-ABBD-0C446BC9FD34}" srcOrd="0" destOrd="0" presId="urn:microsoft.com/office/officeart/2005/8/layout/cycle2"/>
    <dgm:cxn modelId="{C9B166EA-AAB0-43B9-8F2E-6804497CB739}" type="presOf" srcId="{8E00C5CF-8064-48A7-9C8B-31BBF66F746A}" destId="{4D2FB87C-1928-498C-8B9D-10773295F3D9}" srcOrd="1" destOrd="0" presId="urn:microsoft.com/office/officeart/2005/8/layout/cycle2"/>
    <dgm:cxn modelId="{3FEDE3D7-94F2-4A42-8DF8-1AA4712150C1}" type="presParOf" srcId="{5DC07EB2-F37F-4360-B3D6-A6CA2BEB8A99}" destId="{733B463C-5CC6-48F1-ABBD-0C446BC9FD34}" srcOrd="0" destOrd="0" presId="urn:microsoft.com/office/officeart/2005/8/layout/cycle2"/>
    <dgm:cxn modelId="{74E3A128-BB2F-44A9-9F71-94962258C4FC}" type="presParOf" srcId="{5DC07EB2-F37F-4360-B3D6-A6CA2BEB8A99}" destId="{B645F87A-D8CD-455A-8396-9EE34E444E69}" srcOrd="1" destOrd="0" presId="urn:microsoft.com/office/officeart/2005/8/layout/cycle2"/>
    <dgm:cxn modelId="{25AFF5C7-AE41-4CC6-A417-3BB259206C60}" type="presParOf" srcId="{B645F87A-D8CD-455A-8396-9EE34E444E69}" destId="{4D2FB87C-1928-498C-8B9D-10773295F3D9}" srcOrd="0" destOrd="0" presId="urn:microsoft.com/office/officeart/2005/8/layout/cycle2"/>
    <dgm:cxn modelId="{370B7F11-D03D-474F-90F1-4BD8F1800F9E}" type="presParOf" srcId="{5DC07EB2-F37F-4360-B3D6-A6CA2BEB8A99}" destId="{0E8F0169-8E0D-4798-A7F0-BB53FEDB2922}" srcOrd="2" destOrd="0" presId="urn:microsoft.com/office/officeart/2005/8/layout/cycle2"/>
    <dgm:cxn modelId="{EEB34F2C-9C59-45B6-917E-0519FB50DC0E}" type="presParOf" srcId="{5DC07EB2-F37F-4360-B3D6-A6CA2BEB8A99}" destId="{BAFA6F36-9F92-40B8-9FB7-9E75B288E3D0}" srcOrd="3" destOrd="0" presId="urn:microsoft.com/office/officeart/2005/8/layout/cycle2"/>
    <dgm:cxn modelId="{84C73716-6BFC-4228-BFA8-2928CAE67086}" type="presParOf" srcId="{BAFA6F36-9F92-40B8-9FB7-9E75B288E3D0}" destId="{19FF8211-DE74-405E-A3F5-9F31924B26E6}" srcOrd="0" destOrd="0" presId="urn:microsoft.com/office/officeart/2005/8/layout/cycle2"/>
    <dgm:cxn modelId="{D4F3AF38-6AC9-4974-AB6E-E6843EB500CB}" type="presParOf" srcId="{5DC07EB2-F37F-4360-B3D6-A6CA2BEB8A99}" destId="{D5A1C2C4-A03C-4A33-8BB0-16BDAB052231}" srcOrd="4" destOrd="0" presId="urn:microsoft.com/office/officeart/2005/8/layout/cycle2"/>
    <dgm:cxn modelId="{B168FF39-FA3D-418E-8869-EFAF826426E9}" type="presParOf" srcId="{5DC07EB2-F37F-4360-B3D6-A6CA2BEB8A99}" destId="{0A6AACE0-A005-4445-A4E2-8F402B84E993}" srcOrd="5" destOrd="0" presId="urn:microsoft.com/office/officeart/2005/8/layout/cycle2"/>
    <dgm:cxn modelId="{8A7C3663-7D77-47C4-A001-523D4E8AA558}" type="presParOf" srcId="{0A6AACE0-A005-4445-A4E2-8F402B84E993}" destId="{16BEB048-56AC-49BA-BE02-8DE6BFE7B165}" srcOrd="0" destOrd="0" presId="urn:microsoft.com/office/officeart/2005/8/layout/cycle2"/>
    <dgm:cxn modelId="{A428808C-BAB6-490C-AFC2-E73C2DE2EEFF}" type="presParOf" srcId="{5DC07EB2-F37F-4360-B3D6-A6CA2BEB8A99}" destId="{C6635BE3-3BE4-4FFB-8C1C-C39F68403D57}" srcOrd="6" destOrd="0" presId="urn:microsoft.com/office/officeart/2005/8/layout/cycle2"/>
    <dgm:cxn modelId="{15B8AB00-7784-4C55-AF3E-033C88FBF1F9}" type="presParOf" srcId="{5DC07EB2-F37F-4360-B3D6-A6CA2BEB8A99}" destId="{0DA876D3-07B4-45DC-8363-26B08E3333E4}" srcOrd="7" destOrd="0" presId="urn:microsoft.com/office/officeart/2005/8/layout/cycle2"/>
    <dgm:cxn modelId="{FBE85D2A-9CD8-4646-99E5-D41EB19A901B}" type="presParOf" srcId="{0DA876D3-07B4-45DC-8363-26B08E3333E4}" destId="{14AE6264-F4D4-4A86-B6CC-9D33508372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B463C-5CC6-48F1-ABBD-0C446BC9FD34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</a:t>
          </a:r>
        </a:p>
      </dsp:txBody>
      <dsp:txXfrm>
        <a:off x="3450817" y="255431"/>
        <a:ext cx="1226365" cy="1226365"/>
      </dsp:txXfrm>
    </dsp:sp>
    <dsp:sp modelId="{B645F87A-D8CD-455A-8396-9EE34E444E69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5136" y="1555315"/>
        <a:ext cx="322335" cy="351205"/>
      </dsp:txXfrm>
    </dsp:sp>
    <dsp:sp modelId="{0E8F0169-8E0D-4798-A7F0-BB53FEDB2922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Sqlite3</a:t>
          </a:r>
        </a:p>
      </dsp:txBody>
      <dsp:txXfrm>
        <a:off x="5291536" y="2096150"/>
        <a:ext cx="1226365" cy="1226365"/>
      </dsp:txXfrm>
    </dsp:sp>
    <dsp:sp modelId="{BAFA6F36-9F92-40B8-9FB7-9E75B288E3D0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881247" y="3396034"/>
        <a:ext cx="322335" cy="351205"/>
      </dsp:txXfrm>
    </dsp:sp>
    <dsp:sp modelId="{D5A1C2C4-A03C-4A33-8BB0-16BDAB052231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Pyinstaller</a:t>
          </a:r>
        </a:p>
      </dsp:txBody>
      <dsp:txXfrm>
        <a:off x="3450817" y="3936869"/>
        <a:ext cx="1226365" cy="1226365"/>
      </dsp:txXfrm>
    </dsp:sp>
    <dsp:sp modelId="{0A6AACE0-A005-4445-A4E2-8F402B84E993}">
      <dsp:nvSpPr>
        <dsp:cNvPr id="0" name=""/>
        <dsp:cNvSpPr/>
      </dsp:nvSpPr>
      <dsp:spPr>
        <a:xfrm rot="2604595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941510" y="3415838"/>
        <a:ext cx="322335" cy="351205"/>
      </dsp:txXfrm>
    </dsp:sp>
    <dsp:sp modelId="{C6635BE3-3BE4-4FFB-8C1C-C39F68403D57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1"/>
            <a:t>Tkinter</a:t>
          </a:r>
        </a:p>
      </dsp:txBody>
      <dsp:txXfrm>
        <a:off x="1610097" y="2096150"/>
        <a:ext cx="1226365" cy="1226365"/>
      </dsp:txXfrm>
    </dsp:sp>
    <dsp:sp modelId="{0DA876D3-07B4-45DC-8363-26B08E3333E4}">
      <dsp:nvSpPr>
        <dsp:cNvPr id="0" name=""/>
        <dsp:cNvSpPr/>
      </dsp:nvSpPr>
      <dsp:spPr>
        <a:xfrm rot="8056986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21484" y="1573138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93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0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6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6F69-C4D6-4853-9A82-84D57413A8E7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B22C-F523-44F5-A2F3-08D0D727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sr-Cyrl-R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Вренчев Александар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sr-Cyrl-RS" sz="18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 за евиденцију синдикалне продаје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- завршни рад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2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30F-85E2-EDCC-BA1F-DF75989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	provera unetih podataka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80916C-8B0F-B9D5-7618-7774FBA78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42" y="2249488"/>
            <a:ext cx="7333740" cy="3541712"/>
          </a:xfrm>
        </p:spPr>
      </p:pic>
    </p:spTree>
    <p:extLst>
      <p:ext uri="{BB962C8B-B14F-4D97-AF65-F5344CB8AC3E}">
        <p14:creationId xmlns:p14="http://schemas.microsoft.com/office/powerpoint/2010/main" val="337796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47012"/>
            <a:ext cx="8791575" cy="2387600"/>
          </a:xfrm>
        </p:spPr>
        <p:txBody>
          <a:bodyPr/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          </a:t>
            </a:r>
            <a:r>
              <a:rPr lang="en-US" sz="32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Python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E7211-0FE5-70D0-9212-25B4BE85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95" y="2536832"/>
            <a:ext cx="2384809" cy="17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      </a:t>
            </a:r>
            <a:r>
              <a:rPr lang="en-US" sz="32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TKINTER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D0EEF-DF13-6EB6-B7C1-2DBD3450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06" y="2189011"/>
            <a:ext cx="2865387" cy="32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      </a:t>
            </a:r>
            <a:r>
              <a:rPr lang="en-US" sz="32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SQLITE3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F93F-6FF7-C1DE-771D-8DCA796F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42" y="2291888"/>
            <a:ext cx="6848915" cy="20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32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Pyinstaller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AA97C-417A-47FB-EEAD-C49873EE4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30" y="2165264"/>
            <a:ext cx="6238339" cy="31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A16-9822-4048-2A8B-A173B501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>
              <a:spcBef>
                <a:spcPts val="7800"/>
              </a:spcBef>
              <a:spcAft>
                <a:spcPts val="3600"/>
              </a:spcAft>
            </a:pPr>
            <a: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AF1-319E-B0CC-A77D-35A51246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4838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0C20BC-8C3B-8F84-F9B6-11A928F23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6784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30F-85E2-EDCC-BA1F-DF75989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	</a:t>
            </a:r>
            <a:r>
              <a:rPr lang="en-US" dirty="0"/>
              <a:t>Grafi</a:t>
            </a:r>
            <a:r>
              <a:rPr lang="sr-Latn-RS" dirty="0"/>
              <a:t>čki korisnički interfejs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5FD06-AF23-E0A7-8B8A-1B89F9AAE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43" y="2249488"/>
            <a:ext cx="7333740" cy="3541712"/>
          </a:xfrm>
        </p:spPr>
      </p:pic>
    </p:spTree>
    <p:extLst>
      <p:ext uri="{BB962C8B-B14F-4D97-AF65-F5344CB8AC3E}">
        <p14:creationId xmlns:p14="http://schemas.microsoft.com/office/powerpoint/2010/main" val="57339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30F-85E2-EDCC-BA1F-DF75989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	</a:t>
            </a:r>
            <a:r>
              <a:rPr lang="en-US" dirty="0"/>
              <a:t>	  BAza podataka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BA4FD-94F8-0B0C-2F65-A35A49B3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87" y="2163590"/>
            <a:ext cx="6701450" cy="4270311"/>
          </a:xfrm>
        </p:spPr>
      </p:pic>
    </p:spTree>
    <p:extLst>
      <p:ext uri="{BB962C8B-B14F-4D97-AF65-F5344CB8AC3E}">
        <p14:creationId xmlns:p14="http://schemas.microsoft.com/office/powerpoint/2010/main" val="233838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30F-85E2-EDCC-BA1F-DF75989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provera ispravnosti unetih podataka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E3FCD4-1539-C096-DA04-5B99C297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80" y="2249488"/>
            <a:ext cx="7368265" cy="3541712"/>
          </a:xfrm>
        </p:spPr>
      </p:pic>
    </p:spTree>
    <p:extLst>
      <p:ext uri="{BB962C8B-B14F-4D97-AF65-F5344CB8AC3E}">
        <p14:creationId xmlns:p14="http://schemas.microsoft.com/office/powerpoint/2010/main" val="348113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117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Times New Roman</vt:lpstr>
      <vt:lpstr>Times New Roman CYR</vt:lpstr>
      <vt:lpstr>Tw Cen MT</vt:lpstr>
      <vt:lpstr>Circuit</vt:lpstr>
      <vt:lpstr>   Вренчев Александар    Python Програм за евиденцију синдикалне продаје  </vt:lpstr>
      <vt:lpstr>             Python      </vt:lpstr>
      <vt:lpstr>         TKINTER      </vt:lpstr>
      <vt:lpstr>         SQLITE3      </vt:lpstr>
      <vt:lpstr>   Pyinstaller      </vt:lpstr>
      <vt:lpstr>         </vt:lpstr>
      <vt:lpstr>  Grafički korisnički interfejs</vt:lpstr>
      <vt:lpstr>     BAza podataka</vt:lpstr>
      <vt:lpstr> provera ispravnosti unetih podataka</vt:lpstr>
      <vt:lpstr>  provera unetih podataka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Вренчев Александар    Python Програм за евиденцију синдикалне продаје  </dc:title>
  <dc:creator>Aleksandar</dc:creator>
  <cp:lastModifiedBy>Aleksandar</cp:lastModifiedBy>
  <cp:revision>4</cp:revision>
  <dcterms:created xsi:type="dcterms:W3CDTF">2022-07-08T09:16:41Z</dcterms:created>
  <dcterms:modified xsi:type="dcterms:W3CDTF">2022-07-08T09:51:55Z</dcterms:modified>
</cp:coreProperties>
</file>