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0" r:id="rId15"/>
    <p:sldId id="272" r:id="rId16"/>
    <p:sldId id="289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CB94C-50AF-D94D-99D4-19365886473C}" v="76" dt="2025-06-05T13:58:42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46" autoAdjust="0"/>
    <p:restoredTop sz="82245" autoAdjust="0"/>
  </p:normalViewPr>
  <p:slideViewPr>
    <p:cSldViewPr snapToGrid="0">
      <p:cViewPr varScale="1">
        <p:scale>
          <a:sx n="82" d="100"/>
          <a:sy n="82" d="100"/>
        </p:scale>
        <p:origin x="176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B66A-61E8-4977-981D-37B0E6D11D4E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1D913-D4DF-4081-B196-E6CF803FAB0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231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D7D6F-E217-1375-E240-53E0C94C8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C9868D70-A4A0-747E-6318-F52DC1743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E7F58FA0-2802-7821-5EE5-CE9654297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957FEFD-DA9E-3357-B4D9-777AECE5C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896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850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DF5A-B2B8-C34C-AB3F-CE98D5FC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8CC08EA8-CF06-A451-5119-6E0067B0A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718BAF9E-B171-8B1D-D03F-0DF2648A6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B70622A-67A7-9B27-4FE7-CDC3B8205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741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2FA4D-FD0B-D2E6-ACE3-1CF8C0E75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E33CEC11-7AE5-C4AD-253A-30D935CBF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1CFBE7B8-0742-8694-15A1-5CF5D9931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F215954-53CC-634E-4F2F-27E7B62C5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094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FD1D4-91A6-DBB2-9B5C-F89E027A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5B2DB036-F8AA-B221-9303-F6596787A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E58E44C6-F1EB-C9DD-11DF-771F2D2D0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9C44586-D63C-6D33-C1C4-4CEEF7FE0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985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DDB5-EC9A-FBD9-4B71-5B4E7F57A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A0900880-3258-37A4-CDEF-1220F8722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2B0C7230-D59B-5EE9-C4EE-9380F3A73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F886472-7E6E-DD28-F6B1-872340A8E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4777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F3769-D6D3-B547-2A11-1DAF435CC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F8B61D66-7F4D-1AC3-1815-1BC0D2245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6BDCED69-9780-5E7B-3722-481EADB2B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A2613E1-155E-E8DB-9451-049B796AE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78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A865B-F0A2-5399-1543-8D39A48E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642B6C02-0020-CD18-440F-EC5D2B298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8AED5C72-E2FD-84D3-8FB9-3685B3C07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7D10A9C-1B0B-04B6-D19B-135517183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1D913-D4DF-4081-B196-E6CF803FAB08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714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b="0" i="0" dirty="0">
              <a:effectLst/>
              <a:latin typeface="Söhne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1D913-D4DF-4081-B196-E6CF803FAB08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50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C863B9-681D-C158-2CF4-448E8EAA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764E49D-0B7F-6B3F-26BC-35DCBA599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7AD196D-A863-5DEE-2653-8ED9C587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DA1D4C-AFF2-D7A9-FFF3-EAD440C4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C73662-C21B-F3D6-3FDA-EDFDC25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04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DC48BC-C631-0E35-901E-A8A0CB90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0C9CC92-B898-D286-B28E-002EA6D76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263CB2E-BBF7-39D3-C4FD-E6AE1D3F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8D7B48-CF21-B482-CAA9-11B96F3E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528BFF-3158-ABAB-CBBB-09D0DFCC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534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ABF9D6E-16D8-9473-BFD3-47FA45BB2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A48320B-E2EA-6058-8AEC-79C5CE15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5488EA-31C4-A0F6-2A69-9D39893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C3E30A-9FA2-3B27-9E07-A484C170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10E6DFF-7CE7-D148-FC20-9E74ED2D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94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7939E7-1E48-7BB0-CF24-50F93929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6F2895-86D8-D7F0-90FE-357603C0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BFF4415-16B5-7DA1-9325-86F6C7F2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4D6245-25F4-9705-833E-424941B8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28D1E3-6FBF-2D68-7721-B22A7ED9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450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9479C7-AB0F-EF9E-E428-8BDC4518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F09CCA6-D1D2-A466-D091-99D8552B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C29F0D4-9E95-89FD-9DE9-399B93FA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A8ABDD-DE03-B5F4-31B6-F8847302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076CE4-F781-150A-A731-AC8E6E56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017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A74D4EB-FA4E-09A0-E534-8652A233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678E2F-20DD-0751-C0D0-2539945E9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ECA6775-73D8-7FCD-7EF2-49002449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608DFA1-BE4C-2F5E-1ED2-4FE612E5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46BFD86-669D-2E5F-AE52-D175994C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E6BAEF9-F52E-CD12-0DF2-DF86404D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87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9A742E-89D1-6692-3636-B48D92C8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C429436-BDE8-5F82-2D87-F74D7136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2AB5F7A-3065-E167-5368-A43019E4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8D7487A-8E4C-76DF-FE71-DAC1C2938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EBD897F-6F17-DF21-3072-EE70A49A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A119077-0908-060A-2701-DAC4CC97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208F658-0901-9B14-3166-B2AFD316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2879C26-8E93-DA6C-BF1E-D74DAE98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186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7766F6E-C081-885B-C260-7DAD3506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4E6248C-CE11-FAD2-AD00-9BD1E5A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6CB51F5-B349-4440-971F-410A025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7B4C81-B776-B18E-A890-6445165C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365E49B-A0CF-4E05-F1FD-A052898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148CF4D-4254-51FA-0C15-3C7E806C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7B3FB00-EB38-244B-E135-D4B917FB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731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D72FC1-F278-FA64-245E-4F8CD009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3036724-DBDC-508F-2D6B-2610A20C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218D800-BA36-7272-D89F-1EEAFF2A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03E2DA8-95A5-D009-CAB9-FC2E1569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2B2EA94-6A59-8494-93DE-C770698B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E1BEEC1-D452-426B-9558-1CCF4803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221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20903E-B776-2766-6DD7-12F3C545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17F8F38-AF2D-9628-765A-A2083907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DD16A7F-3A14-74FD-1516-694F380A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82B8482-6CD4-A9C9-5DAD-89E43D04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816EAF-9851-5A16-4E97-9151A5BA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E3914B5-A3E5-E2FC-61B6-F88708D6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568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67F950A-27AF-78A0-F910-8AC82370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C5519F0-8E24-CA53-1466-C02D19781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8D140C-8AFA-7D05-99F0-0C2C2A7A7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8787-3456-4A8B-A039-1261074D82E6}" type="datetimeFigureOut">
              <a:rPr lang="nb-NO" smtClean="0"/>
              <a:t>06.06.2025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4C99E09-A904-5A6C-91A7-1F4DBFE06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FD4FE1-F480-710D-2BE9-6711E5F73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5BFA-0CA6-44DE-A5A2-99F7941D96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37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BB181D6-0C0F-19D8-4542-A32D8DDD8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nb-NO" sz="4400" dirty="0">
                <a:solidFill>
                  <a:srgbClr val="FFFFFF"/>
                </a:solidFill>
                <a:latin typeface="Consolas" panose="020B0609020204030204" pitchFamily="49" charset="0"/>
              </a:rPr>
              <a:t>IT-Workshop V25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57B9476-8AE5-DC35-E28B-994BE3515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2567" y="3997673"/>
            <a:ext cx="7178723" cy="2041342"/>
          </a:xfrm>
        </p:spPr>
        <p:txBody>
          <a:bodyPr>
            <a:normAutofit lnSpcReduction="10000"/>
          </a:bodyPr>
          <a:lstStyle/>
          <a:p>
            <a:pPr algn="l"/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Hvordan skrive kode som Aleksander vil like</a:t>
            </a:r>
          </a:p>
          <a:p>
            <a:pPr algn="l"/>
            <a:endParaRPr lang="nb-NO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endParaRPr lang="nb-NO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algn="l"/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Av Aleksander L. Fedøy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ABF1BD-BEEA-D29B-4A86-026F9D66D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"/>
          <a:stretch/>
        </p:blipFill>
        <p:spPr bwMode="auto">
          <a:xfrm>
            <a:off x="850710" y="3437105"/>
            <a:ext cx="2306459" cy="231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11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802FE-5A67-F266-4A9B-3E3D26E8E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7B1530-4A02-0BDB-5743-55891A4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8FDDA-6930-D02B-E1F2-219CF244C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66FE1-0004-A74B-E63B-FD3996F7E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43119-C8D4-DF5B-3111-2C85B4B4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116F6C-AED3-2891-B322-A9623E584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F13D27B-91BA-74F7-8C4B-31F63D35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tidlig returnering?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583EFB65-6C03-A8A6-59EB-F132CD4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Handler om å avslutte en funksjon så snart svaret er kjent</a:t>
            </a:r>
          </a:p>
        </p:txBody>
      </p:sp>
    </p:spTree>
    <p:extLst>
      <p:ext uri="{BB962C8B-B14F-4D97-AF65-F5344CB8AC3E}">
        <p14:creationId xmlns:p14="http://schemas.microsoft.com/office/powerpoint/2010/main" val="379892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9EF74-97B6-CC15-5356-5B968D4D2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5E40E2-EF6B-0E03-97B3-2D3829A1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6C31F-CCAC-1802-87D3-62ADBD062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EF4CD2-28F5-74A3-6627-899EB5F9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AC1BDD-4429-94F3-44FA-B0C0EE5BF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2E3D2E-6A31-1752-8F5C-CE19867B8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500D924-34F7-DEE3-4F3F-B162568B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tidlig returnering?</a:t>
            </a:r>
          </a:p>
        </p:txBody>
      </p:sp>
      <p:sp>
        <p:nvSpPr>
          <p:cNvPr id="6" name="Pil høyre 5">
            <a:extLst>
              <a:ext uri="{FF2B5EF4-FFF2-40B4-BE49-F238E27FC236}">
                <a16:creationId xmlns:a16="http://schemas.microsoft.com/office/drawing/2014/main" id="{E3B529EA-71C0-E5C4-4B98-AE03AB3582F9}"/>
              </a:ext>
            </a:extLst>
          </p:cNvPr>
          <p:cNvSpPr/>
          <p:nvPr/>
        </p:nvSpPr>
        <p:spPr>
          <a:xfrm>
            <a:off x="5423186" y="4014787"/>
            <a:ext cx="984221" cy="828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267BDD11-DD71-D188-A0F9-AD2C91E6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2668587"/>
            <a:ext cx="4560977" cy="3288868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BB780520-28D4-F1FA-1E43-9E28BACB8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17" y="3028805"/>
            <a:ext cx="5217491" cy="28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1C763-1B71-6A14-5762-60A09DE35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66BA34-0490-144F-8E78-194CB9A8D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D8367-05F0-3903-6F83-967C5634B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BC780F-5F81-78AC-29D3-4A61E9828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B3F3C-E544-829A-F3EC-41BBBBA8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868A80-51AF-0D50-01D6-A0D41C7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165E7E-3D92-CABD-96F9-2FAA4D6D9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D6FA93-E899-70DF-52D8-43D5CE53D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9940EA-39DC-7CD4-D1D5-E3544E5A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FCD1E257-6CCB-4B86-1B2E-78090B0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1212"/>
          </a:xfrm>
        </p:spPr>
        <p:txBody>
          <a:bodyPr anchor="ctr"/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Hvorfor passer if-invertering og tidlig returnering så godt sammen?</a:t>
            </a:r>
            <a:endParaRPr lang="nb-NO" dirty="0"/>
          </a:p>
        </p:txBody>
      </p:sp>
      <p:pic>
        <p:nvPicPr>
          <p:cNvPr id="1026" name="Picture 2" descr="Kronk &quot;Oh, yeah. It's all coming together.&quot; (Based on original 1080p  Blu-Ray PNG Screenshot) (1822x1080p) : r/MemeRestoration">
            <a:extLst>
              <a:ext uri="{FF2B5EF4-FFF2-40B4-BE49-F238E27FC236}">
                <a16:creationId xmlns:a16="http://schemas.microsoft.com/office/drawing/2014/main" id="{3A3A1312-6114-213C-D556-514158F4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31" y="4374601"/>
            <a:ext cx="3868097" cy="22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75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243D7-F1DF-BEFC-4D5B-209DB6D69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E25CED-C2B1-400E-294F-AA6D7133B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D8FE6-4315-EE8D-0ED7-F44DCD3E1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B793C-55BF-B160-0FDC-ED2ED466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071AE-A4C0-06ED-6FC2-E3FE26BA2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768B4-3A6E-4385-63C3-5D8F3F78B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49162C6-76EB-EB38-A09E-09747A7D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‘galt’ med denne koden????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EB085C12-1A53-D669-5E88-BEE800D5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98" y="1617525"/>
            <a:ext cx="57658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3C17F8-E233-173C-BCA5-12F25780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923F38-0658-04C2-3C8E-9B3D27CD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D57AF5-A8EE-2B6F-152B-27A54DA8A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22685-CDAD-2EE1-929E-F45B9C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3F702-305E-04D6-99FC-DA737E916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8A8CB-90FF-AFE9-F4B6-614C554D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BAC0BF-4F66-86E2-386F-90433EAB1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138329-B467-B4A2-1037-AC321FC3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53AE3-D641-C7E5-1720-7FCD472B3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46065237-47BE-B7ED-B59A-C8ED47B2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1212"/>
          </a:xfrm>
        </p:spPr>
        <p:txBody>
          <a:bodyPr anchor="ctr"/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Q&amp;A</a:t>
            </a:r>
            <a:endParaRPr lang="nb-NO" dirty="0"/>
          </a:p>
        </p:txBody>
      </p:sp>
      <p:pic>
        <p:nvPicPr>
          <p:cNvPr id="4098" name="Picture 2" descr="Itsallcomingtogether memes. Best Collection of funny Itsallcomingtogether  pictures on iFunny">
            <a:extLst>
              <a:ext uri="{FF2B5EF4-FFF2-40B4-BE49-F238E27FC236}">
                <a16:creationId xmlns:a16="http://schemas.microsoft.com/office/drawing/2014/main" id="{FD094600-6072-A673-1644-0A78A4720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5"/>
          <a:stretch>
            <a:fillRect/>
          </a:stretch>
        </p:blipFill>
        <p:spPr bwMode="auto">
          <a:xfrm>
            <a:off x="7157663" y="4106285"/>
            <a:ext cx="4430453" cy="247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7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EDD8E-D3F2-306C-7F8A-2736BE7E6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616E8B-03AD-A1FC-B731-1585C3290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BA953D-7BDE-9140-FCCE-E231F20B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F1FFD9-1C34-7EAC-0E04-4363E60CE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72C3E-E991-DA9D-BC3A-022577055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46334C-57D8-819E-2944-491ED09F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E075178-A8F8-E259-8049-74517480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pPr algn="ctr"/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Praktisk øving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FFB85DC8-105C-C363-43EA-DFE087BA1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b-NO" sz="9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bit.ly</a:t>
            </a:r>
            <a:r>
              <a:rPr lang="nb-NO" sz="9600" b="1" dirty="0">
                <a:latin typeface="Consolas" panose="020B0609020204030204" pitchFamily="49" charset="0"/>
                <a:cs typeface="Consolas" panose="020B0609020204030204" pitchFamily="49" charset="0"/>
              </a:rPr>
              <a:t>/455DOwE</a:t>
            </a:r>
          </a:p>
          <a:p>
            <a:pPr marL="0" indent="0" algn="ctr">
              <a:buNone/>
            </a:pP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Oppgavene ligger under /</a:t>
            </a:r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tasks</a:t>
            </a:r>
            <a:endParaRPr lang="nb-NO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0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A813B878-7122-D144-8607-A634DD2E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Takk for meg!</a:t>
            </a:r>
          </a:p>
        </p:txBody>
      </p:sp>
    </p:spTree>
    <p:extLst>
      <p:ext uri="{BB962C8B-B14F-4D97-AF65-F5344CB8AC3E}">
        <p14:creationId xmlns:p14="http://schemas.microsoft.com/office/powerpoint/2010/main" val="173821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E7FDD-8778-6321-46D5-FA25C873B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106F47-A78C-EA01-982F-6B24A9F9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0C02E-9086-D9EC-743F-1A1E1A1DF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D508CE-E05F-1748-32C3-AAC406C52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653A2E-E8B3-497F-F12F-AEC4758A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91E723-E911-27B9-2FAA-A42A6BE9C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FF689-CAF4-2722-5B84-C560BB51E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05B3AD-9319-14EB-05F3-F8C3D5E52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44F42-3358-2A97-D61C-A55D841B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F3D1F62E-7EAF-70F0-6500-08A4ED3D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0" y="554473"/>
            <a:ext cx="3177887" cy="2672535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755FA05-7D36-85BE-D7CD-9D34B35B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10" y="1553941"/>
            <a:ext cx="2977798" cy="2375041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CB64AB43-5DBA-F3CD-A2AF-A16EDFF40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21" y="3788136"/>
            <a:ext cx="3162012" cy="2393400"/>
          </a:xfrm>
          <a:prstGeom prst="rect">
            <a:avLst/>
          </a:prstGeom>
        </p:spPr>
      </p:pic>
      <p:pic>
        <p:nvPicPr>
          <p:cNvPr id="24" name="Bilde 23">
            <a:extLst>
              <a:ext uri="{FF2B5EF4-FFF2-40B4-BE49-F238E27FC236}">
                <a16:creationId xmlns:a16="http://schemas.microsoft.com/office/drawing/2014/main" id="{1F0F374A-F48E-2DE9-64D3-63D50217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930"/>
          <a:stretch>
            <a:fillRect/>
          </a:stretch>
        </p:blipFill>
        <p:spPr>
          <a:xfrm>
            <a:off x="6328093" y="1465065"/>
            <a:ext cx="5293617" cy="3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2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D1A984D-93A5-012B-E5CA-3E0301B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Plan for workshopen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A813B878-7122-D144-8607-A634DD2E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6498663" cy="50912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b-NO" sz="2400" b="1" dirty="0">
                <a:latin typeface="Consolas" panose="020B0609020204030204" pitchFamily="49" charset="0"/>
              </a:rPr>
              <a:t>1. Hvorfor er god kode viktig?</a:t>
            </a:r>
          </a:p>
          <a:p>
            <a:pPr marL="0" indent="0">
              <a:buNone/>
            </a:pPr>
            <a:r>
              <a:rPr lang="nb-NO" sz="2400" b="1" dirty="0">
                <a:latin typeface="Consolas" panose="020B0609020204030204" pitchFamily="49" charset="0"/>
              </a:rPr>
              <a:t>2. Introduksjon til if-invertering og tidlig returnering</a:t>
            </a:r>
          </a:p>
          <a:p>
            <a:pPr marL="0" indent="0">
              <a:buNone/>
            </a:pPr>
            <a:r>
              <a:rPr lang="nb-NO" sz="2400" b="1" dirty="0">
                <a:latin typeface="Consolas" panose="020B0609020204030204" pitchFamily="49" charset="0"/>
              </a:rPr>
              <a:t>3. Live </a:t>
            </a:r>
            <a:r>
              <a:rPr lang="nb-NO" sz="2400" b="1" dirty="0" err="1">
                <a:latin typeface="Consolas" panose="020B0609020204030204" pitchFamily="49" charset="0"/>
              </a:rPr>
              <a:t>refaktorisering</a:t>
            </a:r>
            <a:endParaRPr lang="nb-NO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2400" b="1" dirty="0">
                <a:latin typeface="Consolas" panose="020B0609020204030204" pitchFamily="49" charset="0"/>
              </a:rPr>
              <a:t>4. </a:t>
            </a:r>
            <a:r>
              <a:rPr lang="nb-NO" sz="2400" b="1" dirty="0" err="1">
                <a:latin typeface="Consolas" panose="020B0609020204030204" pitchFamily="49" charset="0"/>
              </a:rPr>
              <a:t>Opggavejobbing</a:t>
            </a:r>
            <a:endParaRPr lang="nb-NO" sz="2400" b="1" dirty="0">
              <a:latin typeface="Consolas" panose="020B0609020204030204" pitchFamily="49" charset="0"/>
            </a:endParaRP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F637575-B9CA-8B60-AB83-59574F60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21" y="2395083"/>
            <a:ext cx="3452070" cy="34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8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8A0AA-5DC4-D92B-8D00-FC407FC6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F9978E1-2C9D-7227-ABF4-907FCF3F5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E455C-1A0E-B48B-2CA4-DA449137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0E514-2DBD-DC59-EAA5-E66C470F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C0B82D-0E34-064E-4999-EE5DF99F1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F8BAB0-5142-BCE8-5484-E8F9F401D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6C9B66-7810-5352-6879-2CC4825F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Hvorfor er god kode viktig?</a:t>
            </a:r>
          </a:p>
        </p:txBody>
      </p:sp>
      <p:pic>
        <p:nvPicPr>
          <p:cNvPr id="18" name="Bilde 17">
            <a:extLst>
              <a:ext uri="{FF2B5EF4-FFF2-40B4-BE49-F238E27FC236}">
                <a16:creationId xmlns:a16="http://schemas.microsoft.com/office/drawing/2014/main" id="{AFF56666-1D71-EBFB-10B5-0125DB03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99" y="2263769"/>
            <a:ext cx="9949798" cy="392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D1A984D-93A5-012B-E5CA-3E0301B3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Hvorfor er god kode viktig?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A813B878-7122-D144-8607-A634DD2E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Vi har begrenset "mental RAM»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Å skrive bedre kode skjerper deg som utvikler</a:t>
            </a:r>
            <a:endParaRPr lang="nb-N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60928-1049-49B7-0194-3E715D26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EE55A-E510-FBC7-3EB2-BA92A8B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41C03-14B8-0030-4E6A-85C30B83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9D6A74-74DF-5113-74D6-2D1ACD7DE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4A70C-C27E-95BB-F758-15D196FF9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D74801-1C0B-1FF6-54B1-4ECA23F5D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E3276F-563A-B3EB-5D3D-511DE99CF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6CDEAC-B108-1EE7-52CA-4099765C9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31A47-C37E-408E-B3E3-EA0D03EDD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0E16DEE0-6191-713C-2FCF-768F8C9D4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1212"/>
          </a:xfrm>
        </p:spPr>
        <p:txBody>
          <a:bodyPr anchor="ctr"/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IF-INVERTERING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199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CD329-471E-AD19-ED43-DFE99D66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AF94D-220D-4829-F11E-212F358B8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6FDD07-A60F-1C40-B99D-EC166BCFE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C8A76-2B25-6AEA-278F-12355D585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6429B0-4F10-84B1-BB3D-45C5DFA84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D8BE0B-3D16-70D9-9902-CAD4D5306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CAB6D5C-4983-51AC-0D5B-D0EF4BAF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if-invertering?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7B929872-19B1-39DB-A4EE-5E15D7EC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597432"/>
            <a:ext cx="11273299" cy="5091235"/>
          </a:xfrm>
        </p:spPr>
        <p:txBody>
          <a:bodyPr anchor="ctr">
            <a:normAutofit/>
          </a:bodyPr>
          <a:lstStyle/>
          <a:p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Handler om å snu logikken i en if-setning til dens motsatte (negasjon)</a:t>
            </a:r>
          </a:p>
          <a:p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erGyldig</a:t>
            </a: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) → </a:t>
            </a:r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nb-NO" b="1" dirty="0" err="1">
                <a:latin typeface="Consolas" panose="020B0609020204030204" pitchFamily="49" charset="0"/>
                <a:cs typeface="Consolas" panose="020B0609020204030204" pitchFamily="49" charset="0"/>
              </a:rPr>
              <a:t>erGyldig</a:t>
            </a:r>
            <a:r>
              <a:rPr lang="nb-NO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612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733AC-63FE-3993-2071-4FE5E94C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33B671-D452-9E36-06F2-C2DDBA06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CBF49F-94B2-979D-04B9-BD084898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DBC3A-01D7-9CF8-719C-0EDFE483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241B2-6A19-0A56-9DAE-7F52B22B9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67F41-5A73-29C5-62E4-ADADDE50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3470362-4A5E-B090-BB01-36DE07F3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7" y="294538"/>
            <a:ext cx="11273302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  <a:latin typeface="Consolas" panose="020B0609020204030204" pitchFamily="49" charset="0"/>
              </a:rPr>
              <a:t>Hva er if-invertering?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7243CDA-B282-985B-AED4-1DCD6F9C6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7" y="3072970"/>
            <a:ext cx="4518477" cy="2737847"/>
          </a:xfrm>
          <a:prstGeom prst="rect">
            <a:avLst/>
          </a:prstGeom>
        </p:spPr>
      </p:pic>
      <p:sp>
        <p:nvSpPr>
          <p:cNvPr id="6" name="Pil høyre 5">
            <a:extLst>
              <a:ext uri="{FF2B5EF4-FFF2-40B4-BE49-F238E27FC236}">
                <a16:creationId xmlns:a16="http://schemas.microsoft.com/office/drawing/2014/main" id="{6DE71C3F-612F-620F-E49A-3B05B6C1DA5D}"/>
              </a:ext>
            </a:extLst>
          </p:cNvPr>
          <p:cNvSpPr/>
          <p:nvPr/>
        </p:nvSpPr>
        <p:spPr>
          <a:xfrm>
            <a:off x="5423186" y="4014787"/>
            <a:ext cx="984221" cy="828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43DC5880-2738-6349-9705-3B06C35E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815" y="3072970"/>
            <a:ext cx="4963834" cy="27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5A7C3B-619C-926D-30EB-025F5338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BF46-C48E-1070-731E-319481C3B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64891-DDFC-BA59-AAAB-48DE260DF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67C2DC-774B-42CE-5D21-2F1DCCF01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D7CFEF-18E9-2B8B-6785-E41184B16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27EF4-D385-BB8E-7A07-B9E67A238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387BA-DB6F-16B5-E7C9-9DAF7FEF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FAF36B-A267-E4E2-A887-E4BA4D66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36721-580D-BE39-E62A-FFFA0F834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BE31EC31-99A4-A2CB-99C6-8F959890F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21212"/>
          </a:xfrm>
        </p:spPr>
        <p:txBody>
          <a:bodyPr anchor="ctr"/>
          <a:lstStyle/>
          <a:p>
            <a:r>
              <a:rPr lang="nb-NO" dirty="0">
                <a:solidFill>
                  <a:srgbClr val="FFFFFF"/>
                </a:solidFill>
                <a:latin typeface="Consolas" panose="020B0609020204030204" pitchFamily="49" charset="0"/>
              </a:rPr>
              <a:t>TIDLIG RETURNERING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49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169</Words>
  <Application>Microsoft Macintosh PowerPoint</Application>
  <PresentationFormat>Widescreen</PresentationFormat>
  <Paragraphs>39</Paragraphs>
  <Slides>16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Söhne</vt:lpstr>
      <vt:lpstr>Office-tema</vt:lpstr>
      <vt:lpstr>IT-Workshop V25</vt:lpstr>
      <vt:lpstr>PowerPoint-presentasjon</vt:lpstr>
      <vt:lpstr>Plan for workshopen</vt:lpstr>
      <vt:lpstr>Hvorfor er god kode viktig?</vt:lpstr>
      <vt:lpstr>Hvorfor er god kode viktig?</vt:lpstr>
      <vt:lpstr>IF-INVERTERING</vt:lpstr>
      <vt:lpstr>Hva er if-invertering?</vt:lpstr>
      <vt:lpstr>Hva er if-invertering?</vt:lpstr>
      <vt:lpstr>TIDLIG RETURNERING</vt:lpstr>
      <vt:lpstr>Hva er tidlig returnering?</vt:lpstr>
      <vt:lpstr>Hva er tidlig returnering?</vt:lpstr>
      <vt:lpstr>Hvorfor passer if-invertering og tidlig returnering så godt sammen?</vt:lpstr>
      <vt:lpstr>Hva er ‘galt’ med denne koden????</vt:lpstr>
      <vt:lpstr>Q&amp;A</vt:lpstr>
      <vt:lpstr>Praktisk øving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INF100 KRÆSJKURS H23</dc:title>
  <dc:creator>Aleksander Ljosdal Fedøy</dc:creator>
  <cp:lastModifiedBy>Fedøy, Aleksander</cp:lastModifiedBy>
  <cp:revision>5</cp:revision>
  <dcterms:created xsi:type="dcterms:W3CDTF">2023-11-11T11:14:45Z</dcterms:created>
  <dcterms:modified xsi:type="dcterms:W3CDTF">2025-06-06T11:51:58Z</dcterms:modified>
</cp:coreProperties>
</file>