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6" r:id="rId3"/>
    <p:sldId id="297" r:id="rId4"/>
    <p:sldId id="290" r:id="rId5"/>
    <p:sldId id="258" r:id="rId6"/>
    <p:sldId id="259" r:id="rId7"/>
    <p:sldId id="260" r:id="rId8"/>
    <p:sldId id="296" r:id="rId9"/>
    <p:sldId id="261" r:id="rId10"/>
    <p:sldId id="293" r:id="rId11"/>
    <p:sldId id="262" r:id="rId12"/>
    <p:sldId id="294" r:id="rId13"/>
    <p:sldId id="270" r:id="rId14"/>
    <p:sldId id="271" r:id="rId15"/>
    <p:sldId id="282" r:id="rId16"/>
    <p:sldId id="283" r:id="rId17"/>
    <p:sldId id="263" r:id="rId18"/>
    <p:sldId id="267" r:id="rId19"/>
    <p:sldId id="272" r:id="rId20"/>
    <p:sldId id="273" r:id="rId21"/>
    <p:sldId id="295" r:id="rId22"/>
    <p:sldId id="274" r:id="rId23"/>
    <p:sldId id="292" r:id="rId24"/>
    <p:sldId id="278" r:id="rId25"/>
    <p:sldId id="264" r:id="rId26"/>
    <p:sldId id="266" r:id="rId27"/>
    <p:sldId id="265" r:id="rId28"/>
    <p:sldId id="268" r:id="rId29"/>
    <p:sldId id="269" r:id="rId30"/>
    <p:sldId id="275" r:id="rId31"/>
    <p:sldId id="276" r:id="rId32"/>
    <p:sldId id="277" r:id="rId33"/>
    <p:sldId id="279" r:id="rId34"/>
    <p:sldId id="280" r:id="rId35"/>
    <p:sldId id="284" r:id="rId36"/>
    <p:sldId id="285" r:id="rId37"/>
    <p:sldId id="286" r:id="rId38"/>
    <p:sldId id="287" r:id="rId39"/>
    <p:sldId id="288" r:id="rId40"/>
    <p:sldId id="289" r:id="rId4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CA80E-D1C3-4B77-983B-77F2CF7E70DA}" v="67" dt="2023-11-16T10:56:31.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8" autoAdjust="0"/>
    <p:restoredTop sz="82259" autoAdjust="0"/>
  </p:normalViewPr>
  <p:slideViewPr>
    <p:cSldViewPr snapToGrid="0">
      <p:cViewPr varScale="1">
        <p:scale>
          <a:sx n="84" d="100"/>
          <a:sy n="84" d="100"/>
        </p:scale>
        <p:origin x="240" y="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ander L. Fedøy" userId="5e0b7b65364fba78" providerId="LiveId" clId="{5B0CA80E-D1C3-4B77-983B-77F2CF7E70DA}"/>
    <pc:docChg chg="undo redo custSel addSld delSld modSld sldOrd">
      <pc:chgData name="Aleksander L. Fedøy" userId="5e0b7b65364fba78" providerId="LiveId" clId="{5B0CA80E-D1C3-4B77-983B-77F2CF7E70DA}" dt="2023-11-17T09:34:51.030" v="5472" actId="20577"/>
      <pc:docMkLst>
        <pc:docMk/>
      </pc:docMkLst>
      <pc:sldChg chg="addSp delSp modSp mod setBg">
        <pc:chgData name="Aleksander L. Fedøy" userId="5e0b7b65364fba78" providerId="LiveId" clId="{5B0CA80E-D1C3-4B77-983B-77F2CF7E70DA}" dt="2023-11-15T13:24:25.169" v="5342" actId="404"/>
        <pc:sldMkLst>
          <pc:docMk/>
          <pc:sldMk cId="2055115421" sldId="256"/>
        </pc:sldMkLst>
        <pc:spChg chg="mod">
          <ac:chgData name="Aleksander L. Fedøy" userId="5e0b7b65364fba78" providerId="LiveId" clId="{5B0CA80E-D1C3-4B77-983B-77F2CF7E70DA}" dt="2023-11-15T13:24:25.169" v="5342" actId="404"/>
          <ac:spMkLst>
            <pc:docMk/>
            <pc:sldMk cId="2055115421" sldId="256"/>
            <ac:spMk id="2" creationId="{8BB181D6-0C0F-19D8-4542-A32D8DDD8494}"/>
          </ac:spMkLst>
        </pc:spChg>
        <pc:spChg chg="mod">
          <ac:chgData name="Aleksander L. Fedøy" userId="5e0b7b65364fba78" providerId="LiveId" clId="{5B0CA80E-D1C3-4B77-983B-77F2CF7E70DA}" dt="2023-11-12T11:38:28.447" v="1142" actId="2711"/>
          <ac:spMkLst>
            <pc:docMk/>
            <pc:sldMk cId="2055115421" sldId="256"/>
            <ac:spMk id="3" creationId="{657B9476-8AE5-DC35-E28B-994BE3515248}"/>
          </ac:spMkLst>
        </pc:spChg>
        <pc:spChg chg="del">
          <ac:chgData name="Aleksander L. Fedøy" userId="5e0b7b65364fba78" providerId="LiveId" clId="{5B0CA80E-D1C3-4B77-983B-77F2CF7E70DA}" dt="2023-11-14T14:36:23.648" v="3436"/>
          <ac:spMkLst>
            <pc:docMk/>
            <pc:sldMk cId="2055115421" sldId="256"/>
            <ac:spMk id="4" creationId="{33C9AB08-0EAF-A28D-1C5D-D6D0D4FFDD19}"/>
          </ac:spMkLst>
        </pc:spChg>
        <pc:spChg chg="add">
          <ac:chgData name="Aleksander L. Fedøy" userId="5e0b7b65364fba78" providerId="LiveId" clId="{5B0CA80E-D1C3-4B77-983B-77F2CF7E70DA}" dt="2023-11-11T11:16:17.492" v="0" actId="26606"/>
          <ac:spMkLst>
            <pc:docMk/>
            <pc:sldMk cId="2055115421" sldId="256"/>
            <ac:spMk id="8" creationId="{577D6B2E-37A3-429E-A37C-F30ED6487282}"/>
          </ac:spMkLst>
        </pc:spChg>
        <pc:spChg chg="add">
          <ac:chgData name="Aleksander L. Fedøy" userId="5e0b7b65364fba78" providerId="LiveId" clId="{5B0CA80E-D1C3-4B77-983B-77F2CF7E70DA}" dt="2023-11-11T11:16:17.492" v="0" actId="26606"/>
          <ac:spMkLst>
            <pc:docMk/>
            <pc:sldMk cId="2055115421" sldId="256"/>
            <ac:spMk id="10" creationId="{5CEAD642-85CF-4750-8432-7C80C901F001}"/>
          </ac:spMkLst>
        </pc:spChg>
        <pc:spChg chg="add">
          <ac:chgData name="Aleksander L. Fedøy" userId="5e0b7b65364fba78" providerId="LiveId" clId="{5B0CA80E-D1C3-4B77-983B-77F2CF7E70DA}" dt="2023-11-11T11:16:17.492" v="0" actId="26606"/>
          <ac:spMkLst>
            <pc:docMk/>
            <pc:sldMk cId="2055115421" sldId="256"/>
            <ac:spMk id="12" creationId="{FA33EEAE-15D5-4119-8C1E-89D943F911EF}"/>
          </ac:spMkLst>
        </pc:spChg>
        <pc:spChg chg="add">
          <ac:chgData name="Aleksander L. Fedøy" userId="5e0b7b65364fba78" providerId="LiveId" clId="{5B0CA80E-D1C3-4B77-983B-77F2CF7E70DA}" dt="2023-11-11T11:16:17.492" v="0" actId="26606"/>
          <ac:spMkLst>
            <pc:docMk/>
            <pc:sldMk cId="2055115421" sldId="256"/>
            <ac:spMk id="14" creationId="{730D8B3B-9B80-4025-B934-26DC7D7CD231}"/>
          </ac:spMkLst>
        </pc:spChg>
        <pc:spChg chg="add">
          <ac:chgData name="Aleksander L. Fedøy" userId="5e0b7b65364fba78" providerId="LiveId" clId="{5B0CA80E-D1C3-4B77-983B-77F2CF7E70DA}" dt="2023-11-11T11:16:17.492" v="0" actId="26606"/>
          <ac:spMkLst>
            <pc:docMk/>
            <pc:sldMk cId="2055115421" sldId="256"/>
            <ac:spMk id="16" creationId="{1064D5D5-227B-4F66-9AEA-46F570E793BD}"/>
          </ac:spMkLst>
        </pc:spChg>
        <pc:spChg chg="add">
          <ac:chgData name="Aleksander L. Fedøy" userId="5e0b7b65364fba78" providerId="LiveId" clId="{5B0CA80E-D1C3-4B77-983B-77F2CF7E70DA}" dt="2023-11-11T11:16:17.492" v="0" actId="26606"/>
          <ac:spMkLst>
            <pc:docMk/>
            <pc:sldMk cId="2055115421" sldId="256"/>
            <ac:spMk id="18" creationId="{646B67A4-D328-4747-A82B-65E84FA46368}"/>
          </ac:spMkLst>
        </pc:spChg>
        <pc:spChg chg="add">
          <ac:chgData name="Aleksander L. Fedøy" userId="5e0b7b65364fba78" providerId="LiveId" clId="{5B0CA80E-D1C3-4B77-983B-77F2CF7E70DA}" dt="2023-11-11T11:16:17.492" v="0" actId="26606"/>
          <ac:spMkLst>
            <pc:docMk/>
            <pc:sldMk cId="2055115421" sldId="256"/>
            <ac:spMk id="20" creationId="{B5A1B09C-1565-46F8-B70F-621C5EB48A09}"/>
          </ac:spMkLst>
        </pc:spChg>
        <pc:spChg chg="add">
          <ac:chgData name="Aleksander L. Fedøy" userId="5e0b7b65364fba78" providerId="LiveId" clId="{5B0CA80E-D1C3-4B77-983B-77F2CF7E70DA}" dt="2023-11-11T11:16:17.492" v="0" actId="26606"/>
          <ac:spMkLst>
            <pc:docMk/>
            <pc:sldMk cId="2055115421" sldId="256"/>
            <ac:spMk id="22" creationId="{8C516CC8-80AC-446C-A56E-9F54B7210402}"/>
          </ac:spMkLst>
        </pc:spChg>
        <pc:picChg chg="add mod">
          <ac:chgData name="Aleksander L. Fedøy" userId="5e0b7b65364fba78" providerId="LiveId" clId="{5B0CA80E-D1C3-4B77-983B-77F2CF7E70DA}" dt="2023-11-11T12:02:37.927" v="873" actId="1076"/>
          <ac:picMkLst>
            <pc:docMk/>
            <pc:sldMk cId="2055115421" sldId="256"/>
            <ac:picMk id="1026" creationId="{42ABF1BD-BEEA-D29B-4A86-026F9D66DEC4}"/>
          </ac:picMkLst>
        </pc:picChg>
      </pc:sldChg>
      <pc:sldChg chg="addSp delSp modSp mod ord setBg">
        <pc:chgData name="Aleksander L. Fedøy" userId="5e0b7b65364fba78" providerId="LiveId" clId="{5B0CA80E-D1C3-4B77-983B-77F2CF7E70DA}" dt="2023-11-17T09:34:51.030" v="5472" actId="20577"/>
        <pc:sldMkLst>
          <pc:docMk/>
          <pc:sldMk cId="251296521" sldId="257"/>
        </pc:sldMkLst>
        <pc:spChg chg="mod">
          <ac:chgData name="Aleksander L. Fedøy" userId="5e0b7b65364fba78" providerId="LiveId" clId="{5B0CA80E-D1C3-4B77-983B-77F2CF7E70DA}" dt="2023-11-12T11:38:37.099" v="1143" actId="2711"/>
          <ac:spMkLst>
            <pc:docMk/>
            <pc:sldMk cId="251296521" sldId="257"/>
            <ac:spMk id="2" creationId="{6D1A984D-93A5-012B-E5CA-3E0301B3865C}"/>
          </ac:spMkLst>
        </pc:spChg>
        <pc:spChg chg="del">
          <ac:chgData name="Aleksander L. Fedøy" userId="5e0b7b65364fba78" providerId="LiveId" clId="{5B0CA80E-D1C3-4B77-983B-77F2CF7E70DA}" dt="2023-11-14T14:34:35.794" v="3427"/>
          <ac:spMkLst>
            <pc:docMk/>
            <pc:sldMk cId="251296521" sldId="257"/>
            <ac:spMk id="3" creationId="{44FCF1B6-0582-53D9-3C12-4808E8011A9B}"/>
          </ac:spMkLst>
        </pc:spChg>
        <pc:spChg chg="add del mod">
          <ac:chgData name="Aleksander L. Fedøy" userId="5e0b7b65364fba78" providerId="LiveId" clId="{5B0CA80E-D1C3-4B77-983B-77F2CF7E70DA}" dt="2023-11-11T11:26:51.099" v="64" actId="26606"/>
          <ac:spMkLst>
            <pc:docMk/>
            <pc:sldMk cId="251296521" sldId="257"/>
            <ac:spMk id="3" creationId="{A813B878-7122-D144-8607-A634DD2E60A0}"/>
          </ac:spMkLst>
        </pc:spChg>
        <pc:spChg chg="add mod">
          <ac:chgData name="Aleksander L. Fedøy" userId="5e0b7b65364fba78" providerId="LiveId" clId="{5B0CA80E-D1C3-4B77-983B-77F2CF7E70DA}" dt="2023-11-12T11:38:47.076" v="1145" actId="2711"/>
          <ac:spMkLst>
            <pc:docMk/>
            <pc:sldMk cId="251296521" sldId="257"/>
            <ac:spMk id="4" creationId="{03B2EF09-1306-5F77-CA45-79842495A49D}"/>
          </ac:spMkLst>
        </pc:spChg>
        <pc:spChg chg="del">
          <ac:chgData name="Aleksander L. Fedøy" userId="5e0b7b65364fba78" providerId="LiveId" clId="{5B0CA80E-D1C3-4B77-983B-77F2CF7E70DA}" dt="2023-11-14T14:36:23.648" v="3436"/>
          <ac:spMkLst>
            <pc:docMk/>
            <pc:sldMk cId="251296521" sldId="257"/>
            <ac:spMk id="5" creationId="{22C40E08-14F0-7DC2-8A38-01621F6C4811}"/>
          </ac:spMkLst>
        </pc:spChg>
        <pc:spChg chg="add mod">
          <ac:chgData name="Aleksander L. Fedøy" userId="5e0b7b65364fba78" providerId="LiveId" clId="{5B0CA80E-D1C3-4B77-983B-77F2CF7E70DA}" dt="2023-11-12T11:39:21.508" v="1149" actId="1076"/>
          <ac:spMkLst>
            <pc:docMk/>
            <pc:sldMk cId="251296521" sldId="257"/>
            <ac:spMk id="6" creationId="{D629E66E-9405-18E0-3F3E-75AC928C56C9}"/>
          </ac:spMkLst>
        </pc:spChg>
        <pc:spChg chg="add">
          <ac:chgData name="Aleksander L. Fedøy" userId="5e0b7b65364fba78" providerId="LiveId" clId="{5B0CA80E-D1C3-4B77-983B-77F2CF7E70DA}" dt="2023-11-11T11:26:51.099" v="64" actId="26606"/>
          <ac:spMkLst>
            <pc:docMk/>
            <pc:sldMk cId="251296521" sldId="257"/>
            <ac:spMk id="8" creationId="{1B15ED52-F352-441B-82BF-E0EA34836D08}"/>
          </ac:spMkLst>
        </pc:spChg>
        <pc:spChg chg="add">
          <ac:chgData name="Aleksander L. Fedøy" userId="5e0b7b65364fba78" providerId="LiveId" clId="{5B0CA80E-D1C3-4B77-983B-77F2CF7E70DA}" dt="2023-11-11T11:26:51.099" v="64" actId="26606"/>
          <ac:spMkLst>
            <pc:docMk/>
            <pc:sldMk cId="251296521" sldId="257"/>
            <ac:spMk id="10" creationId="{3B2E3793-BFE6-45A2-9B7B-E18844431C99}"/>
          </ac:spMkLst>
        </pc:spChg>
        <pc:spChg chg="add">
          <ac:chgData name="Aleksander L. Fedøy" userId="5e0b7b65364fba78" providerId="LiveId" clId="{5B0CA80E-D1C3-4B77-983B-77F2CF7E70DA}" dt="2023-11-11T11:26:51.099" v="64" actId="26606"/>
          <ac:spMkLst>
            <pc:docMk/>
            <pc:sldMk cId="251296521" sldId="257"/>
            <ac:spMk id="12" creationId="{BC4C4868-CB8F-4AF9-9CDB-8108F2C19B67}"/>
          </ac:spMkLst>
        </pc:spChg>
        <pc:spChg chg="add mod">
          <ac:chgData name="Aleksander L. Fedøy" userId="5e0b7b65364fba78" providerId="LiveId" clId="{5B0CA80E-D1C3-4B77-983B-77F2CF7E70DA}" dt="2023-11-17T09:34:51.030" v="5472" actId="20577"/>
          <ac:spMkLst>
            <pc:docMk/>
            <pc:sldMk cId="251296521" sldId="257"/>
            <ac:spMk id="13" creationId="{A813B878-7122-D144-8607-A634DD2E60A0}"/>
          </ac:spMkLst>
        </pc:spChg>
        <pc:spChg chg="add">
          <ac:chgData name="Aleksander L. Fedøy" userId="5e0b7b65364fba78" providerId="LiveId" clId="{5B0CA80E-D1C3-4B77-983B-77F2CF7E70DA}" dt="2023-11-11T11:26:51.099" v="64" actId="26606"/>
          <ac:spMkLst>
            <pc:docMk/>
            <pc:sldMk cId="251296521" sldId="257"/>
            <ac:spMk id="14" creationId="{375E0459-6403-40CD-989D-56A4407CA12E}"/>
          </ac:spMkLst>
        </pc:spChg>
        <pc:spChg chg="add">
          <ac:chgData name="Aleksander L. Fedøy" userId="5e0b7b65364fba78" providerId="LiveId" clId="{5B0CA80E-D1C3-4B77-983B-77F2CF7E70DA}" dt="2023-11-11T11:26:51.099" v="64" actId="26606"/>
          <ac:spMkLst>
            <pc:docMk/>
            <pc:sldMk cId="251296521" sldId="257"/>
            <ac:spMk id="16" creationId="{53E5B1A8-3AC9-4BD1-9BBC-78CA94F2D1BA}"/>
          </ac:spMkLst>
        </pc:spChg>
        <pc:graphicFrameChg chg="add del">
          <ac:chgData name="Aleksander L. Fedøy" userId="5e0b7b65364fba78" providerId="LiveId" clId="{5B0CA80E-D1C3-4B77-983B-77F2CF7E70DA}" dt="2023-11-11T11:26:20.837" v="57" actId="26606"/>
          <ac:graphicFrameMkLst>
            <pc:docMk/>
            <pc:sldMk cId="251296521" sldId="257"/>
            <ac:graphicFrameMk id="5" creationId="{CABF19CE-20DD-772F-F8A8-527963CCE9B3}"/>
          </ac:graphicFrameMkLst>
        </pc:graphicFrameChg>
        <pc:graphicFrameChg chg="add del">
          <ac:chgData name="Aleksander L. Fedøy" userId="5e0b7b65364fba78" providerId="LiveId" clId="{5B0CA80E-D1C3-4B77-983B-77F2CF7E70DA}" dt="2023-11-11T11:26:22.346" v="59" actId="26606"/>
          <ac:graphicFrameMkLst>
            <pc:docMk/>
            <pc:sldMk cId="251296521" sldId="257"/>
            <ac:graphicFrameMk id="7" creationId="{565008D8-54FD-1DC1-F338-956FCC870E97}"/>
          </ac:graphicFrameMkLst>
        </pc:graphicFrameChg>
        <pc:graphicFrameChg chg="add del">
          <ac:chgData name="Aleksander L. Fedøy" userId="5e0b7b65364fba78" providerId="LiveId" clId="{5B0CA80E-D1C3-4B77-983B-77F2CF7E70DA}" dt="2023-11-11T11:26:23.784" v="61" actId="26606"/>
          <ac:graphicFrameMkLst>
            <pc:docMk/>
            <pc:sldMk cId="251296521" sldId="257"/>
            <ac:graphicFrameMk id="9" creationId="{CABF19CE-20DD-772F-F8A8-527963CCE9B3}"/>
          </ac:graphicFrameMkLst>
        </pc:graphicFrameChg>
        <pc:graphicFrameChg chg="add del">
          <ac:chgData name="Aleksander L. Fedøy" userId="5e0b7b65364fba78" providerId="LiveId" clId="{5B0CA80E-D1C3-4B77-983B-77F2CF7E70DA}" dt="2023-11-11T11:26:51.089" v="63" actId="26606"/>
          <ac:graphicFrameMkLst>
            <pc:docMk/>
            <pc:sldMk cId="251296521" sldId="257"/>
            <ac:graphicFrameMk id="11" creationId="{565008D8-54FD-1DC1-F338-956FCC870E97}"/>
          </ac:graphicFrameMkLst>
        </pc:graphicFrameChg>
      </pc:sldChg>
      <pc:sldChg chg="addSp delSp modSp add mod">
        <pc:chgData name="Aleksander L. Fedøy" userId="5e0b7b65364fba78" providerId="LiveId" clId="{5B0CA80E-D1C3-4B77-983B-77F2CF7E70DA}" dt="2023-11-15T21:24:48.807" v="5393" actId="1076"/>
        <pc:sldMkLst>
          <pc:docMk/>
          <pc:sldMk cId="2650382923" sldId="258"/>
        </pc:sldMkLst>
        <pc:spChg chg="mod">
          <ac:chgData name="Aleksander L. Fedøy" userId="5e0b7b65364fba78" providerId="LiveId" clId="{5B0CA80E-D1C3-4B77-983B-77F2CF7E70DA}" dt="2023-11-12T11:39:35.332" v="1150" actId="2711"/>
          <ac:spMkLst>
            <pc:docMk/>
            <pc:sldMk cId="2650382923" sldId="258"/>
            <ac:spMk id="2" creationId="{6D1A984D-93A5-012B-E5CA-3E0301B3865C}"/>
          </ac:spMkLst>
        </pc:spChg>
        <pc:spChg chg="del">
          <ac:chgData name="Aleksander L. Fedøy" userId="5e0b7b65364fba78" providerId="LiveId" clId="{5B0CA80E-D1C3-4B77-983B-77F2CF7E70DA}" dt="2023-11-14T14:34:35.794" v="3427"/>
          <ac:spMkLst>
            <pc:docMk/>
            <pc:sldMk cId="2650382923" sldId="258"/>
            <ac:spMk id="4" creationId="{A3FE8EAE-E616-E073-B7F3-C96D3C9EFD7B}"/>
          </ac:spMkLst>
        </pc:spChg>
        <pc:spChg chg="del">
          <ac:chgData name="Aleksander L. Fedøy" userId="5e0b7b65364fba78" providerId="LiveId" clId="{5B0CA80E-D1C3-4B77-983B-77F2CF7E70DA}" dt="2023-11-14T14:36:23.648" v="3436"/>
          <ac:spMkLst>
            <pc:docMk/>
            <pc:sldMk cId="2650382923" sldId="258"/>
            <ac:spMk id="5" creationId="{13C9FCFA-4B3B-531E-94FF-9EC593195EA6}"/>
          </ac:spMkLst>
        </pc:spChg>
        <pc:spChg chg="mod">
          <ac:chgData name="Aleksander L. Fedøy" userId="5e0b7b65364fba78" providerId="LiveId" clId="{5B0CA80E-D1C3-4B77-983B-77F2CF7E70DA}" dt="2023-11-15T09:44:08.353" v="4476" actId="20577"/>
          <ac:spMkLst>
            <pc:docMk/>
            <pc:sldMk cId="2650382923" sldId="258"/>
            <ac:spMk id="13" creationId="{A813B878-7122-D144-8607-A634DD2E60A0}"/>
          </ac:spMkLst>
        </pc:spChg>
        <pc:picChg chg="add mod">
          <ac:chgData name="Aleksander L. Fedøy" userId="5e0b7b65364fba78" providerId="LiveId" clId="{5B0CA80E-D1C3-4B77-983B-77F2CF7E70DA}" dt="2023-11-15T21:24:48.807" v="5393" actId="1076"/>
          <ac:picMkLst>
            <pc:docMk/>
            <pc:sldMk cId="2650382923" sldId="258"/>
            <ac:picMk id="3" creationId="{AF637575-B9CA-8B60-AB83-59574F60EFB3}"/>
          </ac:picMkLst>
        </pc:picChg>
      </pc:sldChg>
      <pc:sldChg chg="del">
        <pc:chgData name="Aleksander L. Fedøy" userId="5e0b7b65364fba78" providerId="LiveId" clId="{5B0CA80E-D1C3-4B77-983B-77F2CF7E70DA}" dt="2023-11-11T11:31:33.509" v="174" actId="47"/>
        <pc:sldMkLst>
          <pc:docMk/>
          <pc:sldMk cId="2902884439" sldId="258"/>
        </pc:sldMkLst>
      </pc:sldChg>
      <pc:sldChg chg="addSp delSp modSp add mod modNotesTx">
        <pc:chgData name="Aleksander L. Fedøy" userId="5e0b7b65364fba78" providerId="LiveId" clId="{5B0CA80E-D1C3-4B77-983B-77F2CF7E70DA}" dt="2023-11-14T14:36:23.648" v="3436"/>
        <pc:sldMkLst>
          <pc:docMk/>
          <pc:sldMk cId="363543359" sldId="259"/>
        </pc:sldMkLst>
        <pc:spChg chg="mod">
          <ac:chgData name="Aleksander L. Fedøy" userId="5e0b7b65364fba78" providerId="LiveId" clId="{5B0CA80E-D1C3-4B77-983B-77F2CF7E70DA}" dt="2023-11-12T12:17:07.767" v="1230" actId="20577"/>
          <ac:spMkLst>
            <pc:docMk/>
            <pc:sldMk cId="363543359" sldId="259"/>
            <ac:spMk id="2" creationId="{6D1A984D-93A5-012B-E5CA-3E0301B3865C}"/>
          </ac:spMkLst>
        </pc:spChg>
        <pc:spChg chg="del">
          <ac:chgData name="Aleksander L. Fedøy" userId="5e0b7b65364fba78" providerId="LiveId" clId="{5B0CA80E-D1C3-4B77-983B-77F2CF7E70DA}" dt="2023-11-14T14:34:35.794" v="3427"/>
          <ac:spMkLst>
            <pc:docMk/>
            <pc:sldMk cId="363543359" sldId="259"/>
            <ac:spMk id="3" creationId="{59B0362D-EBC3-9DB6-191D-4E163F67EE90}"/>
          </ac:spMkLst>
        </pc:spChg>
        <pc:spChg chg="del">
          <ac:chgData name="Aleksander L. Fedøy" userId="5e0b7b65364fba78" providerId="LiveId" clId="{5B0CA80E-D1C3-4B77-983B-77F2CF7E70DA}" dt="2023-11-14T14:36:23.648" v="3436"/>
          <ac:spMkLst>
            <pc:docMk/>
            <pc:sldMk cId="363543359" sldId="259"/>
            <ac:spMk id="4" creationId="{127F3C5F-AE97-69D3-7D91-8A9F72988811}"/>
          </ac:spMkLst>
        </pc:spChg>
        <pc:spChg chg="add del">
          <ac:chgData name="Aleksander L. Fedøy" userId="5e0b7b65364fba78" providerId="LiveId" clId="{5B0CA80E-D1C3-4B77-983B-77F2CF7E70DA}" dt="2023-11-12T11:59:37.815" v="1195" actId="26606"/>
          <ac:spMkLst>
            <pc:docMk/>
            <pc:sldMk cId="363543359" sldId="259"/>
            <ac:spMk id="8" creationId="{1B15ED52-F352-441B-82BF-E0EA34836D08}"/>
          </ac:spMkLst>
        </pc:spChg>
        <pc:spChg chg="add del">
          <ac:chgData name="Aleksander L. Fedøy" userId="5e0b7b65364fba78" providerId="LiveId" clId="{5B0CA80E-D1C3-4B77-983B-77F2CF7E70DA}" dt="2023-11-12T11:59:37.815" v="1195" actId="26606"/>
          <ac:spMkLst>
            <pc:docMk/>
            <pc:sldMk cId="363543359" sldId="259"/>
            <ac:spMk id="10" creationId="{3B2E3793-BFE6-45A2-9B7B-E18844431C99}"/>
          </ac:spMkLst>
        </pc:spChg>
        <pc:spChg chg="add del">
          <ac:chgData name="Aleksander L. Fedøy" userId="5e0b7b65364fba78" providerId="LiveId" clId="{5B0CA80E-D1C3-4B77-983B-77F2CF7E70DA}" dt="2023-11-12T11:59:37.815" v="1195" actId="26606"/>
          <ac:spMkLst>
            <pc:docMk/>
            <pc:sldMk cId="363543359" sldId="259"/>
            <ac:spMk id="12" creationId="{BC4C4868-CB8F-4AF9-9CDB-8108F2C19B67}"/>
          </ac:spMkLst>
        </pc:spChg>
        <pc:spChg chg="mod">
          <ac:chgData name="Aleksander L. Fedøy" userId="5e0b7b65364fba78" providerId="LiveId" clId="{5B0CA80E-D1C3-4B77-983B-77F2CF7E70DA}" dt="2023-11-12T11:59:37.815" v="1195" actId="26606"/>
          <ac:spMkLst>
            <pc:docMk/>
            <pc:sldMk cId="363543359" sldId="259"/>
            <ac:spMk id="13" creationId="{A813B878-7122-D144-8607-A634DD2E60A0}"/>
          </ac:spMkLst>
        </pc:spChg>
        <pc:spChg chg="add del">
          <ac:chgData name="Aleksander L. Fedøy" userId="5e0b7b65364fba78" providerId="LiveId" clId="{5B0CA80E-D1C3-4B77-983B-77F2CF7E70DA}" dt="2023-11-12T11:59:37.815" v="1195" actId="26606"/>
          <ac:spMkLst>
            <pc:docMk/>
            <pc:sldMk cId="363543359" sldId="259"/>
            <ac:spMk id="14" creationId="{375E0459-6403-40CD-989D-56A4407CA12E}"/>
          </ac:spMkLst>
        </pc:spChg>
        <pc:spChg chg="add del">
          <ac:chgData name="Aleksander L. Fedøy" userId="5e0b7b65364fba78" providerId="LiveId" clId="{5B0CA80E-D1C3-4B77-983B-77F2CF7E70DA}" dt="2023-11-12T11:59:37.815" v="1195" actId="26606"/>
          <ac:spMkLst>
            <pc:docMk/>
            <pc:sldMk cId="363543359" sldId="259"/>
            <ac:spMk id="16" creationId="{53E5B1A8-3AC9-4BD1-9BBC-78CA94F2D1BA}"/>
          </ac:spMkLst>
        </pc:spChg>
        <pc:spChg chg="add del">
          <ac:chgData name="Aleksander L. Fedøy" userId="5e0b7b65364fba78" providerId="LiveId" clId="{5B0CA80E-D1C3-4B77-983B-77F2CF7E70DA}" dt="2023-11-12T11:59:37.815" v="1195" actId="26606"/>
          <ac:spMkLst>
            <pc:docMk/>
            <pc:sldMk cId="363543359" sldId="259"/>
            <ac:spMk id="21" creationId="{2CB962CF-61A3-4EF9-94F6-7C59B0329524}"/>
          </ac:spMkLst>
        </pc:spChg>
        <pc:picChg chg="del mod">
          <ac:chgData name="Aleksander L. Fedøy" userId="5e0b7b65364fba78" providerId="LiveId" clId="{5B0CA80E-D1C3-4B77-983B-77F2CF7E70DA}" dt="2023-11-12T11:59:41.261" v="1196" actId="478"/>
          <ac:picMkLst>
            <pc:docMk/>
            <pc:sldMk cId="363543359" sldId="259"/>
            <ac:picMk id="3" creationId="{AF637575-B9CA-8B60-AB83-59574F60EFB3}"/>
          </ac:picMkLst>
        </pc:picChg>
        <pc:picChg chg="add del mod">
          <ac:chgData name="Aleksander L. Fedøy" userId="5e0b7b65364fba78" providerId="LiveId" clId="{5B0CA80E-D1C3-4B77-983B-77F2CF7E70DA}" dt="2023-11-12T11:53:42.094" v="1188" actId="478"/>
          <ac:picMkLst>
            <pc:docMk/>
            <pc:sldMk cId="363543359" sldId="259"/>
            <ac:picMk id="5" creationId="{EAF46078-E63E-667E-F144-DA7A113F4111}"/>
          </ac:picMkLst>
        </pc:picChg>
        <pc:picChg chg="add del mod">
          <ac:chgData name="Aleksander L. Fedøy" userId="5e0b7b65364fba78" providerId="LiveId" clId="{5B0CA80E-D1C3-4B77-983B-77F2CF7E70DA}" dt="2023-11-12T12:15:51.884" v="1212" actId="478"/>
          <ac:picMkLst>
            <pc:docMk/>
            <pc:sldMk cId="363543359" sldId="259"/>
            <ac:picMk id="7" creationId="{19A34AB4-FC29-321B-A249-9F637B22B5FA}"/>
          </ac:picMkLst>
        </pc:picChg>
        <pc:picChg chg="add mod">
          <ac:chgData name="Aleksander L. Fedøy" userId="5e0b7b65364fba78" providerId="LiveId" clId="{5B0CA80E-D1C3-4B77-983B-77F2CF7E70DA}" dt="2023-11-12T12:16:27.563" v="1219" actId="14100"/>
          <ac:picMkLst>
            <pc:docMk/>
            <pc:sldMk cId="363543359" sldId="259"/>
            <ac:picMk id="11" creationId="{88B0A574-EBCD-445E-A479-518B68F94454}"/>
          </ac:picMkLst>
        </pc:picChg>
      </pc:sldChg>
      <pc:sldChg chg="new del">
        <pc:chgData name="Aleksander L. Fedøy" userId="5e0b7b65364fba78" providerId="LiveId" clId="{5B0CA80E-D1C3-4B77-983B-77F2CF7E70DA}" dt="2023-11-12T11:06:16.378" v="887" actId="47"/>
        <pc:sldMkLst>
          <pc:docMk/>
          <pc:sldMk cId="1312549714" sldId="259"/>
        </pc:sldMkLst>
      </pc:sldChg>
      <pc:sldChg chg="addSp delSp modSp add del mod">
        <pc:chgData name="Aleksander L. Fedøy" userId="5e0b7b65364fba78" providerId="LiveId" clId="{5B0CA80E-D1C3-4B77-983B-77F2CF7E70DA}" dt="2023-11-12T11:15:38.439" v="1001" actId="47"/>
        <pc:sldMkLst>
          <pc:docMk/>
          <pc:sldMk cId="2226135453" sldId="259"/>
        </pc:sldMkLst>
        <pc:spChg chg="mod">
          <ac:chgData name="Aleksander L. Fedøy" userId="5e0b7b65364fba78" providerId="LiveId" clId="{5B0CA80E-D1C3-4B77-983B-77F2CF7E70DA}" dt="2023-11-12T11:06:41.188" v="903" actId="20577"/>
          <ac:spMkLst>
            <pc:docMk/>
            <pc:sldMk cId="2226135453" sldId="259"/>
            <ac:spMk id="2" creationId="{6D1A984D-93A5-012B-E5CA-3E0301B3865C}"/>
          </ac:spMkLst>
        </pc:spChg>
        <pc:spChg chg="add del">
          <ac:chgData name="Aleksander L. Fedøy" userId="5e0b7b65364fba78" providerId="LiveId" clId="{5B0CA80E-D1C3-4B77-983B-77F2CF7E70DA}" dt="2023-11-12T11:11:53.837" v="905"/>
          <ac:spMkLst>
            <pc:docMk/>
            <pc:sldMk cId="2226135453" sldId="259"/>
            <ac:spMk id="4" creationId="{DE3E9FC8-9D76-2ECA-ACAE-B7009AB07035}"/>
          </ac:spMkLst>
        </pc:spChg>
        <pc:spChg chg="mod">
          <ac:chgData name="Aleksander L. Fedøy" userId="5e0b7b65364fba78" providerId="LiveId" clId="{5B0CA80E-D1C3-4B77-983B-77F2CF7E70DA}" dt="2023-11-12T11:15:36.237" v="1000" actId="6549"/>
          <ac:spMkLst>
            <pc:docMk/>
            <pc:sldMk cId="2226135453" sldId="259"/>
            <ac:spMk id="13" creationId="{A813B878-7122-D144-8607-A634DD2E60A0}"/>
          </ac:spMkLst>
        </pc:spChg>
      </pc:sldChg>
      <pc:sldChg chg="addSp delSp modSp add mod modNotesTx">
        <pc:chgData name="Aleksander L. Fedøy" userId="5e0b7b65364fba78" providerId="LiveId" clId="{5B0CA80E-D1C3-4B77-983B-77F2CF7E70DA}" dt="2023-11-14T14:36:23.648" v="3436"/>
        <pc:sldMkLst>
          <pc:docMk/>
          <pc:sldMk cId="763264521" sldId="260"/>
        </pc:sldMkLst>
        <pc:spChg chg="mod">
          <ac:chgData name="Aleksander L. Fedøy" userId="5e0b7b65364fba78" providerId="LiveId" clId="{5B0CA80E-D1C3-4B77-983B-77F2CF7E70DA}" dt="2023-11-12T12:17:16.073" v="1250" actId="20577"/>
          <ac:spMkLst>
            <pc:docMk/>
            <pc:sldMk cId="763264521" sldId="260"/>
            <ac:spMk id="2" creationId="{6D1A984D-93A5-012B-E5CA-3E0301B3865C}"/>
          </ac:spMkLst>
        </pc:spChg>
        <pc:spChg chg="del">
          <ac:chgData name="Aleksander L. Fedøy" userId="5e0b7b65364fba78" providerId="LiveId" clId="{5B0CA80E-D1C3-4B77-983B-77F2CF7E70DA}" dt="2023-11-14T14:34:35.794" v="3427"/>
          <ac:spMkLst>
            <pc:docMk/>
            <pc:sldMk cId="763264521" sldId="260"/>
            <ac:spMk id="3" creationId="{0A851161-AF20-7B73-5B64-10BEB564E7C2}"/>
          </ac:spMkLst>
        </pc:spChg>
        <pc:spChg chg="del">
          <ac:chgData name="Aleksander L. Fedøy" userId="5e0b7b65364fba78" providerId="LiveId" clId="{5B0CA80E-D1C3-4B77-983B-77F2CF7E70DA}" dt="2023-11-14T14:36:23.648" v="3436"/>
          <ac:spMkLst>
            <pc:docMk/>
            <pc:sldMk cId="763264521" sldId="260"/>
            <ac:spMk id="4" creationId="{56BE0232-E679-1F03-680F-9DEF73F6DCCD}"/>
          </ac:spMkLst>
        </pc:spChg>
        <pc:spChg chg="add del mod">
          <ac:chgData name="Aleksander L. Fedøy" userId="5e0b7b65364fba78" providerId="LiveId" clId="{5B0CA80E-D1C3-4B77-983B-77F2CF7E70DA}" dt="2023-11-12T12:21:49.456" v="1258" actId="931"/>
          <ac:spMkLst>
            <pc:docMk/>
            <pc:sldMk cId="763264521" sldId="260"/>
            <ac:spMk id="6" creationId="{85B5D7FE-8194-8B7B-88CC-85E37779CBE1}"/>
          </ac:spMkLst>
        </pc:spChg>
        <pc:spChg chg="del mod">
          <ac:chgData name="Aleksander L. Fedøy" userId="5e0b7b65364fba78" providerId="LiveId" clId="{5B0CA80E-D1C3-4B77-983B-77F2CF7E70DA}" dt="2023-11-12T12:18:08.870" v="1253" actId="931"/>
          <ac:spMkLst>
            <pc:docMk/>
            <pc:sldMk cId="763264521" sldId="260"/>
            <ac:spMk id="13" creationId="{A813B878-7122-D144-8607-A634DD2E60A0}"/>
          </ac:spMkLst>
        </pc:spChg>
        <pc:picChg chg="add del mod">
          <ac:chgData name="Aleksander L. Fedøy" userId="5e0b7b65364fba78" providerId="LiveId" clId="{5B0CA80E-D1C3-4B77-983B-77F2CF7E70DA}" dt="2023-11-12T12:21:40.545" v="1257" actId="478"/>
          <ac:picMkLst>
            <pc:docMk/>
            <pc:sldMk cId="763264521" sldId="260"/>
            <ac:picMk id="4" creationId="{A61E7A0F-3B28-1D49-CFB9-C4CE2DED38A7}"/>
          </ac:picMkLst>
        </pc:picChg>
        <pc:picChg chg="add mod">
          <ac:chgData name="Aleksander L. Fedøy" userId="5e0b7b65364fba78" providerId="LiveId" clId="{5B0CA80E-D1C3-4B77-983B-77F2CF7E70DA}" dt="2023-11-12T12:21:50.506" v="1260" actId="962"/>
          <ac:picMkLst>
            <pc:docMk/>
            <pc:sldMk cId="763264521" sldId="260"/>
            <ac:picMk id="9" creationId="{BE023DC8-11A8-F7A1-E736-6D399CA455FF}"/>
          </ac:picMkLst>
        </pc:picChg>
        <pc:picChg chg="del">
          <ac:chgData name="Aleksander L. Fedøy" userId="5e0b7b65364fba78" providerId="LiveId" clId="{5B0CA80E-D1C3-4B77-983B-77F2CF7E70DA}" dt="2023-11-12T12:17:58.649" v="1251" actId="478"/>
          <ac:picMkLst>
            <pc:docMk/>
            <pc:sldMk cId="763264521" sldId="260"/>
            <ac:picMk id="11" creationId="{88B0A574-EBCD-445E-A479-518B68F94454}"/>
          </ac:picMkLst>
        </pc:picChg>
      </pc:sldChg>
      <pc:sldChg chg="new del">
        <pc:chgData name="Aleksander L. Fedøy" userId="5e0b7b65364fba78" providerId="LiveId" clId="{5B0CA80E-D1C3-4B77-983B-77F2CF7E70DA}" dt="2023-11-12T12:16:53.174" v="1221" actId="47"/>
        <pc:sldMkLst>
          <pc:docMk/>
          <pc:sldMk cId="2039790368" sldId="260"/>
        </pc:sldMkLst>
      </pc:sldChg>
      <pc:sldChg chg="addSp delSp modSp add mod modNotesTx">
        <pc:chgData name="Aleksander L. Fedøy" userId="5e0b7b65364fba78" providerId="LiveId" clId="{5B0CA80E-D1C3-4B77-983B-77F2CF7E70DA}" dt="2023-11-14T14:36:23.648" v="3436"/>
        <pc:sldMkLst>
          <pc:docMk/>
          <pc:sldMk cId="2766554468" sldId="261"/>
        </pc:sldMkLst>
        <pc:spChg chg="del">
          <ac:chgData name="Aleksander L. Fedøy" userId="5e0b7b65364fba78" providerId="LiveId" clId="{5B0CA80E-D1C3-4B77-983B-77F2CF7E70DA}" dt="2023-11-14T14:34:35.794" v="3427"/>
          <ac:spMkLst>
            <pc:docMk/>
            <pc:sldMk cId="2766554468" sldId="261"/>
            <ac:spMk id="3" creationId="{A01DD4BB-5099-AA9C-18CB-10B7DA4B34BB}"/>
          </ac:spMkLst>
        </pc:spChg>
        <pc:spChg chg="del">
          <ac:chgData name="Aleksander L. Fedøy" userId="5e0b7b65364fba78" providerId="LiveId" clId="{5B0CA80E-D1C3-4B77-983B-77F2CF7E70DA}" dt="2023-11-14T14:36:23.648" v="3436"/>
          <ac:spMkLst>
            <pc:docMk/>
            <pc:sldMk cId="2766554468" sldId="261"/>
            <ac:spMk id="4" creationId="{C6C3EEFB-B846-5E32-552D-32155688E575}"/>
          </ac:spMkLst>
        </pc:spChg>
        <pc:spChg chg="add mod">
          <ac:chgData name="Aleksander L. Fedøy" userId="5e0b7b65364fba78" providerId="LiveId" clId="{5B0CA80E-D1C3-4B77-983B-77F2CF7E70DA}" dt="2023-11-12T12:45:42.555" v="1261" actId="478"/>
          <ac:spMkLst>
            <pc:docMk/>
            <pc:sldMk cId="2766554468" sldId="261"/>
            <ac:spMk id="5" creationId="{5898937A-8B5E-3908-6D43-BDAEC5003615}"/>
          </ac:spMkLst>
        </pc:spChg>
        <pc:picChg chg="del">
          <ac:chgData name="Aleksander L. Fedøy" userId="5e0b7b65364fba78" providerId="LiveId" clId="{5B0CA80E-D1C3-4B77-983B-77F2CF7E70DA}" dt="2023-11-12T12:45:42.555" v="1261" actId="478"/>
          <ac:picMkLst>
            <pc:docMk/>
            <pc:sldMk cId="2766554468" sldId="261"/>
            <ac:picMk id="4" creationId="{A61E7A0F-3B28-1D49-CFB9-C4CE2DED38A7}"/>
          </ac:picMkLst>
        </pc:picChg>
        <pc:picChg chg="add mod">
          <ac:chgData name="Aleksander L. Fedøy" userId="5e0b7b65364fba78" providerId="LiveId" clId="{5B0CA80E-D1C3-4B77-983B-77F2CF7E70DA}" dt="2023-11-12T12:45:54.606" v="1264" actId="14100"/>
          <ac:picMkLst>
            <pc:docMk/>
            <pc:sldMk cId="2766554468" sldId="261"/>
            <ac:picMk id="7" creationId="{CB90C9A4-9361-3EAE-29D0-8894344CAA4D}"/>
          </ac:picMkLst>
        </pc:picChg>
      </pc:sldChg>
      <pc:sldChg chg="addSp delSp modSp add mod ord modNotesTx">
        <pc:chgData name="Aleksander L. Fedøy" userId="5e0b7b65364fba78" providerId="LiveId" clId="{5B0CA80E-D1C3-4B77-983B-77F2CF7E70DA}" dt="2023-11-14T23:17:44.474" v="4367"/>
        <pc:sldMkLst>
          <pc:docMk/>
          <pc:sldMk cId="547728484" sldId="262"/>
        </pc:sldMkLst>
        <pc:spChg chg="mod">
          <ac:chgData name="Aleksander L. Fedøy" userId="5e0b7b65364fba78" providerId="LiveId" clId="{5B0CA80E-D1C3-4B77-983B-77F2CF7E70DA}" dt="2023-11-12T12:46:18.755" v="1273" actId="20577"/>
          <ac:spMkLst>
            <pc:docMk/>
            <pc:sldMk cId="547728484" sldId="262"/>
            <ac:spMk id="2" creationId="{6D1A984D-93A5-012B-E5CA-3E0301B3865C}"/>
          </ac:spMkLst>
        </pc:spChg>
        <pc:spChg chg="del">
          <ac:chgData name="Aleksander L. Fedøy" userId="5e0b7b65364fba78" providerId="LiveId" clId="{5B0CA80E-D1C3-4B77-983B-77F2CF7E70DA}" dt="2023-11-14T14:34:35.794" v="3427"/>
          <ac:spMkLst>
            <pc:docMk/>
            <pc:sldMk cId="547728484" sldId="262"/>
            <ac:spMk id="3" creationId="{41C462D3-DBD0-B234-EF9D-2EB69097EE2B}"/>
          </ac:spMkLst>
        </pc:spChg>
        <pc:spChg chg="del">
          <ac:chgData name="Aleksander L. Fedøy" userId="5e0b7b65364fba78" providerId="LiveId" clId="{5B0CA80E-D1C3-4B77-983B-77F2CF7E70DA}" dt="2023-11-14T14:36:23.648" v="3436"/>
          <ac:spMkLst>
            <pc:docMk/>
            <pc:sldMk cId="547728484" sldId="262"/>
            <ac:spMk id="4" creationId="{C0D33144-4114-2136-4D9A-E2E5B15B69A4}"/>
          </ac:spMkLst>
        </pc:spChg>
        <pc:picChg chg="add del">
          <ac:chgData name="Aleksander L. Fedøy" userId="5e0b7b65364fba78" providerId="LiveId" clId="{5B0CA80E-D1C3-4B77-983B-77F2CF7E70DA}" dt="2023-11-12T12:46:50.708" v="1275" actId="22"/>
          <ac:picMkLst>
            <pc:docMk/>
            <pc:sldMk cId="547728484" sldId="262"/>
            <ac:picMk id="4" creationId="{359DED10-36C8-C789-EAFD-7AD54C8C376F}"/>
          </ac:picMkLst>
        </pc:picChg>
        <pc:picChg chg="del">
          <ac:chgData name="Aleksander L. Fedøy" userId="5e0b7b65364fba78" providerId="LiveId" clId="{5B0CA80E-D1C3-4B77-983B-77F2CF7E70DA}" dt="2023-11-12T12:46:51.760" v="1276" actId="478"/>
          <ac:picMkLst>
            <pc:docMk/>
            <pc:sldMk cId="547728484" sldId="262"/>
            <ac:picMk id="7" creationId="{CB90C9A4-9361-3EAE-29D0-8894344CAA4D}"/>
          </ac:picMkLst>
        </pc:picChg>
        <pc:picChg chg="add mod">
          <ac:chgData name="Aleksander L. Fedøy" userId="5e0b7b65364fba78" providerId="LiveId" clId="{5B0CA80E-D1C3-4B77-983B-77F2CF7E70DA}" dt="2023-11-12T12:46:55.612" v="1278" actId="1076"/>
          <ac:picMkLst>
            <pc:docMk/>
            <pc:sldMk cId="547728484" sldId="262"/>
            <ac:picMk id="9" creationId="{61112A4B-CCF7-92EB-40D2-48CEA96203CB}"/>
          </ac:picMkLst>
        </pc:picChg>
      </pc:sldChg>
      <pc:sldChg chg="new del">
        <pc:chgData name="Aleksander L. Fedøy" userId="5e0b7b65364fba78" providerId="LiveId" clId="{5B0CA80E-D1C3-4B77-983B-77F2CF7E70DA}" dt="2023-11-12T12:49:29.772" v="1280" actId="47"/>
        <pc:sldMkLst>
          <pc:docMk/>
          <pc:sldMk cId="583611471" sldId="263"/>
        </pc:sldMkLst>
      </pc:sldChg>
      <pc:sldChg chg="addSp delSp modSp add mod ord modNotesTx">
        <pc:chgData name="Aleksander L. Fedøy" userId="5e0b7b65364fba78" providerId="LiveId" clId="{5B0CA80E-D1C3-4B77-983B-77F2CF7E70DA}" dt="2023-11-15T21:22:36.557" v="5388" actId="1076"/>
        <pc:sldMkLst>
          <pc:docMk/>
          <pc:sldMk cId="1309366057" sldId="263"/>
        </pc:sldMkLst>
        <pc:spChg chg="mod">
          <ac:chgData name="Aleksander L. Fedøy" userId="5e0b7b65364fba78" providerId="LiveId" clId="{5B0CA80E-D1C3-4B77-983B-77F2CF7E70DA}" dt="2023-11-12T14:04:30.277" v="1596" actId="20577"/>
          <ac:spMkLst>
            <pc:docMk/>
            <pc:sldMk cId="1309366057" sldId="263"/>
            <ac:spMk id="2" creationId="{6D1A984D-93A5-012B-E5CA-3E0301B3865C}"/>
          </ac:spMkLst>
        </pc:spChg>
        <pc:spChg chg="del">
          <ac:chgData name="Aleksander L. Fedøy" userId="5e0b7b65364fba78" providerId="LiveId" clId="{5B0CA80E-D1C3-4B77-983B-77F2CF7E70DA}" dt="2023-11-14T14:34:35.794" v="3427"/>
          <ac:spMkLst>
            <pc:docMk/>
            <pc:sldMk cId="1309366057" sldId="263"/>
            <ac:spMk id="3" creationId="{A7A90F5D-49F4-57A7-C019-47DEBEA9A11D}"/>
          </ac:spMkLst>
        </pc:spChg>
        <pc:spChg chg="del">
          <ac:chgData name="Aleksander L. Fedøy" userId="5e0b7b65364fba78" providerId="LiveId" clId="{5B0CA80E-D1C3-4B77-983B-77F2CF7E70DA}" dt="2023-11-14T14:36:23.648" v="3436"/>
          <ac:spMkLst>
            <pc:docMk/>
            <pc:sldMk cId="1309366057" sldId="263"/>
            <ac:spMk id="5" creationId="{07E552FD-AEC1-7610-D4E0-430D246E2F40}"/>
          </ac:spMkLst>
        </pc:spChg>
        <pc:spChg chg="add del">
          <ac:chgData name="Aleksander L. Fedøy" userId="5e0b7b65364fba78" providerId="LiveId" clId="{5B0CA80E-D1C3-4B77-983B-77F2CF7E70DA}" dt="2023-11-12T15:32:10.526" v="2007" actId="22"/>
          <ac:spMkLst>
            <pc:docMk/>
            <pc:sldMk cId="1309366057" sldId="263"/>
            <ac:spMk id="6" creationId="{F08D258F-DACF-B667-6235-E88E558B89A4}"/>
          </ac:spMkLst>
        </pc:spChg>
        <pc:spChg chg="add del">
          <ac:chgData name="Aleksander L. Fedøy" userId="5e0b7b65364fba78" providerId="LiveId" clId="{5B0CA80E-D1C3-4B77-983B-77F2CF7E70DA}" dt="2023-11-12T15:32:36.178" v="2009" actId="22"/>
          <ac:spMkLst>
            <pc:docMk/>
            <pc:sldMk cId="1309366057" sldId="263"/>
            <ac:spMk id="9" creationId="{A724516B-56AB-8AA4-A0FD-C9F0B0111770}"/>
          </ac:spMkLst>
        </pc:spChg>
        <pc:spChg chg="mod">
          <ac:chgData name="Aleksander L. Fedøy" userId="5e0b7b65364fba78" providerId="LiveId" clId="{5B0CA80E-D1C3-4B77-983B-77F2CF7E70DA}" dt="2023-11-12T14:07:47.268" v="1623" actId="27636"/>
          <ac:spMkLst>
            <pc:docMk/>
            <pc:sldMk cId="1309366057" sldId="263"/>
            <ac:spMk id="13" creationId="{A813B878-7122-D144-8607-A634DD2E60A0}"/>
          </ac:spMkLst>
        </pc:spChg>
        <pc:picChg chg="add mod">
          <ac:chgData name="Aleksander L. Fedøy" userId="5e0b7b65364fba78" providerId="LiveId" clId="{5B0CA80E-D1C3-4B77-983B-77F2CF7E70DA}" dt="2023-11-15T21:22:36.557" v="5388" actId="1076"/>
          <ac:picMkLst>
            <pc:docMk/>
            <pc:sldMk cId="1309366057" sldId="263"/>
            <ac:picMk id="4" creationId="{83C97515-63CE-7A61-4071-1B7FDC5D5C64}"/>
          </ac:picMkLst>
        </pc:picChg>
        <pc:picChg chg="del">
          <ac:chgData name="Aleksander L. Fedøy" userId="5e0b7b65364fba78" providerId="LiveId" clId="{5B0CA80E-D1C3-4B77-983B-77F2CF7E70DA}" dt="2023-11-12T13:54:24.353" v="1536" actId="478"/>
          <ac:picMkLst>
            <pc:docMk/>
            <pc:sldMk cId="1309366057" sldId="263"/>
            <ac:picMk id="11" creationId="{88B0A574-EBCD-445E-A479-518B68F94454}"/>
          </ac:picMkLst>
        </pc:picChg>
      </pc:sldChg>
      <pc:sldChg chg="delSp modSp add mod ord modNotesTx">
        <pc:chgData name="Aleksander L. Fedøy" userId="5e0b7b65364fba78" providerId="LiveId" clId="{5B0CA80E-D1C3-4B77-983B-77F2CF7E70DA}" dt="2023-11-15T21:12:00.841" v="5363" actId="14100"/>
        <pc:sldMkLst>
          <pc:docMk/>
          <pc:sldMk cId="2555744491" sldId="264"/>
        </pc:sldMkLst>
        <pc:spChg chg="mod">
          <ac:chgData name="Aleksander L. Fedøy" userId="5e0b7b65364fba78" providerId="LiveId" clId="{5B0CA80E-D1C3-4B77-983B-77F2CF7E70DA}" dt="2023-11-12T14:08:32.708" v="1642" actId="20577"/>
          <ac:spMkLst>
            <pc:docMk/>
            <pc:sldMk cId="2555744491" sldId="264"/>
            <ac:spMk id="2" creationId="{6D1A984D-93A5-012B-E5CA-3E0301B3865C}"/>
          </ac:spMkLst>
        </pc:spChg>
        <pc:spChg chg="del">
          <ac:chgData name="Aleksander L. Fedøy" userId="5e0b7b65364fba78" providerId="LiveId" clId="{5B0CA80E-D1C3-4B77-983B-77F2CF7E70DA}" dt="2023-11-14T14:34:35.794" v="3427"/>
          <ac:spMkLst>
            <pc:docMk/>
            <pc:sldMk cId="2555744491" sldId="264"/>
            <ac:spMk id="3" creationId="{88288F27-1296-58CD-048F-5F51EF78AAF4}"/>
          </ac:spMkLst>
        </pc:spChg>
        <pc:spChg chg="del">
          <ac:chgData name="Aleksander L. Fedøy" userId="5e0b7b65364fba78" providerId="LiveId" clId="{5B0CA80E-D1C3-4B77-983B-77F2CF7E70DA}" dt="2023-11-14T14:36:23.648" v="3436"/>
          <ac:spMkLst>
            <pc:docMk/>
            <pc:sldMk cId="2555744491" sldId="264"/>
            <ac:spMk id="5" creationId="{98CE19E5-9C37-D815-EF12-26916E168784}"/>
          </ac:spMkLst>
        </pc:spChg>
        <pc:spChg chg="mod">
          <ac:chgData name="Aleksander L. Fedøy" userId="5e0b7b65364fba78" providerId="LiveId" clId="{5B0CA80E-D1C3-4B77-983B-77F2CF7E70DA}" dt="2023-11-12T14:31:12.559" v="1728" actId="403"/>
          <ac:spMkLst>
            <pc:docMk/>
            <pc:sldMk cId="2555744491" sldId="264"/>
            <ac:spMk id="13" creationId="{A813B878-7122-D144-8607-A634DD2E60A0}"/>
          </ac:spMkLst>
        </pc:spChg>
        <pc:picChg chg="mod">
          <ac:chgData name="Aleksander L. Fedøy" userId="5e0b7b65364fba78" providerId="LiveId" clId="{5B0CA80E-D1C3-4B77-983B-77F2CF7E70DA}" dt="2023-11-15T21:12:00.841" v="5363" actId="14100"/>
          <ac:picMkLst>
            <pc:docMk/>
            <pc:sldMk cId="2555744491" sldId="264"/>
            <ac:picMk id="4" creationId="{83C97515-63CE-7A61-4071-1B7FDC5D5C64}"/>
          </ac:picMkLst>
        </pc:picChg>
      </pc:sldChg>
      <pc:sldChg chg="new del">
        <pc:chgData name="Aleksander L. Fedøy" userId="5e0b7b65364fba78" providerId="LiveId" clId="{5B0CA80E-D1C3-4B77-983B-77F2CF7E70DA}" dt="2023-11-12T14:26:56.377" v="1647" actId="47"/>
        <pc:sldMkLst>
          <pc:docMk/>
          <pc:sldMk cId="1387571004" sldId="265"/>
        </pc:sldMkLst>
      </pc:sldChg>
      <pc:sldChg chg="delSp modSp add mod ord modNotesTx">
        <pc:chgData name="Aleksander L. Fedøy" userId="5e0b7b65364fba78" providerId="LiveId" clId="{5B0CA80E-D1C3-4B77-983B-77F2CF7E70DA}" dt="2023-11-15T21:23:18.671" v="5391" actId="1076"/>
        <pc:sldMkLst>
          <pc:docMk/>
          <pc:sldMk cId="2652933696" sldId="265"/>
        </pc:sldMkLst>
        <pc:spChg chg="mod">
          <ac:chgData name="Aleksander L. Fedøy" userId="5e0b7b65364fba78" providerId="LiveId" clId="{5B0CA80E-D1C3-4B77-983B-77F2CF7E70DA}" dt="2023-11-12T14:27:11.957" v="1658" actId="20577"/>
          <ac:spMkLst>
            <pc:docMk/>
            <pc:sldMk cId="2652933696" sldId="265"/>
            <ac:spMk id="2" creationId="{6D1A984D-93A5-012B-E5CA-3E0301B3865C}"/>
          </ac:spMkLst>
        </pc:spChg>
        <pc:spChg chg="del">
          <ac:chgData name="Aleksander L. Fedøy" userId="5e0b7b65364fba78" providerId="LiveId" clId="{5B0CA80E-D1C3-4B77-983B-77F2CF7E70DA}" dt="2023-11-14T14:34:35.794" v="3427"/>
          <ac:spMkLst>
            <pc:docMk/>
            <pc:sldMk cId="2652933696" sldId="265"/>
            <ac:spMk id="3" creationId="{EF89C462-0DA1-F4A6-339B-3005874091C8}"/>
          </ac:spMkLst>
        </pc:spChg>
        <pc:spChg chg="del">
          <ac:chgData name="Aleksander L. Fedøy" userId="5e0b7b65364fba78" providerId="LiveId" clId="{5B0CA80E-D1C3-4B77-983B-77F2CF7E70DA}" dt="2023-11-14T14:36:23.648" v="3436"/>
          <ac:spMkLst>
            <pc:docMk/>
            <pc:sldMk cId="2652933696" sldId="265"/>
            <ac:spMk id="5" creationId="{18708C46-B379-50AA-05D6-7BAE87E419E5}"/>
          </ac:spMkLst>
        </pc:spChg>
        <pc:spChg chg="mod">
          <ac:chgData name="Aleksander L. Fedøy" userId="5e0b7b65364fba78" providerId="LiveId" clId="{5B0CA80E-D1C3-4B77-983B-77F2CF7E70DA}" dt="2023-11-12T14:31:37.577" v="1738" actId="403"/>
          <ac:spMkLst>
            <pc:docMk/>
            <pc:sldMk cId="2652933696" sldId="265"/>
            <ac:spMk id="13" creationId="{A813B878-7122-D144-8607-A634DD2E60A0}"/>
          </ac:spMkLst>
        </pc:spChg>
        <pc:picChg chg="mod">
          <ac:chgData name="Aleksander L. Fedøy" userId="5e0b7b65364fba78" providerId="LiveId" clId="{5B0CA80E-D1C3-4B77-983B-77F2CF7E70DA}" dt="2023-11-15T21:23:18.671" v="5391" actId="1076"/>
          <ac:picMkLst>
            <pc:docMk/>
            <pc:sldMk cId="2652933696" sldId="265"/>
            <ac:picMk id="4" creationId="{83C97515-63CE-7A61-4071-1B7FDC5D5C64}"/>
          </ac:picMkLst>
        </pc:picChg>
      </pc:sldChg>
      <pc:sldChg chg="addSp delSp modSp add mod ord">
        <pc:chgData name="Aleksander L. Fedøy" userId="5e0b7b65364fba78" providerId="LiveId" clId="{5B0CA80E-D1C3-4B77-983B-77F2CF7E70DA}" dt="2023-11-14T14:36:23.648" v="3436"/>
        <pc:sldMkLst>
          <pc:docMk/>
          <pc:sldMk cId="1620180725" sldId="266"/>
        </pc:sldMkLst>
        <pc:spChg chg="mod">
          <ac:chgData name="Aleksander L. Fedøy" userId="5e0b7b65364fba78" providerId="LiveId" clId="{5B0CA80E-D1C3-4B77-983B-77F2CF7E70DA}" dt="2023-11-12T15:25:06.323" v="1978" actId="20577"/>
          <ac:spMkLst>
            <pc:docMk/>
            <pc:sldMk cId="1620180725" sldId="266"/>
            <ac:spMk id="2" creationId="{6D1A984D-93A5-012B-E5CA-3E0301B3865C}"/>
          </ac:spMkLst>
        </pc:spChg>
        <pc:spChg chg="del">
          <ac:chgData name="Aleksander L. Fedøy" userId="5e0b7b65364fba78" providerId="LiveId" clId="{5B0CA80E-D1C3-4B77-983B-77F2CF7E70DA}" dt="2023-11-14T14:34:35.794" v="3427"/>
          <ac:spMkLst>
            <pc:docMk/>
            <pc:sldMk cId="1620180725" sldId="266"/>
            <ac:spMk id="3" creationId="{2F644F39-7394-CF1A-F5AC-55B48F017AAF}"/>
          </ac:spMkLst>
        </pc:spChg>
        <pc:spChg chg="del">
          <ac:chgData name="Aleksander L. Fedøy" userId="5e0b7b65364fba78" providerId="LiveId" clId="{5B0CA80E-D1C3-4B77-983B-77F2CF7E70DA}" dt="2023-11-14T14:36:23.648" v="3436"/>
          <ac:spMkLst>
            <pc:docMk/>
            <pc:sldMk cId="1620180725" sldId="266"/>
            <ac:spMk id="4" creationId="{56633B8C-199C-6D96-1BD3-1A0A77A96977}"/>
          </ac:spMkLst>
        </pc:spChg>
        <pc:spChg chg="add del">
          <ac:chgData name="Aleksander L. Fedøy" userId="5e0b7b65364fba78" providerId="LiveId" clId="{5B0CA80E-D1C3-4B77-983B-77F2CF7E70DA}" dt="2023-11-12T15:23:35.798" v="1953" actId="22"/>
          <ac:spMkLst>
            <pc:docMk/>
            <pc:sldMk cId="1620180725" sldId="266"/>
            <ac:spMk id="5" creationId="{EC72CD24-1205-72EF-0FFB-91567CE4C257}"/>
          </ac:spMkLst>
        </pc:spChg>
        <pc:spChg chg="mod">
          <ac:chgData name="Aleksander L. Fedøy" userId="5e0b7b65364fba78" providerId="LiveId" clId="{5B0CA80E-D1C3-4B77-983B-77F2CF7E70DA}" dt="2023-11-12T15:33:26.779" v="2019" actId="20577"/>
          <ac:spMkLst>
            <pc:docMk/>
            <pc:sldMk cId="1620180725" sldId="266"/>
            <ac:spMk id="13" creationId="{A813B878-7122-D144-8607-A634DD2E60A0}"/>
          </ac:spMkLst>
        </pc:spChg>
        <pc:picChg chg="del">
          <ac:chgData name="Aleksander L. Fedøy" userId="5e0b7b65364fba78" providerId="LiveId" clId="{5B0CA80E-D1C3-4B77-983B-77F2CF7E70DA}" dt="2023-11-12T15:18:11.747" v="1754" actId="478"/>
          <ac:picMkLst>
            <pc:docMk/>
            <pc:sldMk cId="1620180725" sldId="266"/>
            <ac:picMk id="4" creationId="{83C97515-63CE-7A61-4071-1B7FDC5D5C64}"/>
          </ac:picMkLst>
        </pc:picChg>
        <pc:picChg chg="add mod">
          <ac:chgData name="Aleksander L. Fedøy" userId="5e0b7b65364fba78" providerId="LiveId" clId="{5B0CA80E-D1C3-4B77-983B-77F2CF7E70DA}" dt="2023-11-12T15:26:09.205" v="1979" actId="14826"/>
          <ac:picMkLst>
            <pc:docMk/>
            <pc:sldMk cId="1620180725" sldId="266"/>
            <ac:picMk id="7" creationId="{BDBFC416-7285-D854-36B3-3138CCA09B97}"/>
          </ac:picMkLst>
        </pc:picChg>
      </pc:sldChg>
      <pc:sldChg chg="new del">
        <pc:chgData name="Aleksander L. Fedøy" userId="5e0b7b65364fba78" providerId="LiveId" clId="{5B0CA80E-D1C3-4B77-983B-77F2CF7E70DA}" dt="2023-11-12T15:17:39.321" v="1742" actId="47"/>
        <pc:sldMkLst>
          <pc:docMk/>
          <pc:sldMk cId="1805762714" sldId="266"/>
        </pc:sldMkLst>
      </pc:sldChg>
      <pc:sldChg chg="delSp modSp add mod ord">
        <pc:chgData name="Aleksander L. Fedøy" userId="5e0b7b65364fba78" providerId="LiveId" clId="{5B0CA80E-D1C3-4B77-983B-77F2CF7E70DA}" dt="2023-11-14T14:36:23.648" v="3436"/>
        <pc:sldMkLst>
          <pc:docMk/>
          <pc:sldMk cId="2200494376" sldId="267"/>
        </pc:sldMkLst>
        <pc:spChg chg="mod">
          <ac:chgData name="Aleksander L. Fedøy" userId="5e0b7b65364fba78" providerId="LiveId" clId="{5B0CA80E-D1C3-4B77-983B-77F2CF7E70DA}" dt="2023-11-12T15:33:20.094" v="2018" actId="20577"/>
          <ac:spMkLst>
            <pc:docMk/>
            <pc:sldMk cId="2200494376" sldId="267"/>
            <ac:spMk id="2" creationId="{6D1A984D-93A5-012B-E5CA-3E0301B3865C}"/>
          </ac:spMkLst>
        </pc:spChg>
        <pc:spChg chg="del">
          <ac:chgData name="Aleksander L. Fedøy" userId="5e0b7b65364fba78" providerId="LiveId" clId="{5B0CA80E-D1C3-4B77-983B-77F2CF7E70DA}" dt="2023-11-14T14:34:35.794" v="3427"/>
          <ac:spMkLst>
            <pc:docMk/>
            <pc:sldMk cId="2200494376" sldId="267"/>
            <ac:spMk id="3" creationId="{084D912F-F6F2-A1A8-31D8-C0B402FA05DD}"/>
          </ac:spMkLst>
        </pc:spChg>
        <pc:spChg chg="del">
          <ac:chgData name="Aleksander L. Fedøy" userId="5e0b7b65364fba78" providerId="LiveId" clId="{5B0CA80E-D1C3-4B77-983B-77F2CF7E70DA}" dt="2023-11-14T14:36:23.648" v="3436"/>
          <ac:spMkLst>
            <pc:docMk/>
            <pc:sldMk cId="2200494376" sldId="267"/>
            <ac:spMk id="4" creationId="{FF15A241-6AA0-BDA9-3BF3-190D5E4E0AA1}"/>
          </ac:spMkLst>
        </pc:spChg>
        <pc:spChg chg="mod">
          <ac:chgData name="Aleksander L. Fedøy" userId="5e0b7b65364fba78" providerId="LiveId" clId="{5B0CA80E-D1C3-4B77-983B-77F2CF7E70DA}" dt="2023-11-12T15:40:50.513" v="2322" actId="20577"/>
          <ac:spMkLst>
            <pc:docMk/>
            <pc:sldMk cId="2200494376" sldId="267"/>
            <ac:spMk id="13" creationId="{A813B878-7122-D144-8607-A634DD2E60A0}"/>
          </ac:spMkLst>
        </pc:spChg>
        <pc:picChg chg="mod">
          <ac:chgData name="Aleksander L. Fedøy" userId="5e0b7b65364fba78" providerId="LiveId" clId="{5B0CA80E-D1C3-4B77-983B-77F2CF7E70DA}" dt="2023-11-12T15:38:27.205" v="2194" actId="14826"/>
          <ac:picMkLst>
            <pc:docMk/>
            <pc:sldMk cId="2200494376" sldId="267"/>
            <ac:picMk id="7" creationId="{BDBFC416-7285-D854-36B3-3138CCA09B97}"/>
          </ac:picMkLst>
        </pc:picChg>
      </pc:sldChg>
      <pc:sldChg chg="delSp modSp add mod ord modNotesTx">
        <pc:chgData name="Aleksander L. Fedøy" userId="5e0b7b65364fba78" providerId="LiveId" clId="{5B0CA80E-D1C3-4B77-983B-77F2CF7E70DA}" dt="2023-11-14T14:36:23.648" v="3436"/>
        <pc:sldMkLst>
          <pc:docMk/>
          <pc:sldMk cId="1282286712" sldId="268"/>
        </pc:sldMkLst>
        <pc:spChg chg="mod">
          <ac:chgData name="Aleksander L. Fedøy" userId="5e0b7b65364fba78" providerId="LiveId" clId="{5B0CA80E-D1C3-4B77-983B-77F2CF7E70DA}" dt="2023-11-13T09:47:11.040" v="2333" actId="20577"/>
          <ac:spMkLst>
            <pc:docMk/>
            <pc:sldMk cId="1282286712" sldId="268"/>
            <ac:spMk id="2" creationId="{6D1A984D-93A5-012B-E5CA-3E0301B3865C}"/>
          </ac:spMkLst>
        </pc:spChg>
        <pc:spChg chg="del">
          <ac:chgData name="Aleksander L. Fedøy" userId="5e0b7b65364fba78" providerId="LiveId" clId="{5B0CA80E-D1C3-4B77-983B-77F2CF7E70DA}" dt="2023-11-14T14:34:35.794" v="3427"/>
          <ac:spMkLst>
            <pc:docMk/>
            <pc:sldMk cId="1282286712" sldId="268"/>
            <ac:spMk id="3" creationId="{A5BDAA3A-3BED-209A-F0EA-02563413CC8B}"/>
          </ac:spMkLst>
        </pc:spChg>
        <pc:spChg chg="del">
          <ac:chgData name="Aleksander L. Fedøy" userId="5e0b7b65364fba78" providerId="LiveId" clId="{5B0CA80E-D1C3-4B77-983B-77F2CF7E70DA}" dt="2023-11-14T14:36:23.648" v="3436"/>
          <ac:spMkLst>
            <pc:docMk/>
            <pc:sldMk cId="1282286712" sldId="268"/>
            <ac:spMk id="4" creationId="{5BECEB06-EC10-927A-1A3A-5E21EC2D1BA0}"/>
          </ac:spMkLst>
        </pc:spChg>
        <pc:spChg chg="mod">
          <ac:chgData name="Aleksander L. Fedøy" userId="5e0b7b65364fba78" providerId="LiveId" clId="{5B0CA80E-D1C3-4B77-983B-77F2CF7E70DA}" dt="2023-11-13T09:50:01.641" v="2355" actId="20577"/>
          <ac:spMkLst>
            <pc:docMk/>
            <pc:sldMk cId="1282286712" sldId="268"/>
            <ac:spMk id="13" creationId="{A813B878-7122-D144-8607-A634DD2E60A0}"/>
          </ac:spMkLst>
        </pc:spChg>
        <pc:picChg chg="mod">
          <ac:chgData name="Aleksander L. Fedøy" userId="5e0b7b65364fba78" providerId="LiveId" clId="{5B0CA80E-D1C3-4B77-983B-77F2CF7E70DA}" dt="2023-11-13T09:49:45.757" v="2334" actId="14826"/>
          <ac:picMkLst>
            <pc:docMk/>
            <pc:sldMk cId="1282286712" sldId="268"/>
            <ac:picMk id="7" creationId="{BDBFC416-7285-D854-36B3-3138CCA09B97}"/>
          </ac:picMkLst>
        </pc:picChg>
      </pc:sldChg>
      <pc:sldChg chg="addSp delSp modSp add mod modNotesTx">
        <pc:chgData name="Aleksander L. Fedøy" userId="5e0b7b65364fba78" providerId="LiveId" clId="{5B0CA80E-D1C3-4B77-983B-77F2CF7E70DA}" dt="2023-11-14T14:36:23.648" v="3436"/>
        <pc:sldMkLst>
          <pc:docMk/>
          <pc:sldMk cId="297129718" sldId="269"/>
        </pc:sldMkLst>
        <pc:spChg chg="mod">
          <ac:chgData name="Aleksander L. Fedøy" userId="5e0b7b65364fba78" providerId="LiveId" clId="{5B0CA80E-D1C3-4B77-983B-77F2CF7E70DA}" dt="2023-11-13T09:52:19.672" v="2367" actId="20577"/>
          <ac:spMkLst>
            <pc:docMk/>
            <pc:sldMk cId="297129718" sldId="269"/>
            <ac:spMk id="2" creationId="{6D1A984D-93A5-012B-E5CA-3E0301B3865C}"/>
          </ac:spMkLst>
        </pc:spChg>
        <pc:spChg chg="del">
          <ac:chgData name="Aleksander L. Fedøy" userId="5e0b7b65364fba78" providerId="LiveId" clId="{5B0CA80E-D1C3-4B77-983B-77F2CF7E70DA}" dt="2023-11-14T14:34:35.794" v="3427"/>
          <ac:spMkLst>
            <pc:docMk/>
            <pc:sldMk cId="297129718" sldId="269"/>
            <ac:spMk id="3" creationId="{3E5594A9-E2DB-E873-8DFB-DEDA10F5A460}"/>
          </ac:spMkLst>
        </pc:spChg>
        <pc:spChg chg="del">
          <ac:chgData name="Aleksander L. Fedøy" userId="5e0b7b65364fba78" providerId="LiveId" clId="{5B0CA80E-D1C3-4B77-983B-77F2CF7E70DA}" dt="2023-11-14T14:36:23.648" v="3436"/>
          <ac:spMkLst>
            <pc:docMk/>
            <pc:sldMk cId="297129718" sldId="269"/>
            <ac:spMk id="4" creationId="{13CCC569-C3F2-CA75-A106-6C8F680FF047}"/>
          </ac:spMkLst>
        </pc:spChg>
        <pc:spChg chg="add del mod">
          <ac:chgData name="Aleksander L. Fedøy" userId="5e0b7b65364fba78" providerId="LiveId" clId="{5B0CA80E-D1C3-4B77-983B-77F2CF7E70DA}" dt="2023-11-13T09:52:35.134" v="2372" actId="931"/>
          <ac:spMkLst>
            <pc:docMk/>
            <pc:sldMk cId="297129718" sldId="269"/>
            <ac:spMk id="4" creationId="{5B3190E1-75AB-5DD9-6DA4-092DB9935448}"/>
          </ac:spMkLst>
        </pc:spChg>
        <pc:spChg chg="add del">
          <ac:chgData name="Aleksander L. Fedøy" userId="5e0b7b65364fba78" providerId="LiveId" clId="{5B0CA80E-D1C3-4B77-983B-77F2CF7E70DA}" dt="2023-11-13T09:52:26.823" v="2371" actId="22"/>
          <ac:spMkLst>
            <pc:docMk/>
            <pc:sldMk cId="297129718" sldId="269"/>
            <ac:spMk id="6" creationId="{474C5078-E719-271E-3BB7-370ED342679C}"/>
          </ac:spMkLst>
        </pc:spChg>
        <pc:spChg chg="del">
          <ac:chgData name="Aleksander L. Fedøy" userId="5e0b7b65364fba78" providerId="LiveId" clId="{5B0CA80E-D1C3-4B77-983B-77F2CF7E70DA}" dt="2023-11-13T09:52:25.120" v="2369" actId="478"/>
          <ac:spMkLst>
            <pc:docMk/>
            <pc:sldMk cId="297129718" sldId="269"/>
            <ac:spMk id="13" creationId="{A813B878-7122-D144-8607-A634DD2E60A0}"/>
          </ac:spMkLst>
        </pc:spChg>
        <pc:picChg chg="del">
          <ac:chgData name="Aleksander L. Fedøy" userId="5e0b7b65364fba78" providerId="LiveId" clId="{5B0CA80E-D1C3-4B77-983B-77F2CF7E70DA}" dt="2023-11-13T09:52:22.396" v="2368" actId="478"/>
          <ac:picMkLst>
            <pc:docMk/>
            <pc:sldMk cId="297129718" sldId="269"/>
            <ac:picMk id="7" creationId="{BDBFC416-7285-D854-36B3-3138CCA09B97}"/>
          </ac:picMkLst>
        </pc:picChg>
        <pc:picChg chg="add mod">
          <ac:chgData name="Aleksander L. Fedøy" userId="5e0b7b65364fba78" providerId="LiveId" clId="{5B0CA80E-D1C3-4B77-983B-77F2CF7E70DA}" dt="2023-11-13T09:52:37.335" v="2373" actId="27614"/>
          <ac:picMkLst>
            <pc:docMk/>
            <pc:sldMk cId="297129718" sldId="269"/>
            <ac:picMk id="11" creationId="{63FFC91F-DD16-2260-773D-F6F4DACDAED9}"/>
          </ac:picMkLst>
        </pc:picChg>
      </pc:sldChg>
      <pc:sldChg chg="delSp modSp add mod ord modNotesTx">
        <pc:chgData name="Aleksander L. Fedøy" userId="5e0b7b65364fba78" providerId="LiveId" clId="{5B0CA80E-D1C3-4B77-983B-77F2CF7E70DA}" dt="2023-11-15T21:25:10.909" v="5395" actId="1076"/>
        <pc:sldMkLst>
          <pc:docMk/>
          <pc:sldMk cId="4121781557" sldId="270"/>
        </pc:sldMkLst>
        <pc:spChg chg="mod">
          <ac:chgData name="Aleksander L. Fedøy" userId="5e0b7b65364fba78" providerId="LiveId" clId="{5B0CA80E-D1C3-4B77-983B-77F2CF7E70DA}" dt="2023-11-13T09:55:12.837" v="2389" actId="20577"/>
          <ac:spMkLst>
            <pc:docMk/>
            <pc:sldMk cId="4121781557" sldId="270"/>
            <ac:spMk id="2" creationId="{6D1A984D-93A5-012B-E5CA-3E0301B3865C}"/>
          </ac:spMkLst>
        </pc:spChg>
        <pc:spChg chg="del">
          <ac:chgData name="Aleksander L. Fedøy" userId="5e0b7b65364fba78" providerId="LiveId" clId="{5B0CA80E-D1C3-4B77-983B-77F2CF7E70DA}" dt="2023-11-14T14:34:35.794" v="3427"/>
          <ac:spMkLst>
            <pc:docMk/>
            <pc:sldMk cId="4121781557" sldId="270"/>
            <ac:spMk id="3" creationId="{39A6E3E6-4CB9-10E1-EA68-8A7CF040CABA}"/>
          </ac:spMkLst>
        </pc:spChg>
        <pc:spChg chg="del">
          <ac:chgData name="Aleksander L. Fedøy" userId="5e0b7b65364fba78" providerId="LiveId" clId="{5B0CA80E-D1C3-4B77-983B-77F2CF7E70DA}" dt="2023-11-14T14:36:23.648" v="3436"/>
          <ac:spMkLst>
            <pc:docMk/>
            <pc:sldMk cId="4121781557" sldId="270"/>
            <ac:spMk id="5" creationId="{5B461090-C350-237E-0F59-483C0507D9CF}"/>
          </ac:spMkLst>
        </pc:spChg>
        <pc:spChg chg="mod">
          <ac:chgData name="Aleksander L. Fedøy" userId="5e0b7b65364fba78" providerId="LiveId" clId="{5B0CA80E-D1C3-4B77-983B-77F2CF7E70DA}" dt="2023-11-14T23:48:10.270" v="4475" actId="20577"/>
          <ac:spMkLst>
            <pc:docMk/>
            <pc:sldMk cId="4121781557" sldId="270"/>
            <ac:spMk id="13" creationId="{A813B878-7122-D144-8607-A634DD2E60A0}"/>
          </ac:spMkLst>
        </pc:spChg>
        <pc:picChg chg="mod">
          <ac:chgData name="Aleksander L. Fedøy" userId="5e0b7b65364fba78" providerId="LiveId" clId="{5B0CA80E-D1C3-4B77-983B-77F2CF7E70DA}" dt="2023-11-15T21:25:10.909" v="5395" actId="1076"/>
          <ac:picMkLst>
            <pc:docMk/>
            <pc:sldMk cId="4121781557" sldId="270"/>
            <ac:picMk id="4" creationId="{83C97515-63CE-7A61-4071-1B7FDC5D5C64}"/>
          </ac:picMkLst>
        </pc:picChg>
      </pc:sldChg>
      <pc:sldChg chg="delSp modSp add mod ord modNotesTx">
        <pc:chgData name="Aleksander L. Fedøy" userId="5e0b7b65364fba78" providerId="LiveId" clId="{5B0CA80E-D1C3-4B77-983B-77F2CF7E70DA}" dt="2023-11-15T21:10:48.602" v="5360"/>
        <pc:sldMkLst>
          <pc:docMk/>
          <pc:sldMk cId="358137079" sldId="271"/>
        </pc:sldMkLst>
        <pc:spChg chg="mod">
          <ac:chgData name="Aleksander L. Fedøy" userId="5e0b7b65364fba78" providerId="LiveId" clId="{5B0CA80E-D1C3-4B77-983B-77F2CF7E70DA}" dt="2023-11-13T10:14:46.272" v="2441" actId="20577"/>
          <ac:spMkLst>
            <pc:docMk/>
            <pc:sldMk cId="358137079" sldId="271"/>
            <ac:spMk id="2" creationId="{6D1A984D-93A5-012B-E5CA-3E0301B3865C}"/>
          </ac:spMkLst>
        </pc:spChg>
        <pc:spChg chg="del">
          <ac:chgData name="Aleksander L. Fedøy" userId="5e0b7b65364fba78" providerId="LiveId" clId="{5B0CA80E-D1C3-4B77-983B-77F2CF7E70DA}" dt="2023-11-14T14:34:35.794" v="3427"/>
          <ac:spMkLst>
            <pc:docMk/>
            <pc:sldMk cId="358137079" sldId="271"/>
            <ac:spMk id="3" creationId="{15412162-484A-1C6C-4E37-0945A8B1F703}"/>
          </ac:spMkLst>
        </pc:spChg>
        <pc:spChg chg="del">
          <ac:chgData name="Aleksander L. Fedøy" userId="5e0b7b65364fba78" providerId="LiveId" clId="{5B0CA80E-D1C3-4B77-983B-77F2CF7E70DA}" dt="2023-11-14T14:36:23.648" v="3436"/>
          <ac:spMkLst>
            <pc:docMk/>
            <pc:sldMk cId="358137079" sldId="271"/>
            <ac:spMk id="4" creationId="{30DB2B66-ADC5-A0A3-F023-351737FFAF61}"/>
          </ac:spMkLst>
        </pc:spChg>
        <pc:spChg chg="mod">
          <ac:chgData name="Aleksander L. Fedøy" userId="5e0b7b65364fba78" providerId="LiveId" clId="{5B0CA80E-D1C3-4B77-983B-77F2CF7E70DA}" dt="2023-11-13T10:16:01.489" v="2505" actId="313"/>
          <ac:spMkLst>
            <pc:docMk/>
            <pc:sldMk cId="358137079" sldId="271"/>
            <ac:spMk id="13" creationId="{A813B878-7122-D144-8607-A634DD2E60A0}"/>
          </ac:spMkLst>
        </pc:spChg>
        <pc:picChg chg="mod">
          <ac:chgData name="Aleksander L. Fedøy" userId="5e0b7b65364fba78" providerId="LiveId" clId="{5B0CA80E-D1C3-4B77-983B-77F2CF7E70DA}" dt="2023-11-13T10:15:05.612" v="2442" actId="14826"/>
          <ac:picMkLst>
            <pc:docMk/>
            <pc:sldMk cId="358137079" sldId="271"/>
            <ac:picMk id="7" creationId="{BDBFC416-7285-D854-36B3-3138CCA09B97}"/>
          </ac:picMkLst>
        </pc:picChg>
      </pc:sldChg>
      <pc:sldChg chg="delSp modSp add mod ord modNotesTx">
        <pc:chgData name="Aleksander L. Fedøy" userId="5e0b7b65364fba78" providerId="LiveId" clId="{5B0CA80E-D1C3-4B77-983B-77F2CF7E70DA}" dt="2023-11-14T14:36:23.648" v="3436"/>
        <pc:sldMkLst>
          <pc:docMk/>
          <pc:sldMk cId="2163940597" sldId="272"/>
        </pc:sldMkLst>
        <pc:spChg chg="mod">
          <ac:chgData name="Aleksander L. Fedøy" userId="5e0b7b65364fba78" providerId="LiveId" clId="{5B0CA80E-D1C3-4B77-983B-77F2CF7E70DA}" dt="2023-11-13T11:30:45.095" v="2704" actId="20577"/>
          <ac:spMkLst>
            <pc:docMk/>
            <pc:sldMk cId="2163940597" sldId="272"/>
            <ac:spMk id="2" creationId="{6D1A984D-93A5-012B-E5CA-3E0301B3865C}"/>
          </ac:spMkLst>
        </pc:spChg>
        <pc:spChg chg="del">
          <ac:chgData name="Aleksander L. Fedøy" userId="5e0b7b65364fba78" providerId="LiveId" clId="{5B0CA80E-D1C3-4B77-983B-77F2CF7E70DA}" dt="2023-11-14T14:34:35.794" v="3427"/>
          <ac:spMkLst>
            <pc:docMk/>
            <pc:sldMk cId="2163940597" sldId="272"/>
            <ac:spMk id="3" creationId="{B5548CC2-C455-DCDC-CF81-0D7F06BC6555}"/>
          </ac:spMkLst>
        </pc:spChg>
        <pc:spChg chg="del">
          <ac:chgData name="Aleksander L. Fedøy" userId="5e0b7b65364fba78" providerId="LiveId" clId="{5B0CA80E-D1C3-4B77-983B-77F2CF7E70DA}" dt="2023-11-14T14:36:23.648" v="3436"/>
          <ac:spMkLst>
            <pc:docMk/>
            <pc:sldMk cId="2163940597" sldId="272"/>
            <ac:spMk id="5" creationId="{7185322F-6A92-F3FF-67A0-CCDB58C3FA64}"/>
          </ac:spMkLst>
        </pc:spChg>
        <pc:spChg chg="mod">
          <ac:chgData name="Aleksander L. Fedøy" userId="5e0b7b65364fba78" providerId="LiveId" clId="{5B0CA80E-D1C3-4B77-983B-77F2CF7E70DA}" dt="2023-11-13T11:31:46.148" v="2738" actId="20577"/>
          <ac:spMkLst>
            <pc:docMk/>
            <pc:sldMk cId="2163940597" sldId="272"/>
            <ac:spMk id="13" creationId="{A813B878-7122-D144-8607-A634DD2E60A0}"/>
          </ac:spMkLst>
        </pc:spChg>
        <pc:picChg chg="mod">
          <ac:chgData name="Aleksander L. Fedøy" userId="5e0b7b65364fba78" providerId="LiveId" clId="{5B0CA80E-D1C3-4B77-983B-77F2CF7E70DA}" dt="2023-11-13T12:12:27.895" v="2970" actId="14100"/>
          <ac:picMkLst>
            <pc:docMk/>
            <pc:sldMk cId="2163940597" sldId="272"/>
            <ac:picMk id="4" creationId="{83C97515-63CE-7A61-4071-1B7FDC5D5C64}"/>
          </ac:picMkLst>
        </pc:picChg>
      </pc:sldChg>
      <pc:sldChg chg="delSp modSp add mod ord modNotesTx">
        <pc:chgData name="Aleksander L. Fedøy" userId="5e0b7b65364fba78" providerId="LiveId" clId="{5B0CA80E-D1C3-4B77-983B-77F2CF7E70DA}" dt="2023-11-14T14:36:23.648" v="3436"/>
        <pc:sldMkLst>
          <pc:docMk/>
          <pc:sldMk cId="1760611160" sldId="273"/>
        </pc:sldMkLst>
        <pc:spChg chg="mod">
          <ac:chgData name="Aleksander L. Fedøy" userId="5e0b7b65364fba78" providerId="LiveId" clId="{5B0CA80E-D1C3-4B77-983B-77F2CF7E70DA}" dt="2023-11-13T11:23:35.149" v="2684" actId="20577"/>
          <ac:spMkLst>
            <pc:docMk/>
            <pc:sldMk cId="1760611160" sldId="273"/>
            <ac:spMk id="2" creationId="{6D1A984D-93A5-012B-E5CA-3E0301B3865C}"/>
          </ac:spMkLst>
        </pc:spChg>
        <pc:spChg chg="del">
          <ac:chgData name="Aleksander L. Fedøy" userId="5e0b7b65364fba78" providerId="LiveId" clId="{5B0CA80E-D1C3-4B77-983B-77F2CF7E70DA}" dt="2023-11-14T14:34:35.794" v="3427"/>
          <ac:spMkLst>
            <pc:docMk/>
            <pc:sldMk cId="1760611160" sldId="273"/>
            <ac:spMk id="3" creationId="{B00297BA-8299-8BA7-2C0A-6CD88FFF1003}"/>
          </ac:spMkLst>
        </pc:spChg>
        <pc:spChg chg="del">
          <ac:chgData name="Aleksander L. Fedøy" userId="5e0b7b65364fba78" providerId="LiveId" clId="{5B0CA80E-D1C3-4B77-983B-77F2CF7E70DA}" dt="2023-11-14T14:36:23.648" v="3436"/>
          <ac:spMkLst>
            <pc:docMk/>
            <pc:sldMk cId="1760611160" sldId="273"/>
            <ac:spMk id="4" creationId="{C345D4BC-3C47-2AF1-5A8D-57141CE894D7}"/>
          </ac:spMkLst>
        </pc:spChg>
        <pc:picChg chg="mod">
          <ac:chgData name="Aleksander L. Fedøy" userId="5e0b7b65364fba78" providerId="LiveId" clId="{5B0CA80E-D1C3-4B77-983B-77F2CF7E70DA}" dt="2023-11-13T11:23:44.312" v="2685" actId="14826"/>
          <ac:picMkLst>
            <pc:docMk/>
            <pc:sldMk cId="1760611160" sldId="273"/>
            <ac:picMk id="11" creationId="{63FFC91F-DD16-2260-773D-F6F4DACDAED9}"/>
          </ac:picMkLst>
        </pc:picChg>
      </pc:sldChg>
      <pc:sldChg chg="delSp modSp add mod ord">
        <pc:chgData name="Aleksander L. Fedøy" userId="5e0b7b65364fba78" providerId="LiveId" clId="{5B0CA80E-D1C3-4B77-983B-77F2CF7E70DA}" dt="2023-11-14T14:36:23.648" v="3436"/>
        <pc:sldMkLst>
          <pc:docMk/>
          <pc:sldMk cId="4134367585" sldId="274"/>
        </pc:sldMkLst>
        <pc:spChg chg="mod">
          <ac:chgData name="Aleksander L. Fedøy" userId="5e0b7b65364fba78" providerId="LiveId" clId="{5B0CA80E-D1C3-4B77-983B-77F2CF7E70DA}" dt="2023-11-13T11:30:47.802" v="2706" actId="20577"/>
          <ac:spMkLst>
            <pc:docMk/>
            <pc:sldMk cId="4134367585" sldId="274"/>
            <ac:spMk id="2" creationId="{6D1A984D-93A5-012B-E5CA-3E0301B3865C}"/>
          </ac:spMkLst>
        </pc:spChg>
        <pc:spChg chg="del">
          <ac:chgData name="Aleksander L. Fedøy" userId="5e0b7b65364fba78" providerId="LiveId" clId="{5B0CA80E-D1C3-4B77-983B-77F2CF7E70DA}" dt="2023-11-14T14:34:35.794" v="3427"/>
          <ac:spMkLst>
            <pc:docMk/>
            <pc:sldMk cId="4134367585" sldId="274"/>
            <ac:spMk id="3" creationId="{CB2CF250-B784-8BAF-3C0C-572C1C64EBFE}"/>
          </ac:spMkLst>
        </pc:spChg>
        <pc:spChg chg="del">
          <ac:chgData name="Aleksander L. Fedøy" userId="5e0b7b65364fba78" providerId="LiveId" clId="{5B0CA80E-D1C3-4B77-983B-77F2CF7E70DA}" dt="2023-11-14T14:36:23.648" v="3436"/>
          <ac:spMkLst>
            <pc:docMk/>
            <pc:sldMk cId="4134367585" sldId="274"/>
            <ac:spMk id="5" creationId="{662BC28C-CBC2-B5E3-813F-F117307E628B}"/>
          </ac:spMkLst>
        </pc:spChg>
        <pc:spChg chg="mod">
          <ac:chgData name="Aleksander L. Fedøy" userId="5e0b7b65364fba78" providerId="LiveId" clId="{5B0CA80E-D1C3-4B77-983B-77F2CF7E70DA}" dt="2023-11-13T11:44:27.052" v="2898" actId="20577"/>
          <ac:spMkLst>
            <pc:docMk/>
            <pc:sldMk cId="4134367585" sldId="274"/>
            <ac:spMk id="13" creationId="{A813B878-7122-D144-8607-A634DD2E60A0}"/>
          </ac:spMkLst>
        </pc:spChg>
        <pc:picChg chg="mod">
          <ac:chgData name="Aleksander L. Fedøy" userId="5e0b7b65364fba78" providerId="LiveId" clId="{5B0CA80E-D1C3-4B77-983B-77F2CF7E70DA}" dt="2023-11-13T11:50:48.121" v="2901" actId="14100"/>
          <ac:picMkLst>
            <pc:docMk/>
            <pc:sldMk cId="4134367585" sldId="274"/>
            <ac:picMk id="4" creationId="{83C97515-63CE-7A61-4071-1B7FDC5D5C64}"/>
          </ac:picMkLst>
        </pc:picChg>
      </pc:sldChg>
      <pc:sldChg chg="addSp delSp modSp add mod ord modNotesTx">
        <pc:chgData name="Aleksander L. Fedøy" userId="5e0b7b65364fba78" providerId="LiveId" clId="{5B0CA80E-D1C3-4B77-983B-77F2CF7E70DA}" dt="2023-11-14T14:36:23.648" v="3436"/>
        <pc:sldMkLst>
          <pc:docMk/>
          <pc:sldMk cId="2728539573" sldId="275"/>
        </pc:sldMkLst>
        <pc:spChg chg="mod">
          <ac:chgData name="Aleksander L. Fedøy" userId="5e0b7b65364fba78" providerId="LiveId" clId="{5B0CA80E-D1C3-4B77-983B-77F2CF7E70DA}" dt="2023-11-13T12:04:22.459" v="2919" actId="20577"/>
          <ac:spMkLst>
            <pc:docMk/>
            <pc:sldMk cId="2728539573" sldId="275"/>
            <ac:spMk id="2" creationId="{6D1A984D-93A5-012B-E5CA-3E0301B3865C}"/>
          </ac:spMkLst>
        </pc:spChg>
        <pc:spChg chg="del">
          <ac:chgData name="Aleksander L. Fedøy" userId="5e0b7b65364fba78" providerId="LiveId" clId="{5B0CA80E-D1C3-4B77-983B-77F2CF7E70DA}" dt="2023-11-14T14:34:35.794" v="3427"/>
          <ac:spMkLst>
            <pc:docMk/>
            <pc:sldMk cId="2728539573" sldId="275"/>
            <ac:spMk id="3" creationId="{833CC72D-2152-243A-A7BE-6F97246C3E74}"/>
          </ac:spMkLst>
        </pc:spChg>
        <pc:spChg chg="del">
          <ac:chgData name="Aleksander L. Fedøy" userId="5e0b7b65364fba78" providerId="LiveId" clId="{5B0CA80E-D1C3-4B77-983B-77F2CF7E70DA}" dt="2023-11-14T14:36:23.648" v="3436"/>
          <ac:spMkLst>
            <pc:docMk/>
            <pc:sldMk cId="2728539573" sldId="275"/>
            <ac:spMk id="5" creationId="{2DF495F9-D96D-D30B-6C6F-CD56BC052635}"/>
          </ac:spMkLst>
        </pc:spChg>
        <pc:spChg chg="add del">
          <ac:chgData name="Aleksander L. Fedøy" userId="5e0b7b65364fba78" providerId="LiveId" clId="{5B0CA80E-D1C3-4B77-983B-77F2CF7E70DA}" dt="2023-11-13T12:17:15.360" v="3128" actId="22"/>
          <ac:spMkLst>
            <pc:docMk/>
            <pc:sldMk cId="2728539573" sldId="275"/>
            <ac:spMk id="5" creationId="{F92E24D6-2E39-38ED-E069-78C7FC6CC9DA}"/>
          </ac:spMkLst>
        </pc:spChg>
        <pc:spChg chg="mod">
          <ac:chgData name="Aleksander L. Fedøy" userId="5e0b7b65364fba78" providerId="LiveId" clId="{5B0CA80E-D1C3-4B77-983B-77F2CF7E70DA}" dt="2023-11-13T12:16:07.570" v="3125" actId="20577"/>
          <ac:spMkLst>
            <pc:docMk/>
            <pc:sldMk cId="2728539573" sldId="275"/>
            <ac:spMk id="13" creationId="{A813B878-7122-D144-8607-A634DD2E60A0}"/>
          </ac:spMkLst>
        </pc:spChg>
        <pc:picChg chg="add del mod">
          <ac:chgData name="Aleksander L. Fedøy" userId="5e0b7b65364fba78" providerId="LiveId" clId="{5B0CA80E-D1C3-4B77-983B-77F2CF7E70DA}" dt="2023-11-13T12:17:36.414" v="3132" actId="14100"/>
          <ac:picMkLst>
            <pc:docMk/>
            <pc:sldMk cId="2728539573" sldId="275"/>
            <ac:picMk id="4" creationId="{83C97515-63CE-7A61-4071-1B7FDC5D5C64}"/>
          </ac:picMkLst>
        </pc:picChg>
      </pc:sldChg>
      <pc:sldChg chg="addSp delSp modSp add mod">
        <pc:chgData name="Aleksander L. Fedøy" userId="5e0b7b65364fba78" providerId="LiveId" clId="{5B0CA80E-D1C3-4B77-983B-77F2CF7E70DA}" dt="2023-11-14T14:36:23.648" v="3436"/>
        <pc:sldMkLst>
          <pc:docMk/>
          <pc:sldMk cId="2958834276" sldId="276"/>
        </pc:sldMkLst>
        <pc:spChg chg="mod">
          <ac:chgData name="Aleksander L. Fedøy" userId="5e0b7b65364fba78" providerId="LiveId" clId="{5B0CA80E-D1C3-4B77-983B-77F2CF7E70DA}" dt="2023-11-13T12:20:53.318" v="3182" actId="20577"/>
          <ac:spMkLst>
            <pc:docMk/>
            <pc:sldMk cId="2958834276" sldId="276"/>
            <ac:spMk id="2" creationId="{6D1A984D-93A5-012B-E5CA-3E0301B3865C}"/>
          </ac:spMkLst>
        </pc:spChg>
        <pc:spChg chg="del">
          <ac:chgData name="Aleksander L. Fedøy" userId="5e0b7b65364fba78" providerId="LiveId" clId="{5B0CA80E-D1C3-4B77-983B-77F2CF7E70DA}" dt="2023-11-14T14:34:35.794" v="3427"/>
          <ac:spMkLst>
            <pc:docMk/>
            <pc:sldMk cId="2958834276" sldId="276"/>
            <ac:spMk id="3" creationId="{76E8B741-2350-DC9A-63D6-93E398B10EF9}"/>
          </ac:spMkLst>
        </pc:spChg>
        <pc:spChg chg="del">
          <ac:chgData name="Aleksander L. Fedøy" userId="5e0b7b65364fba78" providerId="LiveId" clId="{5B0CA80E-D1C3-4B77-983B-77F2CF7E70DA}" dt="2023-11-14T14:36:23.648" v="3436"/>
          <ac:spMkLst>
            <pc:docMk/>
            <pc:sldMk cId="2958834276" sldId="276"/>
            <ac:spMk id="4" creationId="{23075BD6-1345-F5B0-1BBB-E8A5A933DF44}"/>
          </ac:spMkLst>
        </pc:spChg>
        <pc:spChg chg="add del mod">
          <ac:chgData name="Aleksander L. Fedøy" userId="5e0b7b65364fba78" providerId="LiveId" clId="{5B0CA80E-D1C3-4B77-983B-77F2CF7E70DA}" dt="2023-11-13T12:21:10.842" v="3184" actId="478"/>
          <ac:spMkLst>
            <pc:docMk/>
            <pc:sldMk cId="2958834276" sldId="276"/>
            <ac:spMk id="5" creationId="{5BC36C4E-CE90-A03E-706E-477CC8B726C1}"/>
          </ac:spMkLst>
        </pc:spChg>
        <pc:spChg chg="del">
          <ac:chgData name="Aleksander L. Fedøy" userId="5e0b7b65364fba78" providerId="LiveId" clId="{5B0CA80E-D1C3-4B77-983B-77F2CF7E70DA}" dt="2023-11-13T12:21:06.441" v="3183" actId="478"/>
          <ac:spMkLst>
            <pc:docMk/>
            <pc:sldMk cId="2958834276" sldId="276"/>
            <ac:spMk id="13" creationId="{A813B878-7122-D144-8607-A634DD2E60A0}"/>
          </ac:spMkLst>
        </pc:spChg>
        <pc:picChg chg="del">
          <ac:chgData name="Aleksander L. Fedøy" userId="5e0b7b65364fba78" providerId="LiveId" clId="{5B0CA80E-D1C3-4B77-983B-77F2CF7E70DA}" dt="2023-11-13T12:21:11.972" v="3185" actId="478"/>
          <ac:picMkLst>
            <pc:docMk/>
            <pc:sldMk cId="2958834276" sldId="276"/>
            <ac:picMk id="4" creationId="{83C97515-63CE-7A61-4071-1B7FDC5D5C64}"/>
          </ac:picMkLst>
        </pc:picChg>
        <pc:picChg chg="add mod">
          <ac:chgData name="Aleksander L. Fedøy" userId="5e0b7b65364fba78" providerId="LiveId" clId="{5B0CA80E-D1C3-4B77-983B-77F2CF7E70DA}" dt="2023-11-13T12:34:42.993" v="3218" actId="1076"/>
          <ac:picMkLst>
            <pc:docMk/>
            <pc:sldMk cId="2958834276" sldId="276"/>
            <ac:picMk id="7" creationId="{2180C9D4-E75B-5E1F-4ADF-62B596C14EFF}"/>
          </ac:picMkLst>
        </pc:picChg>
        <pc:picChg chg="add mod">
          <ac:chgData name="Aleksander L. Fedøy" userId="5e0b7b65364fba78" providerId="LiveId" clId="{5B0CA80E-D1C3-4B77-983B-77F2CF7E70DA}" dt="2023-11-13T12:35:10.522" v="3223" actId="1076"/>
          <ac:picMkLst>
            <pc:docMk/>
            <pc:sldMk cId="2958834276" sldId="276"/>
            <ac:picMk id="11" creationId="{1FCC47E8-772C-AD7E-14AC-BA62F6FD4421}"/>
          </ac:picMkLst>
        </pc:picChg>
        <pc:picChg chg="add mod">
          <ac:chgData name="Aleksander L. Fedøy" userId="5e0b7b65364fba78" providerId="LiveId" clId="{5B0CA80E-D1C3-4B77-983B-77F2CF7E70DA}" dt="2023-11-13T12:34:44.721" v="3219" actId="1076"/>
          <ac:picMkLst>
            <pc:docMk/>
            <pc:sldMk cId="2958834276" sldId="276"/>
            <ac:picMk id="17" creationId="{501A40E0-B552-6F79-E4D4-12D068006296}"/>
          </ac:picMkLst>
        </pc:picChg>
        <pc:picChg chg="add mod">
          <ac:chgData name="Aleksander L. Fedøy" userId="5e0b7b65364fba78" providerId="LiveId" clId="{5B0CA80E-D1C3-4B77-983B-77F2CF7E70DA}" dt="2023-11-13T12:34:51.074" v="3220" actId="1076"/>
          <ac:picMkLst>
            <pc:docMk/>
            <pc:sldMk cId="2958834276" sldId="276"/>
            <ac:picMk id="19" creationId="{C7224EF7-F023-A2BA-317A-45E4DF03A822}"/>
          </ac:picMkLst>
        </pc:picChg>
      </pc:sldChg>
      <pc:sldChg chg="addSp delSp modSp add mod modShow">
        <pc:chgData name="Aleksander L. Fedøy" userId="5e0b7b65364fba78" providerId="LiveId" clId="{5B0CA80E-D1C3-4B77-983B-77F2CF7E70DA}" dt="2023-11-15T12:31:16.825" v="5339" actId="729"/>
        <pc:sldMkLst>
          <pc:docMk/>
          <pc:sldMk cId="2004163028" sldId="277"/>
        </pc:sldMkLst>
        <pc:spChg chg="del">
          <ac:chgData name="Aleksander L. Fedøy" userId="5e0b7b65364fba78" providerId="LiveId" clId="{5B0CA80E-D1C3-4B77-983B-77F2CF7E70DA}" dt="2023-11-14T14:34:35.794" v="3427"/>
          <ac:spMkLst>
            <pc:docMk/>
            <pc:sldMk cId="2004163028" sldId="277"/>
            <ac:spMk id="3" creationId="{A157FF46-B84F-A03C-5282-04A6A0125FA8}"/>
          </ac:spMkLst>
        </pc:spChg>
        <pc:spChg chg="del">
          <ac:chgData name="Aleksander L. Fedøy" userId="5e0b7b65364fba78" providerId="LiveId" clId="{5B0CA80E-D1C3-4B77-983B-77F2CF7E70DA}" dt="2023-11-14T14:36:23.648" v="3436"/>
          <ac:spMkLst>
            <pc:docMk/>
            <pc:sldMk cId="2004163028" sldId="277"/>
            <ac:spMk id="5" creationId="{02F35A5A-5535-53AB-9882-AA8813C422A5}"/>
          </ac:spMkLst>
        </pc:spChg>
        <pc:picChg chg="add mod">
          <ac:chgData name="Aleksander L. Fedøy" userId="5e0b7b65364fba78" providerId="LiveId" clId="{5B0CA80E-D1C3-4B77-983B-77F2CF7E70DA}" dt="2023-11-13T12:36:01.359" v="3241" actId="1076"/>
          <ac:picMkLst>
            <pc:docMk/>
            <pc:sldMk cId="2004163028" sldId="277"/>
            <ac:picMk id="4" creationId="{EC89B88E-0AC5-4CDD-A729-98B634FEB369}"/>
          </ac:picMkLst>
        </pc:picChg>
        <pc:picChg chg="add mod">
          <ac:chgData name="Aleksander L. Fedøy" userId="5e0b7b65364fba78" providerId="LiveId" clId="{5B0CA80E-D1C3-4B77-983B-77F2CF7E70DA}" dt="2023-11-13T12:36:18.275" v="3250" actId="1076"/>
          <ac:picMkLst>
            <pc:docMk/>
            <pc:sldMk cId="2004163028" sldId="277"/>
            <ac:picMk id="6" creationId="{EB7E9866-20CF-984F-57E7-A51C60F52CEE}"/>
          </ac:picMkLst>
        </pc:picChg>
        <pc:picChg chg="del">
          <ac:chgData name="Aleksander L. Fedøy" userId="5e0b7b65364fba78" providerId="LiveId" clId="{5B0CA80E-D1C3-4B77-983B-77F2CF7E70DA}" dt="2023-11-13T12:35:25.550" v="3225" actId="478"/>
          <ac:picMkLst>
            <pc:docMk/>
            <pc:sldMk cId="2004163028" sldId="277"/>
            <ac:picMk id="7" creationId="{2180C9D4-E75B-5E1F-4ADF-62B596C14EFF}"/>
          </ac:picMkLst>
        </pc:picChg>
        <pc:picChg chg="del">
          <ac:chgData name="Aleksander L. Fedøy" userId="5e0b7b65364fba78" providerId="LiveId" clId="{5B0CA80E-D1C3-4B77-983B-77F2CF7E70DA}" dt="2023-11-13T12:35:25.550" v="3225" actId="478"/>
          <ac:picMkLst>
            <pc:docMk/>
            <pc:sldMk cId="2004163028" sldId="277"/>
            <ac:picMk id="11" creationId="{1FCC47E8-772C-AD7E-14AC-BA62F6FD4421}"/>
          </ac:picMkLst>
        </pc:picChg>
        <pc:picChg chg="add mod">
          <ac:chgData name="Aleksander L. Fedøy" userId="5e0b7b65364fba78" providerId="LiveId" clId="{5B0CA80E-D1C3-4B77-983B-77F2CF7E70DA}" dt="2023-11-13T12:36:10.003" v="3245" actId="1076"/>
          <ac:picMkLst>
            <pc:docMk/>
            <pc:sldMk cId="2004163028" sldId="277"/>
            <ac:picMk id="13" creationId="{B668259F-4F6D-ECE4-F9D1-6C107753A89C}"/>
          </ac:picMkLst>
        </pc:picChg>
        <pc:picChg chg="del">
          <ac:chgData name="Aleksander L. Fedøy" userId="5e0b7b65364fba78" providerId="LiveId" clId="{5B0CA80E-D1C3-4B77-983B-77F2CF7E70DA}" dt="2023-11-13T12:35:25.550" v="3225" actId="478"/>
          <ac:picMkLst>
            <pc:docMk/>
            <pc:sldMk cId="2004163028" sldId="277"/>
            <ac:picMk id="17" creationId="{501A40E0-B552-6F79-E4D4-12D068006296}"/>
          </ac:picMkLst>
        </pc:picChg>
        <pc:picChg chg="add mod">
          <ac:chgData name="Aleksander L. Fedøy" userId="5e0b7b65364fba78" providerId="LiveId" clId="{5B0CA80E-D1C3-4B77-983B-77F2CF7E70DA}" dt="2023-11-13T12:36:16.852" v="3249" actId="1076"/>
          <ac:picMkLst>
            <pc:docMk/>
            <pc:sldMk cId="2004163028" sldId="277"/>
            <ac:picMk id="18" creationId="{A1C8171D-ECDB-9B1B-2720-AE90539B0F6F}"/>
          </ac:picMkLst>
        </pc:picChg>
        <pc:picChg chg="del">
          <ac:chgData name="Aleksander L. Fedøy" userId="5e0b7b65364fba78" providerId="LiveId" clId="{5B0CA80E-D1C3-4B77-983B-77F2CF7E70DA}" dt="2023-11-13T12:35:25.550" v="3225" actId="478"/>
          <ac:picMkLst>
            <pc:docMk/>
            <pc:sldMk cId="2004163028" sldId="277"/>
            <ac:picMk id="19" creationId="{C7224EF7-F023-A2BA-317A-45E4DF03A822}"/>
          </ac:picMkLst>
        </pc:picChg>
      </pc:sldChg>
      <pc:sldChg chg="delSp modSp add mod">
        <pc:chgData name="Aleksander L. Fedøy" userId="5e0b7b65364fba78" providerId="LiveId" clId="{5B0CA80E-D1C3-4B77-983B-77F2CF7E70DA}" dt="2023-11-14T23:47:43.701" v="4473" actId="403"/>
        <pc:sldMkLst>
          <pc:docMk/>
          <pc:sldMk cId="402205585" sldId="278"/>
        </pc:sldMkLst>
        <pc:spChg chg="mod">
          <ac:chgData name="Aleksander L. Fedøy" userId="5e0b7b65364fba78" providerId="LiveId" clId="{5B0CA80E-D1C3-4B77-983B-77F2CF7E70DA}" dt="2023-11-14T14:09:31.356" v="3255" actId="20577"/>
          <ac:spMkLst>
            <pc:docMk/>
            <pc:sldMk cId="402205585" sldId="278"/>
            <ac:spMk id="2" creationId="{6D1A984D-93A5-012B-E5CA-3E0301B3865C}"/>
          </ac:spMkLst>
        </pc:spChg>
        <pc:spChg chg="del">
          <ac:chgData name="Aleksander L. Fedøy" userId="5e0b7b65364fba78" providerId="LiveId" clId="{5B0CA80E-D1C3-4B77-983B-77F2CF7E70DA}" dt="2023-11-14T14:34:35.794" v="3427"/>
          <ac:spMkLst>
            <pc:docMk/>
            <pc:sldMk cId="402205585" sldId="278"/>
            <ac:spMk id="3" creationId="{EBB28267-62F4-AA59-1A14-9468B982DD86}"/>
          </ac:spMkLst>
        </pc:spChg>
        <pc:spChg chg="del">
          <ac:chgData name="Aleksander L. Fedøy" userId="5e0b7b65364fba78" providerId="LiveId" clId="{5B0CA80E-D1C3-4B77-983B-77F2CF7E70DA}" dt="2023-11-14T14:36:23.648" v="3436"/>
          <ac:spMkLst>
            <pc:docMk/>
            <pc:sldMk cId="402205585" sldId="278"/>
            <ac:spMk id="5" creationId="{2AB13EF6-CF7B-74C3-E1C2-93C354A83D79}"/>
          </ac:spMkLst>
        </pc:spChg>
        <pc:spChg chg="mod">
          <ac:chgData name="Aleksander L. Fedøy" userId="5e0b7b65364fba78" providerId="LiveId" clId="{5B0CA80E-D1C3-4B77-983B-77F2CF7E70DA}" dt="2023-11-14T23:47:43.701" v="4473" actId="403"/>
          <ac:spMkLst>
            <pc:docMk/>
            <pc:sldMk cId="402205585" sldId="278"/>
            <ac:spMk id="13" creationId="{A813B878-7122-D144-8607-A634DD2E60A0}"/>
          </ac:spMkLst>
        </pc:spChg>
        <pc:picChg chg="mod">
          <ac:chgData name="Aleksander L. Fedøy" userId="5e0b7b65364fba78" providerId="LiveId" clId="{5B0CA80E-D1C3-4B77-983B-77F2CF7E70DA}" dt="2023-11-14T14:30:52.131" v="3361" actId="14100"/>
          <ac:picMkLst>
            <pc:docMk/>
            <pc:sldMk cId="402205585" sldId="278"/>
            <ac:picMk id="4" creationId="{83C97515-63CE-7A61-4071-1B7FDC5D5C64}"/>
          </ac:picMkLst>
        </pc:picChg>
      </pc:sldChg>
      <pc:sldChg chg="addSp delSp modSp add mod ord modNotesTx">
        <pc:chgData name="Aleksander L. Fedøy" userId="5e0b7b65364fba78" providerId="LiveId" clId="{5B0CA80E-D1C3-4B77-983B-77F2CF7E70DA}" dt="2023-11-14T14:58:33.116" v="3796" actId="20577"/>
        <pc:sldMkLst>
          <pc:docMk/>
          <pc:sldMk cId="510353025" sldId="279"/>
        </pc:sldMkLst>
        <pc:spChg chg="mod">
          <ac:chgData name="Aleksander L. Fedøy" userId="5e0b7b65364fba78" providerId="LiveId" clId="{5B0CA80E-D1C3-4B77-983B-77F2CF7E70DA}" dt="2023-11-14T14:37:06.304" v="3439" actId="20577"/>
          <ac:spMkLst>
            <pc:docMk/>
            <pc:sldMk cId="510353025" sldId="279"/>
            <ac:spMk id="2" creationId="{6D1A984D-93A5-012B-E5CA-3E0301B3865C}"/>
          </ac:spMkLst>
        </pc:spChg>
        <pc:spChg chg="del">
          <ac:chgData name="Aleksander L. Fedøy" userId="5e0b7b65364fba78" providerId="LiveId" clId="{5B0CA80E-D1C3-4B77-983B-77F2CF7E70DA}" dt="2023-11-14T14:34:35.794" v="3427"/>
          <ac:spMkLst>
            <pc:docMk/>
            <pc:sldMk cId="510353025" sldId="279"/>
            <ac:spMk id="3" creationId="{FDC2C2B7-F093-13D0-1F63-DAB48FD2744C}"/>
          </ac:spMkLst>
        </pc:spChg>
        <pc:spChg chg="del mod">
          <ac:chgData name="Aleksander L. Fedøy" userId="5e0b7b65364fba78" providerId="LiveId" clId="{5B0CA80E-D1C3-4B77-983B-77F2CF7E70DA}" dt="2023-11-14T14:36:23.648" v="3436"/>
          <ac:spMkLst>
            <pc:docMk/>
            <pc:sldMk cId="510353025" sldId="279"/>
            <ac:spMk id="5" creationId="{0E41962A-A958-2BD7-F9A3-1441DC6394FA}"/>
          </ac:spMkLst>
        </pc:spChg>
        <pc:spChg chg="add del">
          <ac:chgData name="Aleksander L. Fedøy" userId="5e0b7b65364fba78" providerId="LiveId" clId="{5B0CA80E-D1C3-4B77-983B-77F2CF7E70DA}" dt="2023-11-14T14:45:11.987" v="3679"/>
          <ac:spMkLst>
            <pc:docMk/>
            <pc:sldMk cId="510353025" sldId="279"/>
            <ac:spMk id="6" creationId="{053AC8FB-FE10-0738-73F4-34F1346F538A}"/>
          </ac:spMkLst>
        </pc:spChg>
        <pc:spChg chg="mod">
          <ac:chgData name="Aleksander L. Fedøy" userId="5e0b7b65364fba78" providerId="LiveId" clId="{5B0CA80E-D1C3-4B77-983B-77F2CF7E70DA}" dt="2023-11-14T14:56:03.444" v="3775" actId="20577"/>
          <ac:spMkLst>
            <pc:docMk/>
            <pc:sldMk cId="510353025" sldId="279"/>
            <ac:spMk id="13" creationId="{A813B878-7122-D144-8607-A634DD2E60A0}"/>
          </ac:spMkLst>
        </pc:spChg>
        <pc:picChg chg="mod">
          <ac:chgData name="Aleksander L. Fedøy" userId="5e0b7b65364fba78" providerId="LiveId" clId="{5B0CA80E-D1C3-4B77-983B-77F2CF7E70DA}" dt="2023-11-14T14:54:24.544" v="3757" actId="14100"/>
          <ac:picMkLst>
            <pc:docMk/>
            <pc:sldMk cId="510353025" sldId="279"/>
            <ac:picMk id="4" creationId="{83C97515-63CE-7A61-4071-1B7FDC5D5C64}"/>
          </ac:picMkLst>
        </pc:picChg>
      </pc:sldChg>
      <pc:sldChg chg="addSp delSp modSp add mod modNotesTx">
        <pc:chgData name="Aleksander L. Fedøy" userId="5e0b7b65364fba78" providerId="LiveId" clId="{5B0CA80E-D1C3-4B77-983B-77F2CF7E70DA}" dt="2023-11-14T16:04:09.472" v="4085" actId="20577"/>
        <pc:sldMkLst>
          <pc:docMk/>
          <pc:sldMk cId="2565899303" sldId="280"/>
        </pc:sldMkLst>
        <pc:spChg chg="mod">
          <ac:chgData name="Aleksander L. Fedøy" userId="5e0b7b65364fba78" providerId="LiveId" clId="{5B0CA80E-D1C3-4B77-983B-77F2CF7E70DA}" dt="2023-11-14T15:47:22.863" v="3834" actId="20577"/>
          <ac:spMkLst>
            <pc:docMk/>
            <pc:sldMk cId="2565899303" sldId="280"/>
            <ac:spMk id="2" creationId="{6D1A984D-93A5-012B-E5CA-3E0301B3865C}"/>
          </ac:spMkLst>
        </pc:spChg>
        <pc:spChg chg="add del">
          <ac:chgData name="Aleksander L. Fedøy" userId="5e0b7b65364fba78" providerId="LiveId" clId="{5B0CA80E-D1C3-4B77-983B-77F2CF7E70DA}" dt="2023-11-14T15:48:01.605" v="3837"/>
          <ac:spMkLst>
            <pc:docMk/>
            <pc:sldMk cId="2565899303" sldId="280"/>
            <ac:spMk id="3" creationId="{AF196898-7291-B5AA-3E0D-F616A0F08BCD}"/>
          </ac:spMkLst>
        </pc:spChg>
        <pc:spChg chg="add del">
          <ac:chgData name="Aleksander L. Fedøy" userId="5e0b7b65364fba78" providerId="LiveId" clId="{5B0CA80E-D1C3-4B77-983B-77F2CF7E70DA}" dt="2023-11-14T15:49:07.741" v="3886"/>
          <ac:spMkLst>
            <pc:docMk/>
            <pc:sldMk cId="2565899303" sldId="280"/>
            <ac:spMk id="5" creationId="{7E991CAF-B5D0-AF09-A881-D73382F49E9F}"/>
          </ac:spMkLst>
        </pc:spChg>
        <pc:spChg chg="mod">
          <ac:chgData name="Aleksander L. Fedøy" userId="5e0b7b65364fba78" providerId="LiveId" clId="{5B0CA80E-D1C3-4B77-983B-77F2CF7E70DA}" dt="2023-11-14T16:04:09.472" v="4085" actId="20577"/>
          <ac:spMkLst>
            <pc:docMk/>
            <pc:sldMk cId="2565899303" sldId="280"/>
            <ac:spMk id="13" creationId="{A813B878-7122-D144-8607-A634DD2E60A0}"/>
          </ac:spMkLst>
        </pc:spChg>
        <pc:picChg chg="mod">
          <ac:chgData name="Aleksander L. Fedøy" userId="5e0b7b65364fba78" providerId="LiveId" clId="{5B0CA80E-D1C3-4B77-983B-77F2CF7E70DA}" dt="2023-11-14T16:00:38.486" v="3918" actId="14100"/>
          <ac:picMkLst>
            <pc:docMk/>
            <pc:sldMk cId="2565899303" sldId="280"/>
            <ac:picMk id="4" creationId="{83C97515-63CE-7A61-4071-1B7FDC5D5C64}"/>
          </ac:picMkLst>
        </pc:picChg>
      </pc:sldChg>
      <pc:sldChg chg="modSp new del mod">
        <pc:chgData name="Aleksander L. Fedøy" userId="5e0b7b65364fba78" providerId="LiveId" clId="{5B0CA80E-D1C3-4B77-983B-77F2CF7E70DA}" dt="2023-11-14T23:11:04.276" v="4108" actId="47"/>
        <pc:sldMkLst>
          <pc:docMk/>
          <pc:sldMk cId="189211659" sldId="281"/>
        </pc:sldMkLst>
        <pc:spChg chg="mod">
          <ac:chgData name="Aleksander L. Fedøy" userId="5e0b7b65364fba78" providerId="LiveId" clId="{5B0CA80E-D1C3-4B77-983B-77F2CF7E70DA}" dt="2023-11-14T19:58:44.165" v="4104" actId="20577"/>
          <ac:spMkLst>
            <pc:docMk/>
            <pc:sldMk cId="189211659" sldId="281"/>
            <ac:spMk id="2" creationId="{D36BBFD5-906C-54F3-31E8-80EE763D344C}"/>
          </ac:spMkLst>
        </pc:spChg>
      </pc:sldChg>
      <pc:sldChg chg="addSp delSp modSp add mod ord modNotesTx">
        <pc:chgData name="Aleksander L. Fedøy" userId="5e0b7b65364fba78" providerId="LiveId" clId="{5B0CA80E-D1C3-4B77-983B-77F2CF7E70DA}" dt="2023-11-14T23:41:42.947" v="4470" actId="20577"/>
        <pc:sldMkLst>
          <pc:docMk/>
          <pc:sldMk cId="2362711087" sldId="282"/>
        </pc:sldMkLst>
        <pc:spChg chg="mod">
          <ac:chgData name="Aleksander L. Fedøy" userId="5e0b7b65364fba78" providerId="LiveId" clId="{5B0CA80E-D1C3-4B77-983B-77F2CF7E70DA}" dt="2023-11-14T23:11:46.448" v="4163" actId="404"/>
          <ac:spMkLst>
            <pc:docMk/>
            <pc:sldMk cId="2362711087" sldId="282"/>
            <ac:spMk id="2" creationId="{6D1A984D-93A5-012B-E5CA-3E0301B3865C}"/>
          </ac:spMkLst>
        </pc:spChg>
        <pc:spChg chg="add del mod">
          <ac:chgData name="Aleksander L. Fedøy" userId="5e0b7b65364fba78" providerId="LiveId" clId="{5B0CA80E-D1C3-4B77-983B-77F2CF7E70DA}" dt="2023-11-14T23:38:19.080" v="4465" actId="478"/>
          <ac:spMkLst>
            <pc:docMk/>
            <pc:sldMk cId="2362711087" sldId="282"/>
            <ac:spMk id="4" creationId="{3DEA111D-D8F4-7F2D-BAF1-3DCAA2282CB5}"/>
          </ac:spMkLst>
        </pc:spChg>
        <pc:spChg chg="del mod">
          <ac:chgData name="Aleksander L. Fedøy" userId="5e0b7b65364fba78" providerId="LiveId" clId="{5B0CA80E-D1C3-4B77-983B-77F2CF7E70DA}" dt="2023-11-14T23:38:16.538" v="4464" actId="478"/>
          <ac:spMkLst>
            <pc:docMk/>
            <pc:sldMk cId="2362711087" sldId="282"/>
            <ac:spMk id="13" creationId="{A813B878-7122-D144-8607-A634DD2E60A0}"/>
          </ac:spMkLst>
        </pc:spChg>
        <pc:picChg chg="del mod">
          <ac:chgData name="Aleksander L. Fedøy" userId="5e0b7b65364fba78" providerId="LiveId" clId="{5B0CA80E-D1C3-4B77-983B-77F2CF7E70DA}" dt="2023-11-14T23:38:20.552" v="4466" actId="478"/>
          <ac:picMkLst>
            <pc:docMk/>
            <pc:sldMk cId="2362711087" sldId="282"/>
            <ac:picMk id="11" creationId="{88B0A574-EBCD-445E-A479-518B68F94454}"/>
          </ac:picMkLst>
        </pc:picChg>
        <pc:picChg chg="add mod">
          <ac:chgData name="Aleksander L. Fedøy" userId="5e0b7b65364fba78" providerId="LiveId" clId="{5B0CA80E-D1C3-4B77-983B-77F2CF7E70DA}" dt="2023-11-14T23:41:38.638" v="4469" actId="1076"/>
          <ac:picMkLst>
            <pc:docMk/>
            <pc:sldMk cId="2362711087" sldId="282"/>
            <ac:picMk id="1026" creationId="{AC370164-9B43-53C0-211A-AB31DB164D82}"/>
          </ac:picMkLst>
        </pc:picChg>
      </pc:sldChg>
      <pc:sldChg chg="modSp add">
        <pc:chgData name="Aleksander L. Fedøy" userId="5e0b7b65364fba78" providerId="LiveId" clId="{5B0CA80E-D1C3-4B77-983B-77F2CF7E70DA}" dt="2023-11-14T23:43:45.593" v="4471" actId="14826"/>
        <pc:sldMkLst>
          <pc:docMk/>
          <pc:sldMk cId="1833263327" sldId="283"/>
        </pc:sldMkLst>
        <pc:picChg chg="mod">
          <ac:chgData name="Aleksander L. Fedøy" userId="5e0b7b65364fba78" providerId="LiveId" clId="{5B0CA80E-D1C3-4B77-983B-77F2CF7E70DA}" dt="2023-11-14T23:43:45.593" v="4471" actId="14826"/>
          <ac:picMkLst>
            <pc:docMk/>
            <pc:sldMk cId="1833263327" sldId="283"/>
            <ac:picMk id="11" creationId="{88B0A574-EBCD-445E-A479-518B68F94454}"/>
          </ac:picMkLst>
        </pc:picChg>
      </pc:sldChg>
      <pc:sldChg chg="addSp delSp modSp add mod ord">
        <pc:chgData name="Aleksander L. Fedøy" userId="5e0b7b65364fba78" providerId="LiveId" clId="{5B0CA80E-D1C3-4B77-983B-77F2CF7E70DA}" dt="2023-11-15T10:50:44.454" v="4834" actId="20577"/>
        <pc:sldMkLst>
          <pc:docMk/>
          <pc:sldMk cId="1924179586" sldId="284"/>
        </pc:sldMkLst>
        <pc:spChg chg="mod">
          <ac:chgData name="Aleksander L. Fedøy" userId="5e0b7b65364fba78" providerId="LiveId" clId="{5B0CA80E-D1C3-4B77-983B-77F2CF7E70DA}" dt="2023-11-15T10:50:44.454" v="4834" actId="20577"/>
          <ac:spMkLst>
            <pc:docMk/>
            <pc:sldMk cId="1924179586" sldId="284"/>
            <ac:spMk id="2" creationId="{6D1A984D-93A5-012B-E5CA-3E0301B3865C}"/>
          </ac:spMkLst>
        </pc:spChg>
        <pc:spChg chg="mod">
          <ac:chgData name="Aleksander L. Fedøy" userId="5e0b7b65364fba78" providerId="LiveId" clId="{5B0CA80E-D1C3-4B77-983B-77F2CF7E70DA}" dt="2023-11-15T09:53:39.934" v="4510"/>
          <ac:spMkLst>
            <pc:docMk/>
            <pc:sldMk cId="1924179586" sldId="284"/>
            <ac:spMk id="13" creationId="{A813B878-7122-D144-8607-A634DD2E60A0}"/>
          </ac:spMkLst>
        </pc:spChg>
        <pc:picChg chg="add del mod">
          <ac:chgData name="Aleksander L. Fedøy" userId="5e0b7b65364fba78" providerId="LiveId" clId="{5B0CA80E-D1C3-4B77-983B-77F2CF7E70DA}" dt="2023-11-15T09:55:48.937" v="4517" actId="14100"/>
          <ac:picMkLst>
            <pc:docMk/>
            <pc:sldMk cId="1924179586" sldId="284"/>
            <ac:picMk id="7" creationId="{BDBFC416-7285-D854-36B3-3138CCA09B97}"/>
          </ac:picMkLst>
        </pc:picChg>
      </pc:sldChg>
      <pc:sldChg chg="modSp add mod">
        <pc:chgData name="Aleksander L. Fedøy" userId="5e0b7b65364fba78" providerId="LiveId" clId="{5B0CA80E-D1C3-4B77-983B-77F2CF7E70DA}" dt="2023-11-15T10:50:51.273" v="4859" actId="20577"/>
        <pc:sldMkLst>
          <pc:docMk/>
          <pc:sldMk cId="2386810880" sldId="285"/>
        </pc:sldMkLst>
        <pc:spChg chg="mod">
          <ac:chgData name="Aleksander L. Fedøy" userId="5e0b7b65364fba78" providerId="LiveId" clId="{5B0CA80E-D1C3-4B77-983B-77F2CF7E70DA}" dt="2023-11-15T10:50:51.273" v="4859" actId="20577"/>
          <ac:spMkLst>
            <pc:docMk/>
            <pc:sldMk cId="2386810880" sldId="285"/>
            <ac:spMk id="2" creationId="{6D1A984D-93A5-012B-E5CA-3E0301B3865C}"/>
          </ac:spMkLst>
        </pc:spChg>
        <pc:spChg chg="mod">
          <ac:chgData name="Aleksander L. Fedøy" userId="5e0b7b65364fba78" providerId="LiveId" clId="{5B0CA80E-D1C3-4B77-983B-77F2CF7E70DA}" dt="2023-11-15T10:03:05.616" v="4620" actId="113"/>
          <ac:spMkLst>
            <pc:docMk/>
            <pc:sldMk cId="2386810880" sldId="285"/>
            <ac:spMk id="13" creationId="{A813B878-7122-D144-8607-A634DD2E60A0}"/>
          </ac:spMkLst>
        </pc:spChg>
      </pc:sldChg>
      <pc:sldChg chg="modSp add mod">
        <pc:chgData name="Aleksander L. Fedøy" userId="5e0b7b65364fba78" providerId="LiveId" clId="{5B0CA80E-D1C3-4B77-983B-77F2CF7E70DA}" dt="2023-11-15T10:50:57.600" v="4869" actId="20577"/>
        <pc:sldMkLst>
          <pc:docMk/>
          <pc:sldMk cId="820441758" sldId="286"/>
        </pc:sldMkLst>
        <pc:spChg chg="mod">
          <ac:chgData name="Aleksander L. Fedøy" userId="5e0b7b65364fba78" providerId="LiveId" clId="{5B0CA80E-D1C3-4B77-983B-77F2CF7E70DA}" dt="2023-11-15T10:50:57.600" v="4869" actId="20577"/>
          <ac:spMkLst>
            <pc:docMk/>
            <pc:sldMk cId="820441758" sldId="286"/>
            <ac:spMk id="2" creationId="{6D1A984D-93A5-012B-E5CA-3E0301B3865C}"/>
          </ac:spMkLst>
        </pc:spChg>
        <pc:spChg chg="mod">
          <ac:chgData name="Aleksander L. Fedøy" userId="5e0b7b65364fba78" providerId="LiveId" clId="{5B0CA80E-D1C3-4B77-983B-77F2CF7E70DA}" dt="2023-11-15T10:42:46.997" v="4817" actId="113"/>
          <ac:spMkLst>
            <pc:docMk/>
            <pc:sldMk cId="820441758" sldId="286"/>
            <ac:spMk id="13" creationId="{A813B878-7122-D144-8607-A634DD2E60A0}"/>
          </ac:spMkLst>
        </pc:spChg>
        <pc:picChg chg="mod">
          <ac:chgData name="Aleksander L. Fedøy" userId="5e0b7b65364fba78" providerId="LiveId" clId="{5B0CA80E-D1C3-4B77-983B-77F2CF7E70DA}" dt="2023-11-15T10:47:19.260" v="4821" actId="1076"/>
          <ac:picMkLst>
            <pc:docMk/>
            <pc:sldMk cId="820441758" sldId="286"/>
            <ac:picMk id="7" creationId="{BDBFC416-7285-D854-36B3-3138CCA09B97}"/>
          </ac:picMkLst>
        </pc:picChg>
      </pc:sldChg>
      <pc:sldChg chg="addSp delSp modSp add mod modNotesTx">
        <pc:chgData name="Aleksander L. Fedøy" userId="5e0b7b65364fba78" providerId="LiveId" clId="{5B0CA80E-D1C3-4B77-983B-77F2CF7E70DA}" dt="2023-11-15T10:58:31.285" v="5173" actId="20577"/>
        <pc:sldMkLst>
          <pc:docMk/>
          <pc:sldMk cId="2030461961" sldId="287"/>
        </pc:sldMkLst>
        <pc:spChg chg="mod">
          <ac:chgData name="Aleksander L. Fedøy" userId="5e0b7b65364fba78" providerId="LiveId" clId="{5B0CA80E-D1C3-4B77-983B-77F2CF7E70DA}" dt="2023-11-15T10:51:22.034" v="4895" actId="20577"/>
          <ac:spMkLst>
            <pc:docMk/>
            <pc:sldMk cId="2030461961" sldId="287"/>
            <ac:spMk id="2" creationId="{6D1A984D-93A5-012B-E5CA-3E0301B3865C}"/>
          </ac:spMkLst>
        </pc:spChg>
        <pc:spChg chg="mod">
          <ac:chgData name="Aleksander L. Fedøy" userId="5e0b7b65364fba78" providerId="LiveId" clId="{5B0CA80E-D1C3-4B77-983B-77F2CF7E70DA}" dt="2023-11-15T10:57:36.878" v="5170" actId="404"/>
          <ac:spMkLst>
            <pc:docMk/>
            <pc:sldMk cId="2030461961" sldId="287"/>
            <ac:spMk id="13" creationId="{A813B878-7122-D144-8607-A634DD2E60A0}"/>
          </ac:spMkLst>
        </pc:spChg>
        <pc:picChg chg="add mod">
          <ac:chgData name="Aleksander L. Fedøy" userId="5e0b7b65364fba78" providerId="LiveId" clId="{5B0CA80E-D1C3-4B77-983B-77F2CF7E70DA}" dt="2023-11-15T10:56:07.519" v="5113" actId="1076"/>
          <ac:picMkLst>
            <pc:docMk/>
            <pc:sldMk cId="2030461961" sldId="287"/>
            <ac:picMk id="4" creationId="{0C615AA5-5C96-FC65-B0A1-1A64CE2C3E2F}"/>
          </ac:picMkLst>
        </pc:picChg>
        <pc:picChg chg="del">
          <ac:chgData name="Aleksander L. Fedøy" userId="5e0b7b65364fba78" providerId="LiveId" clId="{5B0CA80E-D1C3-4B77-983B-77F2CF7E70DA}" dt="2023-11-15T10:52:10.509" v="4896" actId="478"/>
          <ac:picMkLst>
            <pc:docMk/>
            <pc:sldMk cId="2030461961" sldId="287"/>
            <ac:picMk id="7" creationId="{BDBFC416-7285-D854-36B3-3138CCA09B97}"/>
          </ac:picMkLst>
        </pc:picChg>
      </pc:sldChg>
      <pc:sldChg chg="addSp delSp modSp add mod modNotesTx">
        <pc:chgData name="Aleksander L. Fedøy" userId="5e0b7b65364fba78" providerId="LiveId" clId="{5B0CA80E-D1C3-4B77-983B-77F2CF7E70DA}" dt="2023-11-16T10:56:31.857" v="5418" actId="14100"/>
        <pc:sldMkLst>
          <pc:docMk/>
          <pc:sldMk cId="993624954" sldId="288"/>
        </pc:sldMkLst>
        <pc:spChg chg="mod">
          <ac:chgData name="Aleksander L. Fedøy" userId="5e0b7b65364fba78" providerId="LiveId" clId="{5B0CA80E-D1C3-4B77-983B-77F2CF7E70DA}" dt="2023-11-15T11:03:35.615" v="5201" actId="20577"/>
          <ac:spMkLst>
            <pc:docMk/>
            <pc:sldMk cId="993624954" sldId="288"/>
            <ac:spMk id="2" creationId="{6D1A984D-93A5-012B-E5CA-3E0301B3865C}"/>
          </ac:spMkLst>
        </pc:spChg>
        <pc:spChg chg="mod">
          <ac:chgData name="Aleksander L. Fedøy" userId="5e0b7b65364fba78" providerId="LiveId" clId="{5B0CA80E-D1C3-4B77-983B-77F2CF7E70DA}" dt="2023-11-15T21:15:38.858" v="5386" actId="20577"/>
          <ac:spMkLst>
            <pc:docMk/>
            <pc:sldMk cId="993624954" sldId="288"/>
            <ac:spMk id="13" creationId="{A813B878-7122-D144-8607-A634DD2E60A0}"/>
          </ac:spMkLst>
        </pc:spChg>
        <pc:picChg chg="del">
          <ac:chgData name="Aleksander L. Fedøy" userId="5e0b7b65364fba78" providerId="LiveId" clId="{5B0CA80E-D1C3-4B77-983B-77F2CF7E70DA}" dt="2023-11-15T11:07:49.561" v="5308" actId="478"/>
          <ac:picMkLst>
            <pc:docMk/>
            <pc:sldMk cId="993624954" sldId="288"/>
            <ac:picMk id="4" creationId="{0C615AA5-5C96-FC65-B0A1-1A64CE2C3E2F}"/>
          </ac:picMkLst>
        </pc:picChg>
        <pc:picChg chg="add mod">
          <ac:chgData name="Aleksander L. Fedøy" userId="5e0b7b65364fba78" providerId="LiveId" clId="{5B0CA80E-D1C3-4B77-983B-77F2CF7E70DA}" dt="2023-11-16T10:56:31.857" v="5418" actId="14100"/>
          <ac:picMkLst>
            <pc:docMk/>
            <pc:sldMk cId="993624954" sldId="288"/>
            <ac:picMk id="1026" creationId="{097E9E23-5009-E4EB-E981-859480871182}"/>
          </ac:picMkLst>
        </pc:picChg>
      </pc:sldChg>
      <pc:sldChg chg="modSp add mod">
        <pc:chgData name="Aleksander L. Fedøy" userId="5e0b7b65364fba78" providerId="LiveId" clId="{5B0CA80E-D1C3-4B77-983B-77F2CF7E70DA}" dt="2023-11-15T11:12:39.780" v="5338" actId="5793"/>
        <pc:sldMkLst>
          <pc:docMk/>
          <pc:sldMk cId="1738214935" sldId="289"/>
        </pc:sldMkLst>
        <pc:spChg chg="mod">
          <ac:chgData name="Aleksander L. Fedøy" userId="5e0b7b65364fba78" providerId="LiveId" clId="{5B0CA80E-D1C3-4B77-983B-77F2CF7E70DA}" dt="2023-11-15T11:12:30.135" v="5336" actId="122"/>
          <ac:spMkLst>
            <pc:docMk/>
            <pc:sldMk cId="1738214935" sldId="289"/>
            <ac:spMk id="2" creationId="{6D1A984D-93A5-012B-E5CA-3E0301B3865C}"/>
          </ac:spMkLst>
        </pc:spChg>
        <pc:spChg chg="mod">
          <ac:chgData name="Aleksander L. Fedøy" userId="5e0b7b65364fba78" providerId="LiveId" clId="{5B0CA80E-D1C3-4B77-983B-77F2CF7E70DA}" dt="2023-11-15T11:12:39.780" v="5338" actId="5793"/>
          <ac:spMkLst>
            <pc:docMk/>
            <pc:sldMk cId="1738214935" sldId="289"/>
            <ac:spMk id="13" creationId="{A813B878-7122-D144-8607-A634DD2E60A0}"/>
          </ac:spMkLst>
        </pc:spChg>
      </pc:sldChg>
      <pc:sldChg chg="addSp delSp modSp add mod modClrScheme modAnim delDesignElem chgLayout">
        <pc:chgData name="Aleksander L. Fedøy" userId="5e0b7b65364fba78" providerId="LiveId" clId="{5B0CA80E-D1C3-4B77-983B-77F2CF7E70DA}" dt="2023-11-15T19:48:44.761" v="5356" actId="1076"/>
        <pc:sldMkLst>
          <pc:docMk/>
          <pc:sldMk cId="1930775982" sldId="290"/>
        </pc:sldMkLst>
        <pc:spChg chg="del mod ord">
          <ac:chgData name="Aleksander L. Fedøy" userId="5e0b7b65364fba78" providerId="LiveId" clId="{5B0CA80E-D1C3-4B77-983B-77F2CF7E70DA}" dt="2023-11-15T19:46:40.194" v="5350" actId="478"/>
          <ac:spMkLst>
            <pc:docMk/>
            <pc:sldMk cId="1930775982" sldId="290"/>
            <ac:spMk id="2" creationId="{8BB181D6-0C0F-19D8-4542-A32D8DDD8494}"/>
          </ac:spMkLst>
        </pc:spChg>
        <pc:spChg chg="del mod">
          <ac:chgData name="Aleksander L. Fedøy" userId="5e0b7b65364fba78" providerId="LiveId" clId="{5B0CA80E-D1C3-4B77-983B-77F2CF7E70DA}" dt="2023-11-15T19:46:20.875" v="5346" actId="478"/>
          <ac:spMkLst>
            <pc:docMk/>
            <pc:sldMk cId="1930775982" sldId="290"/>
            <ac:spMk id="3" creationId="{657B9476-8AE5-DC35-E28B-994BE3515248}"/>
          </ac:spMkLst>
        </pc:spChg>
        <pc:spChg chg="add del mod">
          <ac:chgData name="Aleksander L. Fedøy" userId="5e0b7b65364fba78" providerId="LiveId" clId="{5B0CA80E-D1C3-4B77-983B-77F2CF7E70DA}" dt="2023-11-15T19:46:36.308" v="5349" actId="478"/>
          <ac:spMkLst>
            <pc:docMk/>
            <pc:sldMk cId="1930775982" sldId="290"/>
            <ac:spMk id="5" creationId="{A04FDCB8-35E3-1AD8-EC29-2DBEC4000917}"/>
          </ac:spMkLst>
        </pc:spChg>
        <pc:spChg chg="add del mod">
          <ac:chgData name="Aleksander L. Fedøy" userId="5e0b7b65364fba78" providerId="LiveId" clId="{5B0CA80E-D1C3-4B77-983B-77F2CF7E70DA}" dt="2023-11-15T19:46:43.047" v="5351" actId="478"/>
          <ac:spMkLst>
            <pc:docMk/>
            <pc:sldMk cId="1930775982" sldId="290"/>
            <ac:spMk id="7" creationId="{2BB51CC2-1F78-98AC-24A8-D59B1416D688}"/>
          </ac:spMkLst>
        </pc:spChg>
        <pc:spChg chg="add del">
          <ac:chgData name="Aleksander L. Fedøy" userId="5e0b7b65364fba78" providerId="LiveId" clId="{5B0CA80E-D1C3-4B77-983B-77F2CF7E70DA}" dt="2023-11-15T19:46:28.524" v="5348" actId="700"/>
          <ac:spMkLst>
            <pc:docMk/>
            <pc:sldMk cId="1930775982" sldId="290"/>
            <ac:spMk id="8" creationId="{577D6B2E-37A3-429E-A37C-F30ED6487282}"/>
          </ac:spMkLst>
        </pc:spChg>
        <pc:spChg chg="add del">
          <ac:chgData name="Aleksander L. Fedøy" userId="5e0b7b65364fba78" providerId="LiveId" clId="{5B0CA80E-D1C3-4B77-983B-77F2CF7E70DA}" dt="2023-11-15T19:46:28.524" v="5348" actId="700"/>
          <ac:spMkLst>
            <pc:docMk/>
            <pc:sldMk cId="1930775982" sldId="290"/>
            <ac:spMk id="10" creationId="{5CEAD642-85CF-4750-8432-7C80C901F001}"/>
          </ac:spMkLst>
        </pc:spChg>
        <pc:spChg chg="add del">
          <ac:chgData name="Aleksander L. Fedøy" userId="5e0b7b65364fba78" providerId="LiveId" clId="{5B0CA80E-D1C3-4B77-983B-77F2CF7E70DA}" dt="2023-11-15T19:46:28.524" v="5348" actId="700"/>
          <ac:spMkLst>
            <pc:docMk/>
            <pc:sldMk cId="1930775982" sldId="290"/>
            <ac:spMk id="12" creationId="{FA33EEAE-15D5-4119-8C1E-89D943F911EF}"/>
          </ac:spMkLst>
        </pc:spChg>
        <pc:spChg chg="add del">
          <ac:chgData name="Aleksander L. Fedøy" userId="5e0b7b65364fba78" providerId="LiveId" clId="{5B0CA80E-D1C3-4B77-983B-77F2CF7E70DA}" dt="2023-11-15T19:46:28.524" v="5348" actId="700"/>
          <ac:spMkLst>
            <pc:docMk/>
            <pc:sldMk cId="1930775982" sldId="290"/>
            <ac:spMk id="14" creationId="{730D8B3B-9B80-4025-B934-26DC7D7CD231}"/>
          </ac:spMkLst>
        </pc:spChg>
        <pc:spChg chg="add del">
          <ac:chgData name="Aleksander L. Fedøy" userId="5e0b7b65364fba78" providerId="LiveId" clId="{5B0CA80E-D1C3-4B77-983B-77F2CF7E70DA}" dt="2023-11-15T19:46:28.524" v="5348" actId="700"/>
          <ac:spMkLst>
            <pc:docMk/>
            <pc:sldMk cId="1930775982" sldId="290"/>
            <ac:spMk id="16" creationId="{1064D5D5-227B-4F66-9AEA-46F570E793BD}"/>
          </ac:spMkLst>
        </pc:spChg>
        <pc:spChg chg="add del">
          <ac:chgData name="Aleksander L. Fedøy" userId="5e0b7b65364fba78" providerId="LiveId" clId="{5B0CA80E-D1C3-4B77-983B-77F2CF7E70DA}" dt="2023-11-15T19:46:28.524" v="5348" actId="700"/>
          <ac:spMkLst>
            <pc:docMk/>
            <pc:sldMk cId="1930775982" sldId="290"/>
            <ac:spMk id="18" creationId="{646B67A4-D328-4747-A82B-65E84FA46368}"/>
          </ac:spMkLst>
        </pc:spChg>
        <pc:spChg chg="add del">
          <ac:chgData name="Aleksander L. Fedøy" userId="5e0b7b65364fba78" providerId="LiveId" clId="{5B0CA80E-D1C3-4B77-983B-77F2CF7E70DA}" dt="2023-11-15T19:46:28.524" v="5348" actId="700"/>
          <ac:spMkLst>
            <pc:docMk/>
            <pc:sldMk cId="1930775982" sldId="290"/>
            <ac:spMk id="20" creationId="{B5A1B09C-1565-46F8-B70F-621C5EB48A09}"/>
          </ac:spMkLst>
        </pc:spChg>
        <pc:spChg chg="add del">
          <ac:chgData name="Aleksander L. Fedøy" userId="5e0b7b65364fba78" providerId="LiveId" clId="{5B0CA80E-D1C3-4B77-983B-77F2CF7E70DA}" dt="2023-11-15T19:46:28.524" v="5348" actId="700"/>
          <ac:spMkLst>
            <pc:docMk/>
            <pc:sldMk cId="1930775982" sldId="290"/>
            <ac:spMk id="22" creationId="{8C516CC8-80AC-446C-A56E-9F54B7210402}"/>
          </ac:spMkLst>
        </pc:spChg>
        <pc:picChg chg="add mod">
          <ac:chgData name="Aleksander L. Fedøy" userId="5e0b7b65364fba78" providerId="LiveId" clId="{5B0CA80E-D1C3-4B77-983B-77F2CF7E70DA}" dt="2023-11-15T19:48:44.761" v="5356" actId="1076"/>
          <ac:picMkLst>
            <pc:docMk/>
            <pc:sldMk cId="1930775982" sldId="290"/>
            <ac:picMk id="9" creationId="{D67B08C3-FC24-C39F-8F2F-E5D914379E59}"/>
          </ac:picMkLst>
        </pc:picChg>
        <pc:picChg chg="del">
          <ac:chgData name="Aleksander L. Fedøy" userId="5e0b7b65364fba78" providerId="LiveId" clId="{5B0CA80E-D1C3-4B77-983B-77F2CF7E70DA}" dt="2023-11-15T19:46:17.155" v="5344" actId="478"/>
          <ac:picMkLst>
            <pc:docMk/>
            <pc:sldMk cId="1930775982" sldId="290"/>
            <ac:picMk id="1026" creationId="{42ABF1BD-BEEA-D29B-4A86-026F9D66DEC4}"/>
          </ac:picMkLst>
        </pc:picChg>
      </pc:sldChg>
      <pc:sldChg chg="addSp delSp modSp add del mod modNotesTx">
        <pc:chgData name="Aleksander L. Fedøy" userId="5e0b7b65364fba78" providerId="LiveId" clId="{5B0CA80E-D1C3-4B77-983B-77F2CF7E70DA}" dt="2023-11-16T10:55:30.668" v="5412" actId="2696"/>
        <pc:sldMkLst>
          <pc:docMk/>
          <pc:sldMk cId="2010600229" sldId="291"/>
        </pc:sldMkLst>
        <pc:spChg chg="del">
          <ac:chgData name="Aleksander L. Fedøy" userId="5e0b7b65364fba78" providerId="LiveId" clId="{5B0CA80E-D1C3-4B77-983B-77F2CF7E70DA}" dt="2023-11-16T10:55:02.943" v="5405" actId="478"/>
          <ac:spMkLst>
            <pc:docMk/>
            <pc:sldMk cId="2010600229" sldId="291"/>
            <ac:spMk id="2" creationId="{6D1A984D-93A5-012B-E5CA-3E0301B3865C}"/>
          </ac:spMkLst>
        </pc:spChg>
        <pc:spChg chg="add del mod">
          <ac:chgData name="Aleksander L. Fedøy" userId="5e0b7b65364fba78" providerId="LiveId" clId="{5B0CA80E-D1C3-4B77-983B-77F2CF7E70DA}" dt="2023-11-16T10:54:28.143" v="5399" actId="478"/>
          <ac:spMkLst>
            <pc:docMk/>
            <pc:sldMk cId="2010600229" sldId="291"/>
            <ac:spMk id="5" creationId="{99988CF0-2B6D-0023-14E7-4678A20D4107}"/>
          </ac:spMkLst>
        </pc:spChg>
        <pc:spChg chg="add mod">
          <ac:chgData name="Aleksander L. Fedøy" userId="5e0b7b65364fba78" providerId="LiveId" clId="{5B0CA80E-D1C3-4B77-983B-77F2CF7E70DA}" dt="2023-11-16T10:55:02.943" v="5405" actId="478"/>
          <ac:spMkLst>
            <pc:docMk/>
            <pc:sldMk cId="2010600229" sldId="291"/>
            <ac:spMk id="11" creationId="{FE36F736-5FE7-11C2-863D-4FF96A2C157A}"/>
          </ac:spMkLst>
        </pc:spChg>
        <pc:spChg chg="del">
          <ac:chgData name="Aleksander L. Fedøy" userId="5e0b7b65364fba78" providerId="LiveId" clId="{5B0CA80E-D1C3-4B77-983B-77F2CF7E70DA}" dt="2023-11-16T10:54:25.104" v="5398" actId="478"/>
          <ac:spMkLst>
            <pc:docMk/>
            <pc:sldMk cId="2010600229" sldId="291"/>
            <ac:spMk id="13" creationId="{A813B878-7122-D144-8607-A634DD2E60A0}"/>
          </ac:spMkLst>
        </pc:spChg>
        <pc:picChg chg="del">
          <ac:chgData name="Aleksander L. Fedøy" userId="5e0b7b65364fba78" providerId="LiveId" clId="{5B0CA80E-D1C3-4B77-983B-77F2CF7E70DA}" dt="2023-11-16T10:54:29.381" v="5400" actId="478"/>
          <ac:picMkLst>
            <pc:docMk/>
            <pc:sldMk cId="2010600229" sldId="291"/>
            <ac:picMk id="4" creationId="{83C97515-63CE-7A61-4071-1B7FDC5D5C64}"/>
          </ac:picMkLst>
        </pc:picChg>
        <pc:picChg chg="add mod">
          <ac:chgData name="Aleksander L. Fedøy" userId="5e0b7b65364fba78" providerId="LiveId" clId="{5B0CA80E-D1C3-4B77-983B-77F2CF7E70DA}" dt="2023-11-16T10:55:00.275" v="5404" actId="14100"/>
          <ac:picMkLst>
            <pc:docMk/>
            <pc:sldMk cId="2010600229" sldId="291"/>
            <ac:picMk id="7" creationId="{2D559794-1ED5-7B6C-A4BE-E7499505A043}"/>
          </ac:picMkLst>
        </pc:picChg>
      </pc:sldChg>
      <pc:sldChg chg="addSp delSp modSp add mod ord delAnim">
        <pc:chgData name="Aleksander L. Fedøy" userId="5e0b7b65364fba78" providerId="LiveId" clId="{5B0CA80E-D1C3-4B77-983B-77F2CF7E70DA}" dt="2023-11-16T10:55:50.124" v="5417" actId="1440"/>
        <pc:sldMkLst>
          <pc:docMk/>
          <pc:sldMk cId="2053835105" sldId="292"/>
        </pc:sldMkLst>
        <pc:picChg chg="add mod">
          <ac:chgData name="Aleksander L. Fedøy" userId="5e0b7b65364fba78" providerId="LiveId" clId="{5B0CA80E-D1C3-4B77-983B-77F2CF7E70DA}" dt="2023-11-16T10:55:50.124" v="5417" actId="1440"/>
          <ac:picMkLst>
            <pc:docMk/>
            <pc:sldMk cId="2053835105" sldId="292"/>
            <ac:picMk id="3" creationId="{B4AD1C0A-F673-3F01-C833-7A459C9397BB}"/>
          </ac:picMkLst>
        </pc:picChg>
        <pc:picChg chg="del">
          <ac:chgData name="Aleksander L. Fedøy" userId="5e0b7b65364fba78" providerId="LiveId" clId="{5B0CA80E-D1C3-4B77-983B-77F2CF7E70DA}" dt="2023-11-16T10:55:32.020" v="5413" actId="478"/>
          <ac:picMkLst>
            <pc:docMk/>
            <pc:sldMk cId="2053835105" sldId="292"/>
            <ac:picMk id="9" creationId="{D67B08C3-FC24-C39F-8F2F-E5D914379E59}"/>
          </ac:picMkLst>
        </pc:picChg>
      </pc:sldChg>
      <pc:sldChg chg="addSp delSp add del setBg delDesignElem">
        <pc:chgData name="Aleksander L. Fedøy" userId="5e0b7b65364fba78" providerId="LiveId" clId="{5B0CA80E-D1C3-4B77-983B-77F2CF7E70DA}" dt="2023-11-16T10:55:14.442" v="5408"/>
        <pc:sldMkLst>
          <pc:docMk/>
          <pc:sldMk cId="2120818496" sldId="292"/>
        </pc:sldMkLst>
        <pc:spChg chg="add del">
          <ac:chgData name="Aleksander L. Fedøy" userId="5e0b7b65364fba78" providerId="LiveId" clId="{5B0CA80E-D1C3-4B77-983B-77F2CF7E70DA}" dt="2023-11-16T10:55:14.442" v="5408"/>
          <ac:spMkLst>
            <pc:docMk/>
            <pc:sldMk cId="2120818496" sldId="292"/>
            <ac:spMk id="8" creationId="{577D6B2E-37A3-429E-A37C-F30ED6487282}"/>
          </ac:spMkLst>
        </pc:spChg>
        <pc:spChg chg="add del">
          <ac:chgData name="Aleksander L. Fedøy" userId="5e0b7b65364fba78" providerId="LiveId" clId="{5B0CA80E-D1C3-4B77-983B-77F2CF7E70DA}" dt="2023-11-16T10:55:14.442" v="5408"/>
          <ac:spMkLst>
            <pc:docMk/>
            <pc:sldMk cId="2120818496" sldId="292"/>
            <ac:spMk id="10" creationId="{5CEAD642-85CF-4750-8432-7C80C901F001}"/>
          </ac:spMkLst>
        </pc:spChg>
        <pc:spChg chg="add del">
          <ac:chgData name="Aleksander L. Fedøy" userId="5e0b7b65364fba78" providerId="LiveId" clId="{5B0CA80E-D1C3-4B77-983B-77F2CF7E70DA}" dt="2023-11-16T10:55:14.442" v="5408"/>
          <ac:spMkLst>
            <pc:docMk/>
            <pc:sldMk cId="2120818496" sldId="292"/>
            <ac:spMk id="12" creationId="{FA33EEAE-15D5-4119-8C1E-89D943F911EF}"/>
          </ac:spMkLst>
        </pc:spChg>
        <pc:spChg chg="add del">
          <ac:chgData name="Aleksander L. Fedøy" userId="5e0b7b65364fba78" providerId="LiveId" clId="{5B0CA80E-D1C3-4B77-983B-77F2CF7E70DA}" dt="2023-11-16T10:55:14.442" v="5408"/>
          <ac:spMkLst>
            <pc:docMk/>
            <pc:sldMk cId="2120818496" sldId="292"/>
            <ac:spMk id="14" creationId="{730D8B3B-9B80-4025-B934-26DC7D7CD231}"/>
          </ac:spMkLst>
        </pc:spChg>
        <pc:spChg chg="add del">
          <ac:chgData name="Aleksander L. Fedøy" userId="5e0b7b65364fba78" providerId="LiveId" clId="{5B0CA80E-D1C3-4B77-983B-77F2CF7E70DA}" dt="2023-11-16T10:55:14.442" v="5408"/>
          <ac:spMkLst>
            <pc:docMk/>
            <pc:sldMk cId="2120818496" sldId="292"/>
            <ac:spMk id="16" creationId="{1064D5D5-227B-4F66-9AEA-46F570E793BD}"/>
          </ac:spMkLst>
        </pc:spChg>
        <pc:spChg chg="add del">
          <ac:chgData name="Aleksander L. Fedøy" userId="5e0b7b65364fba78" providerId="LiveId" clId="{5B0CA80E-D1C3-4B77-983B-77F2CF7E70DA}" dt="2023-11-16T10:55:14.442" v="5408"/>
          <ac:spMkLst>
            <pc:docMk/>
            <pc:sldMk cId="2120818496" sldId="292"/>
            <ac:spMk id="18" creationId="{646B67A4-D328-4747-A82B-65E84FA46368}"/>
          </ac:spMkLst>
        </pc:spChg>
        <pc:spChg chg="add del">
          <ac:chgData name="Aleksander L. Fedøy" userId="5e0b7b65364fba78" providerId="LiveId" clId="{5B0CA80E-D1C3-4B77-983B-77F2CF7E70DA}" dt="2023-11-16T10:55:14.442" v="5408"/>
          <ac:spMkLst>
            <pc:docMk/>
            <pc:sldMk cId="2120818496" sldId="292"/>
            <ac:spMk id="20" creationId="{B5A1B09C-1565-46F8-B70F-621C5EB48A09}"/>
          </ac:spMkLst>
        </pc:spChg>
        <pc:spChg chg="add del">
          <ac:chgData name="Aleksander L. Fedøy" userId="5e0b7b65364fba78" providerId="LiveId" clId="{5B0CA80E-D1C3-4B77-983B-77F2CF7E70DA}" dt="2023-11-16T10:55:14.442" v="5408"/>
          <ac:spMkLst>
            <pc:docMk/>
            <pc:sldMk cId="2120818496" sldId="292"/>
            <ac:spMk id="22" creationId="{8C516CC8-80AC-446C-A56E-9F54B7210402}"/>
          </ac:spMkLst>
        </pc:spChg>
      </pc:sldChg>
      <pc:sldChg chg="addSp delSp modSp add mod modShow">
        <pc:chgData name="Aleksander L. Fedøy" userId="5e0b7b65364fba78" providerId="LiveId" clId="{5B0CA80E-D1C3-4B77-983B-77F2CF7E70DA}" dt="2023-11-16T11:52:22.995" v="5437" actId="1076"/>
        <pc:sldMkLst>
          <pc:docMk/>
          <pc:sldMk cId="3373100787" sldId="293"/>
        </pc:sldMkLst>
        <pc:spChg chg="mod">
          <ac:chgData name="Aleksander L. Fedøy" userId="5e0b7b65364fba78" providerId="LiveId" clId="{5B0CA80E-D1C3-4B77-983B-77F2CF7E70DA}" dt="2023-11-16T11:02:18.900" v="5427" actId="20577"/>
          <ac:spMkLst>
            <pc:docMk/>
            <pc:sldMk cId="3373100787" sldId="293"/>
            <ac:spMk id="2" creationId="{6D1A984D-93A5-012B-E5CA-3E0301B3865C}"/>
          </ac:spMkLst>
        </pc:spChg>
        <pc:picChg chg="add del mod">
          <ac:chgData name="Aleksander L. Fedøy" userId="5e0b7b65364fba78" providerId="LiveId" clId="{5B0CA80E-D1C3-4B77-983B-77F2CF7E70DA}" dt="2023-11-16T11:52:18.341" v="5435" actId="478"/>
          <ac:picMkLst>
            <pc:docMk/>
            <pc:sldMk cId="3373100787" sldId="293"/>
            <ac:picMk id="4" creationId="{661BF6A3-0721-87F7-A706-45E796100AF9}"/>
          </ac:picMkLst>
        </pc:picChg>
        <pc:picChg chg="del">
          <ac:chgData name="Aleksander L. Fedøy" userId="5e0b7b65364fba78" providerId="LiveId" clId="{5B0CA80E-D1C3-4B77-983B-77F2CF7E70DA}" dt="2023-11-16T11:02:03.141" v="5420" actId="478"/>
          <ac:picMkLst>
            <pc:docMk/>
            <pc:sldMk cId="3373100787" sldId="293"/>
            <ac:picMk id="7" creationId="{CB90C9A4-9361-3EAE-29D0-8894344CAA4D}"/>
          </ac:picMkLst>
        </pc:picChg>
        <pc:picChg chg="add mod">
          <ac:chgData name="Aleksander L. Fedøy" userId="5e0b7b65364fba78" providerId="LiveId" clId="{5B0CA80E-D1C3-4B77-983B-77F2CF7E70DA}" dt="2023-11-16T11:52:22.995" v="5437" actId="1076"/>
          <ac:picMkLst>
            <pc:docMk/>
            <pc:sldMk cId="3373100787" sldId="293"/>
            <ac:picMk id="9" creationId="{F2F2CCC7-EE55-E749-D655-E7A01BE36CA8}"/>
          </ac:picMkLst>
        </pc:picChg>
      </pc:sldChg>
      <pc:sldChg chg="addSp delSp modSp add mod ord modShow">
        <pc:chgData name="Aleksander L. Fedøy" userId="5e0b7b65364fba78" providerId="LiveId" clId="{5B0CA80E-D1C3-4B77-983B-77F2CF7E70DA}" dt="2023-11-16T11:53:10.655" v="5442" actId="729"/>
        <pc:sldMkLst>
          <pc:docMk/>
          <pc:sldMk cId="3782002051" sldId="294"/>
        </pc:sldMkLst>
        <pc:picChg chg="del">
          <ac:chgData name="Aleksander L. Fedøy" userId="5e0b7b65364fba78" providerId="LiveId" clId="{5B0CA80E-D1C3-4B77-983B-77F2CF7E70DA}" dt="2023-11-16T11:02:47.808" v="5432" actId="478"/>
          <ac:picMkLst>
            <pc:docMk/>
            <pc:sldMk cId="3782002051" sldId="294"/>
            <ac:picMk id="4" creationId="{661BF6A3-0721-87F7-A706-45E796100AF9}"/>
          </ac:picMkLst>
        </pc:picChg>
        <pc:picChg chg="add del mod">
          <ac:chgData name="Aleksander L. Fedøy" userId="5e0b7b65364fba78" providerId="LiveId" clId="{5B0CA80E-D1C3-4B77-983B-77F2CF7E70DA}" dt="2023-11-16T11:52:45.646" v="5438" actId="478"/>
          <ac:picMkLst>
            <pc:docMk/>
            <pc:sldMk cId="3782002051" sldId="294"/>
            <ac:picMk id="6" creationId="{91A17D82-3206-7B8A-22A7-03D83AC3DFFA}"/>
          </ac:picMkLst>
        </pc:picChg>
        <pc:picChg chg="add mod">
          <ac:chgData name="Aleksander L. Fedøy" userId="5e0b7b65364fba78" providerId="LiveId" clId="{5B0CA80E-D1C3-4B77-983B-77F2CF7E70DA}" dt="2023-11-16T11:52:52.324" v="5441" actId="1076"/>
          <ac:picMkLst>
            <pc:docMk/>
            <pc:sldMk cId="3782002051" sldId="294"/>
            <ac:picMk id="9" creationId="{D728654D-56B9-D2D3-E43D-9DDC652A2269}"/>
          </ac:picMkLst>
        </pc:picChg>
      </pc:sldChg>
      <pc:sldChg chg="new del">
        <pc:chgData name="Aleksander L. Fedøy" userId="5e0b7b65364fba78" providerId="LiveId" clId="{5B0CA80E-D1C3-4B77-983B-77F2CF7E70DA}" dt="2023-11-16T12:07:20.308" v="5444" actId="2696"/>
        <pc:sldMkLst>
          <pc:docMk/>
          <pc:sldMk cId="1556108017" sldId="295"/>
        </pc:sldMkLst>
      </pc:sldChg>
      <pc:sldChg chg="addSp delSp modSp add mod modShow">
        <pc:chgData name="Aleksander L. Fedøy" userId="5e0b7b65364fba78" providerId="LiveId" clId="{5B0CA80E-D1C3-4B77-983B-77F2CF7E70DA}" dt="2023-11-16T12:09:32.498" v="5451" actId="729"/>
        <pc:sldMkLst>
          <pc:docMk/>
          <pc:sldMk cId="3797265627" sldId="295"/>
        </pc:sldMkLst>
        <pc:spChg chg="add del mod">
          <ac:chgData name="Aleksander L. Fedøy" userId="5e0b7b65364fba78" providerId="LiveId" clId="{5B0CA80E-D1C3-4B77-983B-77F2CF7E70DA}" dt="2023-11-16T12:09:22.766" v="5449" actId="478"/>
          <ac:spMkLst>
            <pc:docMk/>
            <pc:sldMk cId="3797265627" sldId="295"/>
            <ac:spMk id="4" creationId="{DB86F57C-778A-1BEA-CBFD-3C81554E2B23}"/>
          </ac:spMkLst>
        </pc:spChg>
        <pc:picChg chg="add mod">
          <ac:chgData name="Aleksander L. Fedøy" userId="5e0b7b65364fba78" providerId="LiveId" clId="{5B0CA80E-D1C3-4B77-983B-77F2CF7E70DA}" dt="2023-11-16T12:09:27.430" v="5450" actId="1076"/>
          <ac:picMkLst>
            <pc:docMk/>
            <pc:sldMk cId="3797265627" sldId="295"/>
            <ac:picMk id="6" creationId="{8C15F411-9EF3-12E2-FC99-5BEFC3CDA472}"/>
          </ac:picMkLst>
        </pc:picChg>
        <pc:picChg chg="del">
          <ac:chgData name="Aleksander L. Fedøy" userId="5e0b7b65364fba78" providerId="LiveId" clId="{5B0CA80E-D1C3-4B77-983B-77F2CF7E70DA}" dt="2023-11-16T12:09:01.826" v="5446" actId="478"/>
          <ac:picMkLst>
            <pc:docMk/>
            <pc:sldMk cId="3797265627" sldId="295"/>
            <ac:picMk id="11" creationId="{63FFC91F-DD16-2260-773D-F6F4DACDAED9}"/>
          </ac:picMkLst>
        </pc:picChg>
      </pc:sldChg>
      <pc:sldChg chg="addSp delSp modSp add mod">
        <pc:chgData name="Aleksander L. Fedøy" userId="5e0b7b65364fba78" providerId="LiveId" clId="{5B0CA80E-D1C3-4B77-983B-77F2CF7E70DA}" dt="2023-11-16T12:22:06.798" v="5457" actId="1440"/>
        <pc:sldMkLst>
          <pc:docMk/>
          <pc:sldMk cId="346966288" sldId="296"/>
        </pc:sldMkLst>
        <pc:spChg chg="add del mod">
          <ac:chgData name="Aleksander L. Fedøy" userId="5e0b7b65364fba78" providerId="LiveId" clId="{5B0CA80E-D1C3-4B77-983B-77F2CF7E70DA}" dt="2023-11-16T12:21:53.870" v="5455" actId="478"/>
          <ac:spMkLst>
            <pc:docMk/>
            <pc:sldMk cId="346966288" sldId="296"/>
            <ac:spMk id="4" creationId="{3C3B1F1D-B9FF-1F37-FF26-515B78B10361}"/>
          </ac:spMkLst>
        </pc:spChg>
        <pc:picChg chg="add mod">
          <ac:chgData name="Aleksander L. Fedøy" userId="5e0b7b65364fba78" providerId="LiveId" clId="{5B0CA80E-D1C3-4B77-983B-77F2CF7E70DA}" dt="2023-11-16T12:22:06.798" v="5457" actId="1440"/>
          <ac:picMkLst>
            <pc:docMk/>
            <pc:sldMk cId="346966288" sldId="296"/>
            <ac:picMk id="6" creationId="{42AC0F99-4E5A-5DB6-7BAC-7E196557E631}"/>
          </ac:picMkLst>
        </pc:picChg>
        <pc:picChg chg="del">
          <ac:chgData name="Aleksander L. Fedøy" userId="5e0b7b65364fba78" providerId="LiveId" clId="{5B0CA80E-D1C3-4B77-983B-77F2CF7E70DA}" dt="2023-11-16T12:21:50.707" v="5453" actId="478"/>
          <ac:picMkLst>
            <pc:docMk/>
            <pc:sldMk cId="346966288" sldId="296"/>
            <ac:picMk id="9" creationId="{BE023DC8-11A8-F7A1-E736-6D399CA455FF}"/>
          </ac:picMkLst>
        </pc:picChg>
      </pc:sldChg>
      <pc:sldChg chg="addSp delSp modSp new mod setBg modClrScheme chgLayout">
        <pc:chgData name="Aleksander L. Fedøy" userId="5e0b7b65364fba78" providerId="LiveId" clId="{5B0CA80E-D1C3-4B77-983B-77F2CF7E70DA}" dt="2023-11-16T12:34:53.530" v="5462" actId="27614"/>
        <pc:sldMkLst>
          <pc:docMk/>
          <pc:sldMk cId="2585426209" sldId="297"/>
        </pc:sldMkLst>
        <pc:spChg chg="del">
          <ac:chgData name="Aleksander L. Fedøy" userId="5e0b7b65364fba78" providerId="LiveId" clId="{5B0CA80E-D1C3-4B77-983B-77F2CF7E70DA}" dt="2023-11-16T12:34:39.061" v="5459" actId="700"/>
          <ac:spMkLst>
            <pc:docMk/>
            <pc:sldMk cId="2585426209" sldId="297"/>
            <ac:spMk id="2" creationId="{30DD229C-04D5-208C-3B95-7633046187DE}"/>
          </ac:spMkLst>
        </pc:spChg>
        <pc:spChg chg="del">
          <ac:chgData name="Aleksander L. Fedøy" userId="5e0b7b65364fba78" providerId="LiveId" clId="{5B0CA80E-D1C3-4B77-983B-77F2CF7E70DA}" dt="2023-11-16T12:34:39.061" v="5459" actId="700"/>
          <ac:spMkLst>
            <pc:docMk/>
            <pc:sldMk cId="2585426209" sldId="297"/>
            <ac:spMk id="3" creationId="{9212CFBC-8EC9-D615-5850-5CA8242A813F}"/>
          </ac:spMkLst>
        </pc:spChg>
        <pc:picChg chg="add mod">
          <ac:chgData name="Aleksander L. Fedøy" userId="5e0b7b65364fba78" providerId="LiveId" clId="{5B0CA80E-D1C3-4B77-983B-77F2CF7E70DA}" dt="2023-11-16T12:34:53.530" v="5462" actId="27614"/>
          <ac:picMkLst>
            <pc:docMk/>
            <pc:sldMk cId="2585426209" sldId="297"/>
            <ac:picMk id="5" creationId="{DB3CA253-9856-2DD1-24B4-2B8DCDCD30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B66A-61E8-4977-981D-37B0E6D11D4E}" type="datetimeFigureOut">
              <a:rPr lang="nb-NO" smtClean="0"/>
              <a:t>17.11.2023</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1D913-D4DF-4081-B196-E6CF803FAB08}" type="slidenum">
              <a:rPr lang="nb-NO" smtClean="0"/>
              <a:t>‹#›</a:t>
            </a:fld>
            <a:endParaRPr lang="nb-NO"/>
          </a:p>
        </p:txBody>
      </p:sp>
    </p:spTree>
    <p:extLst>
      <p:ext uri="{BB962C8B-B14F-4D97-AF65-F5344CB8AC3E}">
        <p14:creationId xmlns:p14="http://schemas.microsoft.com/office/powerpoint/2010/main" val="364231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I Python har vi flere innebygde datatyper, og hver av dem spiller en viktig rolle i hvordan vi håndterer data i våre programmer.</a:t>
            </a:r>
          </a:p>
          <a:p>
            <a:pPr algn="l"/>
            <a:endParaRPr lang="nb-NO" b="0" i="0" dirty="0">
              <a:effectLst/>
              <a:latin typeface="Söhne"/>
            </a:endParaRPr>
          </a:p>
          <a:p>
            <a:pPr algn="l"/>
            <a:r>
              <a:rPr lang="nb-NO" b="0" i="0" dirty="0">
                <a:effectLst/>
                <a:latin typeface="Söhne"/>
              </a:rPr>
              <a:t>Først har vi de grunnleggende datatypene. </a:t>
            </a:r>
            <a:r>
              <a:rPr lang="nb-NO" b="0" i="0" dirty="0" err="1">
                <a:effectLst/>
                <a:latin typeface="Söhne"/>
              </a:rPr>
              <a:t>int</a:t>
            </a:r>
            <a:r>
              <a:rPr lang="nb-NO" b="0" i="0" dirty="0">
                <a:effectLst/>
                <a:latin typeface="Söhne"/>
              </a:rPr>
              <a:t> brukes for heltall, som 42 eller -3. float representerer flyttall, eller desimaltall, som 3.14. </a:t>
            </a:r>
            <a:r>
              <a:rPr lang="nb-NO" b="0" i="0" dirty="0" err="1">
                <a:effectLst/>
                <a:latin typeface="Söhne"/>
              </a:rPr>
              <a:t>str</a:t>
            </a:r>
            <a:r>
              <a:rPr lang="nb-NO" b="0" i="0" dirty="0">
                <a:effectLst/>
                <a:latin typeface="Söhne"/>
              </a:rPr>
              <a:t> står for strenger, som er tekst representert i anførselstegn: for eksempel "Hei, verden!". </a:t>
            </a:r>
          </a:p>
          <a:p>
            <a:pPr algn="l"/>
            <a:endParaRPr lang="nb-NO" b="0" i="0" dirty="0">
              <a:effectLst/>
              <a:latin typeface="Söhne"/>
            </a:endParaRPr>
          </a:p>
          <a:p>
            <a:pPr algn="l"/>
            <a:r>
              <a:rPr lang="nb-NO" b="0" i="0" dirty="0">
                <a:effectLst/>
                <a:latin typeface="Söhne"/>
              </a:rPr>
              <a:t>Og </a:t>
            </a:r>
            <a:r>
              <a:rPr lang="nb-NO" b="0" i="0" dirty="0" err="1">
                <a:effectLst/>
                <a:latin typeface="Söhne"/>
              </a:rPr>
              <a:t>bool</a:t>
            </a:r>
            <a:r>
              <a:rPr lang="nb-NO" b="0" i="0" dirty="0">
                <a:effectLst/>
                <a:latin typeface="Söhne"/>
              </a:rPr>
              <a:t> er en </a:t>
            </a:r>
            <a:r>
              <a:rPr lang="nb-NO" b="0" i="0" dirty="0" err="1">
                <a:effectLst/>
                <a:latin typeface="Söhne"/>
              </a:rPr>
              <a:t>booleansk</a:t>
            </a:r>
            <a:r>
              <a:rPr lang="nb-NO" b="0" i="0" dirty="0">
                <a:effectLst/>
                <a:latin typeface="Söhne"/>
              </a:rPr>
              <a:t> datatype, som kan være enten True eller False, og er viktig for kontrollstrukturer og logiske uttrykk.</a:t>
            </a:r>
          </a:p>
          <a:p>
            <a:pPr algn="l"/>
            <a:endParaRPr lang="nb-NO" b="0" i="0" dirty="0">
              <a:effectLst/>
              <a:latin typeface="Söhne"/>
            </a:endParaRPr>
          </a:p>
          <a:p>
            <a:pPr algn="l"/>
            <a:r>
              <a:rPr lang="nb-NO" b="0" i="0" dirty="0">
                <a:effectLst/>
                <a:latin typeface="Söhne"/>
              </a:rPr>
              <a:t>Når det kommer til samlinger av data, har vi flere nyttige datatyper. En list i Python er en ordnet samling som kan endres, så du kan legge til, fjerne og endre elementer i listen. En </a:t>
            </a:r>
            <a:r>
              <a:rPr lang="nb-NO" b="0" i="0" dirty="0" err="1">
                <a:effectLst/>
                <a:latin typeface="Söhne"/>
              </a:rPr>
              <a:t>tuple</a:t>
            </a:r>
            <a:r>
              <a:rPr lang="nb-NO" b="0" i="0" dirty="0">
                <a:effectLst/>
                <a:latin typeface="Söhne"/>
              </a:rPr>
              <a:t>, derimot, er også en ordnet samling, men den kan ikke endres etter at den er opprettet. Dette er nyttig for å sikre at dataene ikke endres utilsiktet.</a:t>
            </a:r>
          </a:p>
          <a:p>
            <a:pPr algn="l"/>
            <a:endParaRPr lang="nb-NO" b="0" i="0" dirty="0">
              <a:effectLst/>
              <a:latin typeface="Söhne"/>
            </a:endParaRPr>
          </a:p>
          <a:p>
            <a:pPr algn="l"/>
            <a:r>
              <a:rPr lang="nb-NO" b="0" i="0" dirty="0">
                <a:effectLst/>
                <a:latin typeface="Söhne"/>
              </a:rPr>
              <a:t>Et </a:t>
            </a:r>
            <a:r>
              <a:rPr lang="nb-NO" b="0" i="0" dirty="0" err="1">
                <a:effectLst/>
                <a:latin typeface="Söhne"/>
              </a:rPr>
              <a:t>set</a:t>
            </a:r>
            <a:r>
              <a:rPr lang="nb-NO" b="0" i="0" dirty="0">
                <a:effectLst/>
                <a:latin typeface="Söhne"/>
              </a:rPr>
              <a:t> er en samling uten noen spesiell rekkefølge, og den inneholder bare unike elementer. Det betyr at hvis du prøver å legge til et element som allerede finnes i settet, vil det ikke ha noen effekt.</a:t>
            </a:r>
          </a:p>
          <a:p>
            <a:pPr algn="l"/>
            <a:r>
              <a:rPr lang="nb-NO" b="0" i="0" dirty="0" err="1">
                <a:effectLst/>
                <a:latin typeface="Söhne"/>
              </a:rPr>
              <a:t>dict</a:t>
            </a:r>
            <a:r>
              <a:rPr lang="nb-NO" b="0" i="0" dirty="0">
                <a:effectLst/>
                <a:latin typeface="Söhne"/>
              </a:rPr>
              <a:t>, eller ordbok, lar deg lagre data i nøkkel-verdi par. Det er som å ha en faktisk ordbok hvor du kan slå opp et ord (nøkkelen) for å finne definisjonen (verdien).</a:t>
            </a:r>
          </a:p>
          <a:p>
            <a:pPr algn="l"/>
            <a:endParaRPr lang="nb-NO" b="0" i="0" dirty="0">
              <a:effectLst/>
              <a:latin typeface="Söhne"/>
            </a:endParaRPr>
          </a:p>
          <a:p>
            <a:pPr algn="l"/>
            <a:r>
              <a:rPr lang="nb-NO" b="0" i="0" dirty="0">
                <a:effectLst/>
                <a:latin typeface="Söhne"/>
              </a:rPr>
              <a:t>Til slutt har vi None typen, som er litt spesiell. Den representerer fraværet av en verdi. Dette kan være nyttig når du vil angi at en variabel eksisterer, men at den ikke har blitt tildelt en verdi ennå.</a:t>
            </a:r>
          </a:p>
          <a:p>
            <a:pPr algn="l"/>
            <a:endParaRPr lang="nb-NO" b="0" i="0" dirty="0">
              <a:effectLst/>
              <a:latin typeface="Söhne"/>
            </a:endParaRPr>
          </a:p>
          <a:p>
            <a:pPr algn="l"/>
            <a:r>
              <a:rPr lang="nb-NO" b="0" i="0" dirty="0">
                <a:effectLst/>
                <a:latin typeface="Söhne"/>
              </a:rPr>
              <a:t>En viktig ting å merke seg om Python er at det er et språk med dynamisk typetilslag. Dette betyr at du ikke trenger å eksplisitt deklarere variabeltypen. Python forstår hvilken datatype du mener basert på verdien du tildeler. I mange andre programmeringsspråk må du definere typen når du deklarerer en variabel, men i Python er det ikke nødvendig. Dette gjør Python svært fleksibelt og raskt å skrive kode i, men det krever også at vi som utviklere forstår hvordan og når ulike datatyper brukes.</a:t>
            </a:r>
          </a:p>
          <a:p>
            <a:pPr algn="l"/>
            <a:endParaRPr lang="nb-NO" b="0" i="0" dirty="0">
              <a:effectLst/>
              <a:latin typeface="Söhne"/>
            </a:endParaRPr>
          </a:p>
          <a:p>
            <a:pPr algn="l"/>
            <a:r>
              <a:rPr lang="nb-NO" b="0" i="0" dirty="0">
                <a:effectLst/>
                <a:latin typeface="Söhne"/>
              </a:rPr>
              <a:t>Disse datatypene er byggesteinene i Python-programmering, og det er viktig å forstå dem for å kunne skrive effektiv og korrekt kode. </a:t>
            </a:r>
          </a:p>
        </p:txBody>
      </p:sp>
      <p:sp>
        <p:nvSpPr>
          <p:cNvPr id="4" name="Plassholder for lysbildenummer 3"/>
          <p:cNvSpPr>
            <a:spLocks noGrp="1"/>
          </p:cNvSpPr>
          <p:nvPr>
            <p:ph type="sldNum" sz="quarter" idx="5"/>
          </p:nvPr>
        </p:nvSpPr>
        <p:spPr/>
        <p:txBody>
          <a:bodyPr/>
          <a:lstStyle/>
          <a:p>
            <a:fld id="{1901D913-D4DF-4081-B196-E6CF803FAB08}" type="slidenum">
              <a:rPr lang="nb-NO" smtClean="0"/>
              <a:t>6</a:t>
            </a:fld>
            <a:endParaRPr lang="nb-NO"/>
          </a:p>
        </p:txBody>
      </p:sp>
    </p:spTree>
    <p:extLst>
      <p:ext uri="{BB962C8B-B14F-4D97-AF65-F5344CB8AC3E}">
        <p14:creationId xmlns:p14="http://schemas.microsoft.com/office/powerpoint/2010/main" val="1648503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15</a:t>
            </a:fld>
            <a:endParaRPr lang="nb-NO"/>
          </a:p>
        </p:txBody>
      </p:sp>
    </p:spTree>
    <p:extLst>
      <p:ext uri="{BB962C8B-B14F-4D97-AF65-F5344CB8AC3E}">
        <p14:creationId xmlns:p14="http://schemas.microsoft.com/office/powerpoint/2010/main" val="1444781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Betingelser og boolske uttrykk er grunnleggende for å kontrollere </a:t>
            </a:r>
            <a:r>
              <a:rPr lang="nb-NO" b="0" i="0" dirty="0" err="1">
                <a:effectLst/>
                <a:latin typeface="Söhne"/>
              </a:rPr>
              <a:t>programflyten</a:t>
            </a:r>
            <a:r>
              <a:rPr lang="nb-NO" b="0" i="0" dirty="0">
                <a:effectLst/>
                <a:latin typeface="Söhne"/>
              </a:rPr>
              <a:t> i Python. De lar oss ta avgjørelser basert på forskjellige kriterier og utføre forskjellige handlinger basert på om en betingelse er sann eller ikke.</a:t>
            </a:r>
          </a:p>
          <a:p>
            <a:pPr algn="l"/>
            <a:r>
              <a:rPr lang="nb-NO" b="0" i="0" dirty="0">
                <a:effectLst/>
                <a:latin typeface="Söhne"/>
              </a:rPr>
              <a:t>Vi bruker if-uttalelser for å teste en betingelse, </a:t>
            </a:r>
            <a:r>
              <a:rPr lang="nb-NO" b="0" i="0" dirty="0" err="1">
                <a:effectLst/>
                <a:latin typeface="Söhne"/>
              </a:rPr>
              <a:t>elif</a:t>
            </a:r>
            <a:r>
              <a:rPr lang="nb-NO" b="0" i="0" dirty="0">
                <a:effectLst/>
                <a:latin typeface="Söhne"/>
              </a:rPr>
              <a:t> for å sjekke ytterligere betingelser hvis den første ikke er sann, og </a:t>
            </a:r>
            <a:r>
              <a:rPr lang="nb-NO" b="0" i="0" dirty="0" err="1">
                <a:effectLst/>
                <a:latin typeface="Söhne"/>
              </a:rPr>
              <a:t>else</a:t>
            </a:r>
            <a:r>
              <a:rPr lang="nb-NO" b="0" i="0" dirty="0">
                <a:effectLst/>
                <a:latin typeface="Söhne"/>
              </a:rPr>
              <a:t> for å definere en blokk som skal utføres hvis ingen av de foregående betingelsene er sanne.</a:t>
            </a:r>
          </a:p>
          <a:p>
            <a:pPr algn="l"/>
            <a:r>
              <a:rPr lang="nb-NO" b="0" i="0" dirty="0">
                <a:effectLst/>
                <a:latin typeface="Söhne"/>
              </a:rPr>
              <a:t>Boolske operatører er kritiske i disse uttrykkene. and betyr at begge sider av uttrykket må være sanne for at hele uttrykket skal være sant. or betyr at hvis noen av sidene er sanne, er hele uttrykket sant. not inverterer sannhetsverdien av et uttrykk.</a:t>
            </a:r>
          </a:p>
          <a:p>
            <a:pPr algn="l"/>
            <a:r>
              <a:rPr lang="nb-NO" b="0" i="0" dirty="0">
                <a:effectLst/>
                <a:latin typeface="Söhne"/>
              </a:rPr>
              <a:t>Presedens er reglene som bestemmer rekkefølgen operasjoner blir utført i. I boolske uttrykk har not høyest presedens, deretter and, og or har lavest. Dette betyr at not vil bli evaluert først, så and, og til slutt or.</a:t>
            </a:r>
          </a:p>
          <a:p>
            <a:pPr algn="l"/>
            <a:r>
              <a:rPr lang="nb-NO" b="0" i="0" dirty="0">
                <a:effectLst/>
                <a:latin typeface="Söhne"/>
              </a:rPr>
              <a:t>Sannhetstabeller er et verktøy som kan hjelpe oss å forstå hvordan disse operasjonene fungerer ved å vise alle mulige resultater av et boolsk uttrykk.</a:t>
            </a:r>
          </a:p>
          <a:p>
            <a:pPr algn="l"/>
            <a:r>
              <a:rPr lang="nb-NO" b="0" i="0" dirty="0">
                <a:effectLst/>
                <a:latin typeface="Söhne"/>
              </a:rPr>
              <a:t>Kortslutning er en viktig atferd av boolske operasjoner i Python. For en and-operasjon, hvis den første verdien er False, vil ikke Python engang evaluere den andre verdien, siden hele uttrykket uansett vil være False. Tilsvarende, for en or-operasjon, hvis den første verdien er True, blir ikke den andre verdien evaluert, siden uttrykket vil være True uansett.</a:t>
            </a:r>
          </a:p>
          <a:p>
            <a:pPr algn="l"/>
            <a:r>
              <a:rPr lang="nb-NO" b="0" i="0" dirty="0">
                <a:effectLst/>
                <a:latin typeface="Söhne"/>
              </a:rPr>
              <a:t>Til slutt, når du skriver komplekse boolske uttrykk, er det god praksis å bruke </a:t>
            </a:r>
            <a:r>
              <a:rPr lang="nb-NO" b="0" i="0" dirty="0" err="1">
                <a:effectLst/>
                <a:latin typeface="Söhne"/>
              </a:rPr>
              <a:t>paranteser</a:t>
            </a:r>
            <a:r>
              <a:rPr lang="nb-NO" b="0" i="0" dirty="0">
                <a:effectLst/>
                <a:latin typeface="Söhne"/>
              </a:rPr>
              <a:t> for å gjøre uttrykkene klare og lette å lese. Dette er ikke bare hjelpsomt for andre som leser koden din, men kan også hjelpe deg med å unngå feil ved å sikre at operasjonene blir utført i den rekkefølgen du forventer.</a:t>
            </a:r>
          </a:p>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16</a:t>
            </a:fld>
            <a:endParaRPr lang="nb-NO"/>
          </a:p>
        </p:txBody>
      </p:sp>
    </p:spTree>
    <p:extLst>
      <p:ext uri="{BB962C8B-B14F-4D97-AF65-F5344CB8AC3E}">
        <p14:creationId xmlns:p14="http://schemas.microsoft.com/office/powerpoint/2010/main" val="3570981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Når vi jobber med lister i Python, har vi mange innebygde metoder som hjelper oss å manipulere dem. .</a:t>
            </a:r>
            <a:r>
              <a:rPr lang="nb-NO" b="0" i="0" dirty="0" err="1">
                <a:effectLst/>
                <a:latin typeface="Söhne"/>
              </a:rPr>
              <a:t>append</a:t>
            </a:r>
            <a:r>
              <a:rPr lang="nb-NO" b="0" i="0" dirty="0">
                <a:effectLst/>
                <a:latin typeface="Söhne"/>
              </a:rPr>
              <a:t>(element) lar oss legge til et nytt element på slutten av listen. Hvis du har flere elementer, bruk .</a:t>
            </a:r>
            <a:r>
              <a:rPr lang="nb-NO" b="0" i="0" dirty="0" err="1">
                <a:effectLst/>
                <a:latin typeface="Söhne"/>
              </a:rPr>
              <a:t>extend</a:t>
            </a:r>
            <a:r>
              <a:rPr lang="nb-NO" b="0" i="0" dirty="0">
                <a:effectLst/>
                <a:latin typeface="Söhne"/>
              </a:rPr>
              <a:t>([element1, element2]), og de vil alle bli lagt til.</a:t>
            </a:r>
          </a:p>
          <a:p>
            <a:pPr algn="l"/>
            <a:r>
              <a:rPr lang="nb-NO" b="0" i="0" dirty="0">
                <a:effectLst/>
                <a:latin typeface="Söhne"/>
              </a:rPr>
              <a:t>For å sette inn et element på en bestemt plass i listen, bruk .</a:t>
            </a:r>
            <a:r>
              <a:rPr lang="nb-NO" b="0" i="0" dirty="0" err="1">
                <a:effectLst/>
                <a:latin typeface="Söhne"/>
              </a:rPr>
              <a:t>insert</a:t>
            </a:r>
            <a:r>
              <a:rPr lang="nb-NO" b="0" i="0" dirty="0">
                <a:effectLst/>
                <a:latin typeface="Söhne"/>
              </a:rPr>
              <a:t>(</a:t>
            </a:r>
            <a:r>
              <a:rPr lang="nb-NO" b="0" i="0" dirty="0" err="1">
                <a:effectLst/>
                <a:latin typeface="Söhne"/>
              </a:rPr>
              <a:t>index</a:t>
            </a:r>
            <a:r>
              <a:rPr lang="nb-NO" b="0" i="0" dirty="0">
                <a:effectLst/>
                <a:latin typeface="Söhne"/>
              </a:rPr>
              <a:t>, element). Hvis du trenger å fjerne et element, har du .</a:t>
            </a:r>
            <a:r>
              <a:rPr lang="nb-NO" b="0" i="0" dirty="0" err="1">
                <a:effectLst/>
                <a:latin typeface="Söhne"/>
              </a:rPr>
              <a:t>remove</a:t>
            </a:r>
            <a:r>
              <a:rPr lang="nb-NO" b="0" i="0" dirty="0">
                <a:effectLst/>
                <a:latin typeface="Söhne"/>
              </a:rPr>
              <a:t>(element), som fjerner den første forekomsten av elementet. Men hvis du trenger å fjerne et element og også bruke det, bruk .pop(</a:t>
            </a:r>
            <a:r>
              <a:rPr lang="nb-NO" b="0" i="0" dirty="0" err="1">
                <a:effectLst/>
                <a:latin typeface="Söhne"/>
              </a:rPr>
              <a:t>index</a:t>
            </a:r>
            <a:r>
              <a:rPr lang="nb-NO" b="0" i="0" dirty="0">
                <a:effectLst/>
                <a:latin typeface="Söhne"/>
              </a:rPr>
              <a:t>), som fjerner elementet på gitt indeks og returnerer det.</a:t>
            </a:r>
          </a:p>
          <a:p>
            <a:pPr algn="l"/>
            <a:r>
              <a:rPr lang="nb-NO" b="0" i="0" dirty="0">
                <a:effectLst/>
                <a:latin typeface="Söhne"/>
              </a:rPr>
              <a:t>Listen kan også sorteres med .sort() eller reverseres med .</a:t>
            </a:r>
            <a:r>
              <a:rPr lang="nb-NO" b="0" i="0" dirty="0" err="1">
                <a:effectLst/>
                <a:latin typeface="Söhne"/>
              </a:rPr>
              <a:t>reverse</a:t>
            </a:r>
            <a:r>
              <a:rPr lang="nb-NO" b="0" i="0" dirty="0">
                <a:effectLst/>
                <a:latin typeface="Söhne"/>
              </a:rPr>
              <a:t>(), noe som endrer rekkefølgen av elementene direkte i listen.</a:t>
            </a:r>
          </a:p>
        </p:txBody>
      </p:sp>
      <p:sp>
        <p:nvSpPr>
          <p:cNvPr id="4" name="Plassholder for lysbildenummer 3"/>
          <p:cNvSpPr>
            <a:spLocks noGrp="1"/>
          </p:cNvSpPr>
          <p:nvPr>
            <p:ph type="sldNum" sz="quarter" idx="5"/>
          </p:nvPr>
        </p:nvSpPr>
        <p:spPr/>
        <p:txBody>
          <a:bodyPr/>
          <a:lstStyle/>
          <a:p>
            <a:fld id="{1901D913-D4DF-4081-B196-E6CF803FAB08}" type="slidenum">
              <a:rPr lang="nb-NO" smtClean="0"/>
              <a:t>17</a:t>
            </a:fld>
            <a:endParaRPr lang="nb-NO"/>
          </a:p>
        </p:txBody>
      </p:sp>
    </p:spTree>
    <p:extLst>
      <p:ext uri="{BB962C8B-B14F-4D97-AF65-F5344CB8AC3E}">
        <p14:creationId xmlns:p14="http://schemas.microsoft.com/office/powerpoint/2010/main" val="370973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Når vi jobber med lister i Python, har vi mange innebygde metoder som hjelper oss å manipulere dem. .</a:t>
            </a:r>
            <a:r>
              <a:rPr lang="nb-NO" b="0" i="0" dirty="0" err="1">
                <a:effectLst/>
                <a:latin typeface="Söhne"/>
              </a:rPr>
              <a:t>append</a:t>
            </a:r>
            <a:r>
              <a:rPr lang="nb-NO" b="0" i="0" dirty="0">
                <a:effectLst/>
                <a:latin typeface="Söhne"/>
              </a:rPr>
              <a:t>(element) lar oss legge til et nytt element på slutten av listen. Hvis du har flere elementer, bruk .</a:t>
            </a:r>
            <a:r>
              <a:rPr lang="nb-NO" b="0" i="0" dirty="0" err="1">
                <a:effectLst/>
                <a:latin typeface="Söhne"/>
              </a:rPr>
              <a:t>extend</a:t>
            </a:r>
            <a:r>
              <a:rPr lang="nb-NO" b="0" i="0" dirty="0">
                <a:effectLst/>
                <a:latin typeface="Söhne"/>
              </a:rPr>
              <a:t>([element1, element2]), og de vil alle bli lagt til.</a:t>
            </a:r>
          </a:p>
          <a:p>
            <a:pPr algn="l"/>
            <a:r>
              <a:rPr lang="nb-NO" b="0" i="0" dirty="0">
                <a:effectLst/>
                <a:latin typeface="Söhne"/>
              </a:rPr>
              <a:t>For å sette inn et element på en bestemt plass i listen, bruk .</a:t>
            </a:r>
            <a:r>
              <a:rPr lang="nb-NO" b="0" i="0" dirty="0" err="1">
                <a:effectLst/>
                <a:latin typeface="Söhne"/>
              </a:rPr>
              <a:t>insert</a:t>
            </a:r>
            <a:r>
              <a:rPr lang="nb-NO" b="0" i="0" dirty="0">
                <a:effectLst/>
                <a:latin typeface="Söhne"/>
              </a:rPr>
              <a:t>(</a:t>
            </a:r>
            <a:r>
              <a:rPr lang="nb-NO" b="0" i="0" dirty="0" err="1">
                <a:effectLst/>
                <a:latin typeface="Söhne"/>
              </a:rPr>
              <a:t>index</a:t>
            </a:r>
            <a:r>
              <a:rPr lang="nb-NO" b="0" i="0" dirty="0">
                <a:effectLst/>
                <a:latin typeface="Söhne"/>
              </a:rPr>
              <a:t>, element). Hvis du trenger å fjerne et element, har du .</a:t>
            </a:r>
            <a:r>
              <a:rPr lang="nb-NO" b="0" i="0" dirty="0" err="1">
                <a:effectLst/>
                <a:latin typeface="Söhne"/>
              </a:rPr>
              <a:t>remove</a:t>
            </a:r>
            <a:r>
              <a:rPr lang="nb-NO" b="0" i="0" dirty="0">
                <a:effectLst/>
                <a:latin typeface="Söhne"/>
              </a:rPr>
              <a:t>(element), som fjerner den første forekomsten av elementet. Men hvis du trenger å fjerne et element og også bruke det, bruk .pop(</a:t>
            </a:r>
            <a:r>
              <a:rPr lang="nb-NO" b="0" i="0" dirty="0" err="1">
                <a:effectLst/>
                <a:latin typeface="Söhne"/>
              </a:rPr>
              <a:t>index</a:t>
            </a:r>
            <a:r>
              <a:rPr lang="nb-NO" b="0" i="0" dirty="0">
                <a:effectLst/>
                <a:latin typeface="Söhne"/>
              </a:rPr>
              <a:t>), som fjerner elementet på gitt indeks og returnerer det.</a:t>
            </a:r>
          </a:p>
          <a:p>
            <a:pPr algn="l"/>
            <a:r>
              <a:rPr lang="nb-NO" b="0" i="0" dirty="0">
                <a:effectLst/>
                <a:latin typeface="Söhne"/>
              </a:rPr>
              <a:t>Listen kan også sorteres med .sort() eller reverseres med .</a:t>
            </a:r>
            <a:r>
              <a:rPr lang="nb-NO" b="0" i="0" dirty="0" err="1">
                <a:effectLst/>
                <a:latin typeface="Söhne"/>
              </a:rPr>
              <a:t>reverse</a:t>
            </a:r>
            <a:r>
              <a:rPr lang="nb-NO" b="0" i="0" dirty="0">
                <a:effectLst/>
                <a:latin typeface="Söhne"/>
              </a:rPr>
              <a:t>(), noe som endrer rekkefølgen av elementene direkte i listen.</a:t>
            </a:r>
          </a:p>
        </p:txBody>
      </p:sp>
      <p:sp>
        <p:nvSpPr>
          <p:cNvPr id="4" name="Plassholder for lysbildenummer 3"/>
          <p:cNvSpPr>
            <a:spLocks noGrp="1"/>
          </p:cNvSpPr>
          <p:nvPr>
            <p:ph type="sldNum" sz="quarter" idx="5"/>
          </p:nvPr>
        </p:nvSpPr>
        <p:spPr/>
        <p:txBody>
          <a:bodyPr/>
          <a:lstStyle/>
          <a:p>
            <a:fld id="{1901D913-D4DF-4081-B196-E6CF803FAB08}" type="slidenum">
              <a:rPr lang="nb-NO" smtClean="0"/>
              <a:t>18</a:t>
            </a:fld>
            <a:endParaRPr lang="nb-NO"/>
          </a:p>
        </p:txBody>
      </p:sp>
    </p:spTree>
    <p:extLst>
      <p:ext uri="{BB962C8B-B14F-4D97-AF65-F5344CB8AC3E}">
        <p14:creationId xmlns:p14="http://schemas.microsoft.com/office/powerpoint/2010/main" val="201713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Løkker i Python kan deles inn i to hovedtyper: indekserte og iterative løkker.</a:t>
            </a:r>
          </a:p>
          <a:p>
            <a:pPr algn="l"/>
            <a:r>
              <a:rPr lang="nb-NO" b="1" i="0" dirty="0">
                <a:effectLst/>
                <a:latin typeface="Söhne"/>
              </a:rPr>
              <a:t>Iterative løkker</a:t>
            </a:r>
            <a:r>
              <a:rPr lang="nb-NO" b="0" i="0" dirty="0">
                <a:effectLst/>
                <a:latin typeface="Söhne"/>
              </a:rPr>
              <a:t> med for-løkker er den mest direkte måten å gå gjennom elementer i en liste på. Python tar seg av å hente ut hvert element for oss, slik at vi kan fokusere på hva vi ønsker å gjøre med hvert element, slik som dette:</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frukt </a:t>
            </a:r>
            <a:r>
              <a:rPr lang="nb-NO" dirty="0">
                <a:solidFill>
                  <a:srgbClr val="2E95D3"/>
                </a:solidFill>
                <a:effectLst/>
              </a:rPr>
              <a:t>in</a:t>
            </a:r>
            <a:r>
              <a:rPr lang="nb-NO" dirty="0">
                <a:effectLst/>
              </a:rPr>
              <a:t> frukter: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a:t>
            </a:r>
            <a:r>
              <a:rPr lang="nb-NO" dirty="0">
                <a:effectLst/>
              </a:rPr>
              <a:t>) </a:t>
            </a:r>
          </a:p>
          <a:p>
            <a:pPr algn="l"/>
            <a:r>
              <a:rPr lang="nb-NO" b="1" i="0" dirty="0">
                <a:effectLst/>
                <a:latin typeface="Söhne"/>
              </a:rPr>
              <a:t>Indekserte løkker</a:t>
            </a:r>
            <a:r>
              <a:rPr lang="nb-NO" b="0" i="0" dirty="0">
                <a:effectLst/>
                <a:latin typeface="Söhne"/>
              </a:rPr>
              <a:t>, derimot, bruker en numerisk indeks for å aksessere elementene. Dette er nyttig når vi trenger kontroll over elementenes indekser, for eksempel når vi ønsker å endre på listen mens vi itererer gjennom den:</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i </a:t>
            </a:r>
            <a:r>
              <a:rPr lang="nb-NO" dirty="0">
                <a:solidFill>
                  <a:srgbClr val="2E95D3"/>
                </a:solidFill>
                <a:effectLst/>
              </a:rPr>
              <a:t>in</a:t>
            </a:r>
            <a:r>
              <a:rPr lang="nb-NO" dirty="0">
                <a:effectLst/>
              </a:rPr>
              <a:t> </a:t>
            </a:r>
            <a:r>
              <a:rPr lang="nb-NO" dirty="0">
                <a:solidFill>
                  <a:srgbClr val="E9950C"/>
                </a:solidFill>
                <a:effectLst/>
              </a:rPr>
              <a:t>range</a:t>
            </a:r>
            <a:r>
              <a:rPr lang="nb-NO" dirty="0">
                <a:effectLst/>
              </a:rPr>
              <a:t>(</a:t>
            </a:r>
            <a:r>
              <a:rPr lang="nb-NO" dirty="0">
                <a:solidFill>
                  <a:srgbClr val="E9950C"/>
                </a:solidFill>
                <a:effectLst/>
              </a:rPr>
              <a:t>len</a:t>
            </a:r>
            <a:r>
              <a:rPr lang="nb-NO" dirty="0">
                <a:effectLst/>
              </a:rPr>
              <a:t>(frukt)): frukter[i] = frukter[i].</a:t>
            </a:r>
            <a:r>
              <a:rPr lang="nb-NO" dirty="0" err="1">
                <a:effectLst/>
              </a:rPr>
              <a:t>upper</a:t>
            </a:r>
            <a:r>
              <a:rPr lang="nb-NO" dirty="0">
                <a:effectLst/>
              </a:rPr>
              <a:t>() </a:t>
            </a:r>
          </a:p>
          <a:p>
            <a:pPr algn="l"/>
            <a:r>
              <a:rPr lang="nb-NO" b="1" i="0" dirty="0" err="1">
                <a:effectLst/>
                <a:latin typeface="Söhne"/>
              </a:rPr>
              <a:t>While</a:t>
            </a:r>
            <a:r>
              <a:rPr lang="nb-NO" b="1" i="0" dirty="0">
                <a:effectLst/>
                <a:latin typeface="Söhne"/>
              </a:rPr>
              <a:t>-løkker</a:t>
            </a:r>
            <a:r>
              <a:rPr lang="nb-NO" b="0" i="0" dirty="0">
                <a:effectLst/>
                <a:latin typeface="Söhne"/>
              </a:rPr>
              <a:t> kan også brukes indeksert. Dette krever at vi manuelt </a:t>
            </a:r>
            <a:r>
              <a:rPr lang="nb-NO" b="0" i="0" dirty="0" err="1">
                <a:effectLst/>
                <a:latin typeface="Söhne"/>
              </a:rPr>
              <a:t>initialiserer</a:t>
            </a:r>
            <a:r>
              <a:rPr lang="nb-NO" b="0" i="0" dirty="0">
                <a:effectLst/>
                <a:latin typeface="Söhne"/>
              </a:rPr>
              <a:t> og oppdaterer indeksen, noe som kan være mer utsatt for feil, slik som uendelige løkker:</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effectLst/>
              </a:rPr>
              <a:t>i = </a:t>
            </a:r>
            <a:r>
              <a:rPr lang="nb-NO" dirty="0">
                <a:solidFill>
                  <a:srgbClr val="DF3079"/>
                </a:solidFill>
                <a:effectLst/>
              </a:rPr>
              <a:t>0</a:t>
            </a:r>
            <a:r>
              <a:rPr lang="nb-NO" dirty="0">
                <a:effectLst/>
              </a:rPr>
              <a:t> </a:t>
            </a:r>
            <a:r>
              <a:rPr lang="nb-NO" dirty="0" err="1">
                <a:solidFill>
                  <a:srgbClr val="2E95D3"/>
                </a:solidFill>
                <a:effectLst/>
              </a:rPr>
              <a:t>while</a:t>
            </a:r>
            <a:r>
              <a:rPr lang="nb-NO" dirty="0">
                <a:effectLst/>
              </a:rPr>
              <a:t> i &lt; </a:t>
            </a:r>
            <a:r>
              <a:rPr lang="nb-NO" dirty="0">
                <a:solidFill>
                  <a:srgbClr val="E9950C"/>
                </a:solidFill>
                <a:effectLst/>
              </a:rPr>
              <a:t>len</a:t>
            </a:r>
            <a:r>
              <a:rPr lang="nb-NO" dirty="0">
                <a:effectLst/>
              </a:rPr>
              <a:t>(frukt):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{frukter[i]}"</a:t>
            </a:r>
            <a:r>
              <a:rPr lang="nb-NO" dirty="0">
                <a:effectLst/>
              </a:rPr>
              <a:t>) i += </a:t>
            </a:r>
            <a:r>
              <a:rPr lang="nb-NO" dirty="0">
                <a:solidFill>
                  <a:srgbClr val="DF3079"/>
                </a:solidFill>
                <a:effectLst/>
              </a:rPr>
              <a:t>1</a:t>
            </a:r>
            <a:r>
              <a:rPr lang="nb-NO" dirty="0">
                <a:effectLst/>
              </a:rPr>
              <a:t> </a:t>
            </a:r>
          </a:p>
          <a:p>
            <a:pPr algn="l"/>
            <a:r>
              <a:rPr lang="nb-NO" b="0" i="0" dirty="0">
                <a:effectLst/>
                <a:latin typeface="Söhne"/>
              </a:rPr>
              <a:t>Når det gjelder å jobbe med ordbøker, gir Python en enkel måte å iterere over nøkkel-verdi par. Ved å bruke .</a:t>
            </a:r>
            <a:r>
              <a:rPr lang="nb-NO" b="0" i="0" dirty="0" err="1">
                <a:effectLst/>
                <a:latin typeface="Söhne"/>
              </a:rPr>
              <a:t>items</a:t>
            </a:r>
            <a:r>
              <a:rPr lang="nb-NO" b="0" i="0" dirty="0">
                <a:effectLst/>
                <a:latin typeface="Söhne"/>
              </a:rPr>
              <a:t>()-metoden på en ordbok, kan vi hente ut både nøkkelen og verdien i hvert trinn av løkken:</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err="1">
                <a:effectLst/>
              </a:rPr>
              <a:t>frukt_farge</a:t>
            </a:r>
            <a:r>
              <a:rPr lang="nb-NO" dirty="0">
                <a:effectLst/>
              </a:rPr>
              <a:t> = {</a:t>
            </a:r>
            <a:r>
              <a:rPr lang="nb-NO" dirty="0">
                <a:solidFill>
                  <a:srgbClr val="00A67D"/>
                </a:solidFill>
                <a:effectLst/>
              </a:rPr>
              <a:t>'eple'</a:t>
            </a:r>
            <a:r>
              <a:rPr lang="nb-NO" dirty="0">
                <a:effectLst/>
              </a:rPr>
              <a:t>: </a:t>
            </a:r>
            <a:r>
              <a:rPr lang="nb-NO" dirty="0">
                <a:solidFill>
                  <a:srgbClr val="00A67D"/>
                </a:solidFill>
                <a:effectLst/>
              </a:rPr>
              <a:t>'rødt'</a:t>
            </a:r>
            <a:r>
              <a:rPr lang="nb-NO" dirty="0">
                <a:effectLst/>
              </a:rPr>
              <a:t>, </a:t>
            </a:r>
            <a:r>
              <a:rPr lang="nb-NO" dirty="0">
                <a:solidFill>
                  <a:srgbClr val="00A67D"/>
                </a:solidFill>
                <a:effectLst/>
              </a:rPr>
              <a:t>'banan'</a:t>
            </a:r>
            <a:r>
              <a:rPr lang="nb-NO" dirty="0">
                <a:effectLst/>
              </a:rPr>
              <a:t>: </a:t>
            </a:r>
            <a:r>
              <a:rPr lang="nb-NO" dirty="0">
                <a:solidFill>
                  <a:srgbClr val="00A67D"/>
                </a:solidFill>
                <a:effectLst/>
              </a:rPr>
              <a:t>'gul'</a:t>
            </a:r>
            <a:r>
              <a:rPr lang="nb-NO" dirty="0">
                <a:effectLst/>
              </a:rPr>
              <a:t>, </a:t>
            </a:r>
            <a:r>
              <a:rPr lang="nb-NO" dirty="0">
                <a:solidFill>
                  <a:srgbClr val="00A67D"/>
                </a:solidFill>
                <a:effectLst/>
              </a:rPr>
              <a:t>'kiwi'</a:t>
            </a:r>
            <a:r>
              <a:rPr lang="nb-NO" dirty="0">
                <a:effectLst/>
              </a:rPr>
              <a:t>: </a:t>
            </a:r>
            <a:r>
              <a:rPr lang="nb-NO" dirty="0">
                <a:solidFill>
                  <a:srgbClr val="00A67D"/>
                </a:solidFill>
                <a:effectLst/>
              </a:rPr>
              <a:t>'grønn'</a:t>
            </a:r>
            <a:r>
              <a:rPr lang="nb-NO" dirty="0">
                <a:effectLst/>
              </a:rPr>
              <a:t>} </a:t>
            </a:r>
            <a:r>
              <a:rPr lang="nb-NO" dirty="0">
                <a:solidFill>
                  <a:srgbClr val="2E95D3"/>
                </a:solidFill>
                <a:effectLst/>
              </a:rPr>
              <a:t>for</a:t>
            </a:r>
            <a:r>
              <a:rPr lang="nb-NO" dirty="0">
                <a:effectLst/>
              </a:rPr>
              <a:t> frukt, farge </a:t>
            </a:r>
            <a:r>
              <a:rPr lang="nb-NO" dirty="0">
                <a:solidFill>
                  <a:srgbClr val="2E95D3"/>
                </a:solidFill>
                <a:effectLst/>
              </a:rPr>
              <a:t>in</a:t>
            </a:r>
            <a:r>
              <a:rPr lang="nb-NO" dirty="0">
                <a:effectLst/>
              </a:rPr>
              <a:t> </a:t>
            </a:r>
            <a:r>
              <a:rPr lang="nb-NO" dirty="0" err="1">
                <a:effectLst/>
              </a:rPr>
              <a:t>frukt_farge.items</a:t>
            </a:r>
            <a:r>
              <a:rPr lang="nb-NO" dirty="0">
                <a:effectLst/>
              </a:rPr>
              <a:t>(): </a:t>
            </a:r>
            <a:r>
              <a:rPr lang="nb-NO" dirty="0" err="1">
                <a:solidFill>
                  <a:srgbClr val="E9950C"/>
                </a:solidFill>
                <a:effectLst/>
              </a:rPr>
              <a:t>print</a:t>
            </a:r>
            <a:r>
              <a:rPr lang="nb-NO" dirty="0">
                <a:effectLst/>
              </a:rPr>
              <a:t>(</a:t>
            </a:r>
            <a:r>
              <a:rPr lang="nb-NO" dirty="0" err="1">
                <a:solidFill>
                  <a:srgbClr val="00A67D"/>
                </a:solidFill>
                <a:effectLst/>
              </a:rPr>
              <a:t>f"Frukten</a:t>
            </a:r>
            <a:r>
              <a:rPr lang="nb-NO" dirty="0">
                <a:solidFill>
                  <a:srgbClr val="00A67D"/>
                </a:solidFill>
                <a:effectLst/>
              </a:rPr>
              <a:t> {frukt} er {farge}."</a:t>
            </a:r>
            <a:r>
              <a:rPr lang="nb-NO" dirty="0">
                <a:effectLst/>
              </a:rPr>
              <a:t>) </a:t>
            </a:r>
          </a:p>
          <a:p>
            <a:pPr algn="l"/>
            <a:r>
              <a:rPr lang="nb-NO" b="0" i="0" dirty="0">
                <a:effectLst/>
                <a:latin typeface="Söhne"/>
              </a:rPr>
              <a:t>Det er viktig å være klar over at når vi bruker en for-løkke på en ordbok uten .</a:t>
            </a:r>
            <a:r>
              <a:rPr lang="nb-NO" b="0" i="0" dirty="0" err="1">
                <a:effectLst/>
                <a:latin typeface="Söhne"/>
              </a:rPr>
              <a:t>items</a:t>
            </a:r>
            <a:r>
              <a:rPr lang="nb-NO" b="0" i="0" dirty="0">
                <a:effectLst/>
                <a:latin typeface="Söhne"/>
              </a:rPr>
              <a:t>(), så itererer vi bare over nøklene:</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frukt </a:t>
            </a:r>
            <a:r>
              <a:rPr lang="nb-NO" dirty="0">
                <a:solidFill>
                  <a:srgbClr val="2E95D3"/>
                </a:solidFill>
                <a:effectLst/>
              </a:rPr>
              <a:t>in</a:t>
            </a:r>
            <a:r>
              <a:rPr lang="nb-NO" dirty="0">
                <a:effectLst/>
              </a:rPr>
              <a:t> </a:t>
            </a:r>
            <a:r>
              <a:rPr lang="nb-NO" dirty="0" err="1">
                <a:effectLst/>
              </a:rPr>
              <a:t>frukt_farge</a:t>
            </a:r>
            <a:r>
              <a:rPr lang="nb-NO" dirty="0">
                <a:effectLst/>
              </a:rPr>
              <a:t>: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a:t>
            </a:r>
            <a:r>
              <a:rPr lang="nb-NO" dirty="0">
                <a:effectLst/>
              </a:rPr>
              <a:t>) </a:t>
            </a:r>
          </a:p>
          <a:p>
            <a:pPr algn="l"/>
            <a:r>
              <a:rPr lang="nb-NO" b="0" i="0" dirty="0">
                <a:effectLst/>
                <a:latin typeface="Söhne"/>
              </a:rPr>
              <a:t>Husk at når du itererer over en liste eller ordbok, bør du unngå å endre størrelsen på samlingen, som å legge til eller fjerne elementer, da dette kan føre til uventet oppførsel.</a:t>
            </a:r>
          </a:p>
          <a:p>
            <a:pPr algn="l"/>
            <a:r>
              <a:rPr lang="nb-NO" b="0" i="0" dirty="0">
                <a:effectLst/>
                <a:latin typeface="Söhne"/>
              </a:rPr>
              <a:t>Ved å forstå forskjellen mellom indekserte og iterative løkker og hvordan man itererer gjennom ordbøker, kan du skrive mer effektiv og forståelig kode i Python.</a:t>
            </a:r>
          </a:p>
        </p:txBody>
      </p:sp>
      <p:sp>
        <p:nvSpPr>
          <p:cNvPr id="4" name="Plassholder for lysbildenummer 3"/>
          <p:cNvSpPr>
            <a:spLocks noGrp="1"/>
          </p:cNvSpPr>
          <p:nvPr>
            <p:ph type="sldNum" sz="quarter" idx="5"/>
          </p:nvPr>
        </p:nvSpPr>
        <p:spPr/>
        <p:txBody>
          <a:bodyPr/>
          <a:lstStyle/>
          <a:p>
            <a:fld id="{1901D913-D4DF-4081-B196-E6CF803FAB08}" type="slidenum">
              <a:rPr lang="nb-NO" smtClean="0"/>
              <a:t>19</a:t>
            </a:fld>
            <a:endParaRPr lang="nb-NO"/>
          </a:p>
        </p:txBody>
      </p:sp>
    </p:spTree>
    <p:extLst>
      <p:ext uri="{BB962C8B-B14F-4D97-AF65-F5344CB8AC3E}">
        <p14:creationId xmlns:p14="http://schemas.microsoft.com/office/powerpoint/2010/main" val="1746689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20</a:t>
            </a:fld>
            <a:endParaRPr lang="nb-NO"/>
          </a:p>
        </p:txBody>
      </p:sp>
    </p:spTree>
    <p:extLst>
      <p:ext uri="{BB962C8B-B14F-4D97-AF65-F5344CB8AC3E}">
        <p14:creationId xmlns:p14="http://schemas.microsoft.com/office/powerpoint/2010/main" val="86547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21</a:t>
            </a:fld>
            <a:endParaRPr lang="nb-NO"/>
          </a:p>
        </p:txBody>
      </p:sp>
    </p:spTree>
    <p:extLst>
      <p:ext uri="{BB962C8B-B14F-4D97-AF65-F5344CB8AC3E}">
        <p14:creationId xmlns:p14="http://schemas.microsoft.com/office/powerpoint/2010/main" val="1833054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Løkker i Python kan deles inn i to hovedtyper: indekserte og iterative løkker.</a:t>
            </a:r>
          </a:p>
          <a:p>
            <a:pPr algn="l"/>
            <a:r>
              <a:rPr lang="nb-NO" b="1" i="0" dirty="0">
                <a:effectLst/>
                <a:latin typeface="Söhne"/>
              </a:rPr>
              <a:t>Iterative løkker</a:t>
            </a:r>
            <a:r>
              <a:rPr lang="nb-NO" b="0" i="0" dirty="0">
                <a:effectLst/>
                <a:latin typeface="Söhne"/>
              </a:rPr>
              <a:t> med for-løkker er den mest direkte måten å gå gjennom elementer i en liste på. Python tar seg av å hente ut hvert element for oss, slik at vi kan fokusere på hva vi ønsker å gjøre med hvert element, slik som dette:</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frukt </a:t>
            </a:r>
            <a:r>
              <a:rPr lang="nb-NO" dirty="0">
                <a:solidFill>
                  <a:srgbClr val="2E95D3"/>
                </a:solidFill>
                <a:effectLst/>
              </a:rPr>
              <a:t>in</a:t>
            </a:r>
            <a:r>
              <a:rPr lang="nb-NO" dirty="0">
                <a:effectLst/>
              </a:rPr>
              <a:t> frukter: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a:t>
            </a:r>
            <a:r>
              <a:rPr lang="nb-NO" dirty="0">
                <a:effectLst/>
              </a:rPr>
              <a:t>) </a:t>
            </a:r>
          </a:p>
          <a:p>
            <a:pPr algn="l"/>
            <a:r>
              <a:rPr lang="nb-NO" b="1" i="0" dirty="0">
                <a:effectLst/>
                <a:latin typeface="Söhne"/>
              </a:rPr>
              <a:t>Indekserte løkker</a:t>
            </a:r>
            <a:r>
              <a:rPr lang="nb-NO" b="0" i="0" dirty="0">
                <a:effectLst/>
                <a:latin typeface="Söhne"/>
              </a:rPr>
              <a:t>, derimot, bruker en numerisk indeks for å aksessere elementene. Dette er nyttig når vi trenger kontroll over elementenes indekser, for eksempel når vi ønsker å endre på listen mens vi itererer gjennom den:</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i </a:t>
            </a:r>
            <a:r>
              <a:rPr lang="nb-NO" dirty="0">
                <a:solidFill>
                  <a:srgbClr val="2E95D3"/>
                </a:solidFill>
                <a:effectLst/>
              </a:rPr>
              <a:t>in</a:t>
            </a:r>
            <a:r>
              <a:rPr lang="nb-NO" dirty="0">
                <a:effectLst/>
              </a:rPr>
              <a:t> </a:t>
            </a:r>
            <a:r>
              <a:rPr lang="nb-NO" dirty="0">
                <a:solidFill>
                  <a:srgbClr val="E9950C"/>
                </a:solidFill>
                <a:effectLst/>
              </a:rPr>
              <a:t>range</a:t>
            </a:r>
            <a:r>
              <a:rPr lang="nb-NO" dirty="0">
                <a:effectLst/>
              </a:rPr>
              <a:t>(</a:t>
            </a:r>
            <a:r>
              <a:rPr lang="nb-NO" dirty="0">
                <a:solidFill>
                  <a:srgbClr val="E9950C"/>
                </a:solidFill>
                <a:effectLst/>
              </a:rPr>
              <a:t>len</a:t>
            </a:r>
            <a:r>
              <a:rPr lang="nb-NO" dirty="0">
                <a:effectLst/>
              </a:rPr>
              <a:t>(frukt)): frukter[i] = frukter[i].</a:t>
            </a:r>
            <a:r>
              <a:rPr lang="nb-NO" dirty="0" err="1">
                <a:effectLst/>
              </a:rPr>
              <a:t>upper</a:t>
            </a:r>
            <a:r>
              <a:rPr lang="nb-NO" dirty="0">
                <a:effectLst/>
              </a:rPr>
              <a:t>() </a:t>
            </a:r>
          </a:p>
          <a:p>
            <a:pPr algn="l"/>
            <a:r>
              <a:rPr lang="nb-NO" b="1" i="0" dirty="0" err="1">
                <a:effectLst/>
                <a:latin typeface="Söhne"/>
              </a:rPr>
              <a:t>While</a:t>
            </a:r>
            <a:r>
              <a:rPr lang="nb-NO" b="1" i="0" dirty="0">
                <a:effectLst/>
                <a:latin typeface="Söhne"/>
              </a:rPr>
              <a:t>-løkker</a:t>
            </a:r>
            <a:r>
              <a:rPr lang="nb-NO" b="0" i="0" dirty="0">
                <a:effectLst/>
                <a:latin typeface="Söhne"/>
              </a:rPr>
              <a:t> kan også brukes indeksert. Dette krever at vi manuelt </a:t>
            </a:r>
            <a:r>
              <a:rPr lang="nb-NO" b="0" i="0" dirty="0" err="1">
                <a:effectLst/>
                <a:latin typeface="Söhne"/>
              </a:rPr>
              <a:t>initialiserer</a:t>
            </a:r>
            <a:r>
              <a:rPr lang="nb-NO" b="0" i="0" dirty="0">
                <a:effectLst/>
                <a:latin typeface="Söhne"/>
              </a:rPr>
              <a:t> og oppdaterer indeksen, noe som kan være mer utsatt for feil, slik som uendelige løkker:</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effectLst/>
              </a:rPr>
              <a:t>i = </a:t>
            </a:r>
            <a:r>
              <a:rPr lang="nb-NO" dirty="0">
                <a:solidFill>
                  <a:srgbClr val="DF3079"/>
                </a:solidFill>
                <a:effectLst/>
              </a:rPr>
              <a:t>0</a:t>
            </a:r>
            <a:r>
              <a:rPr lang="nb-NO" dirty="0">
                <a:effectLst/>
              </a:rPr>
              <a:t> </a:t>
            </a:r>
            <a:r>
              <a:rPr lang="nb-NO" dirty="0" err="1">
                <a:solidFill>
                  <a:srgbClr val="2E95D3"/>
                </a:solidFill>
                <a:effectLst/>
              </a:rPr>
              <a:t>while</a:t>
            </a:r>
            <a:r>
              <a:rPr lang="nb-NO" dirty="0">
                <a:effectLst/>
              </a:rPr>
              <a:t> i &lt; </a:t>
            </a:r>
            <a:r>
              <a:rPr lang="nb-NO" dirty="0">
                <a:solidFill>
                  <a:srgbClr val="E9950C"/>
                </a:solidFill>
                <a:effectLst/>
              </a:rPr>
              <a:t>len</a:t>
            </a:r>
            <a:r>
              <a:rPr lang="nb-NO" dirty="0">
                <a:effectLst/>
              </a:rPr>
              <a:t>(frukt):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{frukter[i]}"</a:t>
            </a:r>
            <a:r>
              <a:rPr lang="nb-NO" dirty="0">
                <a:effectLst/>
              </a:rPr>
              <a:t>) i += </a:t>
            </a:r>
            <a:r>
              <a:rPr lang="nb-NO" dirty="0">
                <a:solidFill>
                  <a:srgbClr val="DF3079"/>
                </a:solidFill>
                <a:effectLst/>
              </a:rPr>
              <a:t>1</a:t>
            </a:r>
            <a:r>
              <a:rPr lang="nb-NO" dirty="0">
                <a:effectLst/>
              </a:rPr>
              <a:t> </a:t>
            </a:r>
          </a:p>
          <a:p>
            <a:pPr algn="l"/>
            <a:r>
              <a:rPr lang="nb-NO" b="0" i="0" dirty="0">
                <a:effectLst/>
                <a:latin typeface="Söhne"/>
              </a:rPr>
              <a:t>Når det gjelder å jobbe med ordbøker, gir Python en enkel måte å iterere over nøkkel-verdi par. Ved å bruke .</a:t>
            </a:r>
            <a:r>
              <a:rPr lang="nb-NO" b="0" i="0" dirty="0" err="1">
                <a:effectLst/>
                <a:latin typeface="Söhne"/>
              </a:rPr>
              <a:t>items</a:t>
            </a:r>
            <a:r>
              <a:rPr lang="nb-NO" b="0" i="0" dirty="0">
                <a:effectLst/>
                <a:latin typeface="Söhne"/>
              </a:rPr>
              <a:t>()-metoden på en ordbok, kan vi hente ut både nøkkelen og verdien i hvert trinn av løkken:</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err="1">
                <a:effectLst/>
              </a:rPr>
              <a:t>frukt_farge</a:t>
            </a:r>
            <a:r>
              <a:rPr lang="nb-NO" dirty="0">
                <a:effectLst/>
              </a:rPr>
              <a:t> = {</a:t>
            </a:r>
            <a:r>
              <a:rPr lang="nb-NO" dirty="0">
                <a:solidFill>
                  <a:srgbClr val="00A67D"/>
                </a:solidFill>
                <a:effectLst/>
              </a:rPr>
              <a:t>'eple'</a:t>
            </a:r>
            <a:r>
              <a:rPr lang="nb-NO" dirty="0">
                <a:effectLst/>
              </a:rPr>
              <a:t>: </a:t>
            </a:r>
            <a:r>
              <a:rPr lang="nb-NO" dirty="0">
                <a:solidFill>
                  <a:srgbClr val="00A67D"/>
                </a:solidFill>
                <a:effectLst/>
              </a:rPr>
              <a:t>'rødt'</a:t>
            </a:r>
            <a:r>
              <a:rPr lang="nb-NO" dirty="0">
                <a:effectLst/>
              </a:rPr>
              <a:t>, </a:t>
            </a:r>
            <a:r>
              <a:rPr lang="nb-NO" dirty="0">
                <a:solidFill>
                  <a:srgbClr val="00A67D"/>
                </a:solidFill>
                <a:effectLst/>
              </a:rPr>
              <a:t>'banan'</a:t>
            </a:r>
            <a:r>
              <a:rPr lang="nb-NO" dirty="0">
                <a:effectLst/>
              </a:rPr>
              <a:t>: </a:t>
            </a:r>
            <a:r>
              <a:rPr lang="nb-NO" dirty="0">
                <a:solidFill>
                  <a:srgbClr val="00A67D"/>
                </a:solidFill>
                <a:effectLst/>
              </a:rPr>
              <a:t>'gul'</a:t>
            </a:r>
            <a:r>
              <a:rPr lang="nb-NO" dirty="0">
                <a:effectLst/>
              </a:rPr>
              <a:t>, </a:t>
            </a:r>
            <a:r>
              <a:rPr lang="nb-NO" dirty="0">
                <a:solidFill>
                  <a:srgbClr val="00A67D"/>
                </a:solidFill>
                <a:effectLst/>
              </a:rPr>
              <a:t>'kiwi'</a:t>
            </a:r>
            <a:r>
              <a:rPr lang="nb-NO" dirty="0">
                <a:effectLst/>
              </a:rPr>
              <a:t>: </a:t>
            </a:r>
            <a:r>
              <a:rPr lang="nb-NO" dirty="0">
                <a:solidFill>
                  <a:srgbClr val="00A67D"/>
                </a:solidFill>
                <a:effectLst/>
              </a:rPr>
              <a:t>'grønn'</a:t>
            </a:r>
            <a:r>
              <a:rPr lang="nb-NO" dirty="0">
                <a:effectLst/>
              </a:rPr>
              <a:t>} </a:t>
            </a:r>
            <a:r>
              <a:rPr lang="nb-NO" dirty="0">
                <a:solidFill>
                  <a:srgbClr val="2E95D3"/>
                </a:solidFill>
                <a:effectLst/>
              </a:rPr>
              <a:t>for</a:t>
            </a:r>
            <a:r>
              <a:rPr lang="nb-NO" dirty="0">
                <a:effectLst/>
              </a:rPr>
              <a:t> frukt, farge </a:t>
            </a:r>
            <a:r>
              <a:rPr lang="nb-NO" dirty="0">
                <a:solidFill>
                  <a:srgbClr val="2E95D3"/>
                </a:solidFill>
                <a:effectLst/>
              </a:rPr>
              <a:t>in</a:t>
            </a:r>
            <a:r>
              <a:rPr lang="nb-NO" dirty="0">
                <a:effectLst/>
              </a:rPr>
              <a:t> </a:t>
            </a:r>
            <a:r>
              <a:rPr lang="nb-NO" dirty="0" err="1">
                <a:effectLst/>
              </a:rPr>
              <a:t>frukt_farge.items</a:t>
            </a:r>
            <a:r>
              <a:rPr lang="nb-NO" dirty="0">
                <a:effectLst/>
              </a:rPr>
              <a:t>(): </a:t>
            </a:r>
            <a:r>
              <a:rPr lang="nb-NO" dirty="0" err="1">
                <a:solidFill>
                  <a:srgbClr val="E9950C"/>
                </a:solidFill>
                <a:effectLst/>
              </a:rPr>
              <a:t>print</a:t>
            </a:r>
            <a:r>
              <a:rPr lang="nb-NO" dirty="0">
                <a:effectLst/>
              </a:rPr>
              <a:t>(</a:t>
            </a:r>
            <a:r>
              <a:rPr lang="nb-NO" dirty="0" err="1">
                <a:solidFill>
                  <a:srgbClr val="00A67D"/>
                </a:solidFill>
                <a:effectLst/>
              </a:rPr>
              <a:t>f"Frukten</a:t>
            </a:r>
            <a:r>
              <a:rPr lang="nb-NO" dirty="0">
                <a:solidFill>
                  <a:srgbClr val="00A67D"/>
                </a:solidFill>
                <a:effectLst/>
              </a:rPr>
              <a:t> {frukt} er {farge}."</a:t>
            </a:r>
            <a:r>
              <a:rPr lang="nb-NO" dirty="0">
                <a:effectLst/>
              </a:rPr>
              <a:t>) </a:t>
            </a:r>
          </a:p>
          <a:p>
            <a:pPr algn="l"/>
            <a:r>
              <a:rPr lang="nb-NO" b="0" i="0" dirty="0">
                <a:effectLst/>
                <a:latin typeface="Söhne"/>
              </a:rPr>
              <a:t>Det er viktig å være klar over at når vi bruker en for-løkke på en ordbok uten .</a:t>
            </a:r>
            <a:r>
              <a:rPr lang="nb-NO" b="0" i="0" dirty="0" err="1">
                <a:effectLst/>
                <a:latin typeface="Söhne"/>
              </a:rPr>
              <a:t>items</a:t>
            </a:r>
            <a:r>
              <a:rPr lang="nb-NO" b="0" i="0" dirty="0">
                <a:effectLst/>
                <a:latin typeface="Söhne"/>
              </a:rPr>
              <a:t>(), så itererer vi bare over nøklene:</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frukt </a:t>
            </a:r>
            <a:r>
              <a:rPr lang="nb-NO" dirty="0">
                <a:solidFill>
                  <a:srgbClr val="2E95D3"/>
                </a:solidFill>
                <a:effectLst/>
              </a:rPr>
              <a:t>in</a:t>
            </a:r>
            <a:r>
              <a:rPr lang="nb-NO" dirty="0">
                <a:effectLst/>
              </a:rPr>
              <a:t> </a:t>
            </a:r>
            <a:r>
              <a:rPr lang="nb-NO" dirty="0" err="1">
                <a:effectLst/>
              </a:rPr>
              <a:t>frukt_farge</a:t>
            </a:r>
            <a:r>
              <a:rPr lang="nb-NO" dirty="0">
                <a:effectLst/>
              </a:rPr>
              <a:t>: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a:t>
            </a:r>
            <a:r>
              <a:rPr lang="nb-NO" dirty="0">
                <a:effectLst/>
              </a:rPr>
              <a:t>) </a:t>
            </a:r>
          </a:p>
          <a:p>
            <a:pPr algn="l"/>
            <a:r>
              <a:rPr lang="nb-NO" b="0" i="0" dirty="0">
                <a:effectLst/>
                <a:latin typeface="Söhne"/>
              </a:rPr>
              <a:t>Husk at når du itererer over en liste eller ordbok, bør du unngå å endre størrelsen på samlingen, som å legge til eller fjerne elementer, da dette kan føre til uventet oppførsel.</a:t>
            </a:r>
          </a:p>
          <a:p>
            <a:pPr algn="l"/>
            <a:r>
              <a:rPr lang="nb-NO" b="0" i="0" dirty="0">
                <a:effectLst/>
                <a:latin typeface="Söhne"/>
              </a:rPr>
              <a:t>Ved å forstå forskjellen mellom indekserte og iterative løkker og hvordan man itererer gjennom ordbøker, kan du skrive mer effektiv og forståelig kode i Python.</a:t>
            </a:r>
          </a:p>
        </p:txBody>
      </p:sp>
      <p:sp>
        <p:nvSpPr>
          <p:cNvPr id="4" name="Plassholder for lysbildenummer 3"/>
          <p:cNvSpPr>
            <a:spLocks noGrp="1"/>
          </p:cNvSpPr>
          <p:nvPr>
            <p:ph type="sldNum" sz="quarter" idx="5"/>
          </p:nvPr>
        </p:nvSpPr>
        <p:spPr/>
        <p:txBody>
          <a:bodyPr/>
          <a:lstStyle/>
          <a:p>
            <a:fld id="{1901D913-D4DF-4081-B196-E6CF803FAB08}" type="slidenum">
              <a:rPr lang="nb-NO" smtClean="0"/>
              <a:t>22</a:t>
            </a:fld>
            <a:endParaRPr lang="nb-NO"/>
          </a:p>
        </p:txBody>
      </p:sp>
    </p:spTree>
    <p:extLst>
      <p:ext uri="{BB962C8B-B14F-4D97-AF65-F5344CB8AC3E}">
        <p14:creationId xmlns:p14="http://schemas.microsoft.com/office/powerpoint/2010/main" val="2045922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Løkker i Python kan deles inn i to hovedtyper: indekserte og iterative løkker.</a:t>
            </a:r>
          </a:p>
          <a:p>
            <a:pPr algn="l"/>
            <a:r>
              <a:rPr lang="nb-NO" b="1" i="0" dirty="0">
                <a:effectLst/>
                <a:latin typeface="Söhne"/>
              </a:rPr>
              <a:t>Iterative løkker</a:t>
            </a:r>
            <a:r>
              <a:rPr lang="nb-NO" b="0" i="0" dirty="0">
                <a:effectLst/>
                <a:latin typeface="Söhne"/>
              </a:rPr>
              <a:t> med for-løkker er den mest direkte måten å gå gjennom elementer i en liste på. Python tar seg av å hente ut hvert element for oss, slik at vi kan fokusere på hva vi ønsker å gjøre med hvert element, slik som dette:</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frukt </a:t>
            </a:r>
            <a:r>
              <a:rPr lang="nb-NO" dirty="0">
                <a:solidFill>
                  <a:srgbClr val="2E95D3"/>
                </a:solidFill>
                <a:effectLst/>
              </a:rPr>
              <a:t>in</a:t>
            </a:r>
            <a:r>
              <a:rPr lang="nb-NO" dirty="0">
                <a:effectLst/>
              </a:rPr>
              <a:t> frukter: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a:t>
            </a:r>
            <a:r>
              <a:rPr lang="nb-NO" dirty="0">
                <a:effectLst/>
              </a:rPr>
              <a:t>) </a:t>
            </a:r>
          </a:p>
          <a:p>
            <a:pPr algn="l"/>
            <a:r>
              <a:rPr lang="nb-NO" b="1" i="0" dirty="0">
                <a:effectLst/>
                <a:latin typeface="Söhne"/>
              </a:rPr>
              <a:t>Indekserte løkker</a:t>
            </a:r>
            <a:r>
              <a:rPr lang="nb-NO" b="0" i="0" dirty="0">
                <a:effectLst/>
                <a:latin typeface="Söhne"/>
              </a:rPr>
              <a:t>, derimot, bruker en numerisk indeks for å aksessere elementene. Dette er nyttig når vi trenger kontroll over elementenes indekser, for eksempel når vi ønsker å endre på listen mens vi itererer gjennom den:</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i </a:t>
            </a:r>
            <a:r>
              <a:rPr lang="nb-NO" dirty="0">
                <a:solidFill>
                  <a:srgbClr val="2E95D3"/>
                </a:solidFill>
                <a:effectLst/>
              </a:rPr>
              <a:t>in</a:t>
            </a:r>
            <a:r>
              <a:rPr lang="nb-NO" dirty="0">
                <a:effectLst/>
              </a:rPr>
              <a:t> </a:t>
            </a:r>
            <a:r>
              <a:rPr lang="nb-NO" dirty="0">
                <a:solidFill>
                  <a:srgbClr val="E9950C"/>
                </a:solidFill>
                <a:effectLst/>
              </a:rPr>
              <a:t>range</a:t>
            </a:r>
            <a:r>
              <a:rPr lang="nb-NO" dirty="0">
                <a:effectLst/>
              </a:rPr>
              <a:t>(</a:t>
            </a:r>
            <a:r>
              <a:rPr lang="nb-NO" dirty="0">
                <a:solidFill>
                  <a:srgbClr val="E9950C"/>
                </a:solidFill>
                <a:effectLst/>
              </a:rPr>
              <a:t>len</a:t>
            </a:r>
            <a:r>
              <a:rPr lang="nb-NO" dirty="0">
                <a:effectLst/>
              </a:rPr>
              <a:t>(frukt)): frukter[i] = frukter[i].</a:t>
            </a:r>
            <a:r>
              <a:rPr lang="nb-NO" dirty="0" err="1">
                <a:effectLst/>
              </a:rPr>
              <a:t>upper</a:t>
            </a:r>
            <a:r>
              <a:rPr lang="nb-NO" dirty="0">
                <a:effectLst/>
              </a:rPr>
              <a:t>() </a:t>
            </a:r>
          </a:p>
          <a:p>
            <a:pPr algn="l"/>
            <a:r>
              <a:rPr lang="nb-NO" b="1" i="0" dirty="0" err="1">
                <a:effectLst/>
                <a:latin typeface="Söhne"/>
              </a:rPr>
              <a:t>While</a:t>
            </a:r>
            <a:r>
              <a:rPr lang="nb-NO" b="1" i="0" dirty="0">
                <a:effectLst/>
                <a:latin typeface="Söhne"/>
              </a:rPr>
              <a:t>-løkker</a:t>
            </a:r>
            <a:r>
              <a:rPr lang="nb-NO" b="0" i="0" dirty="0">
                <a:effectLst/>
                <a:latin typeface="Söhne"/>
              </a:rPr>
              <a:t> kan også brukes indeksert. Dette krever at vi manuelt </a:t>
            </a:r>
            <a:r>
              <a:rPr lang="nb-NO" b="0" i="0" dirty="0" err="1">
                <a:effectLst/>
                <a:latin typeface="Söhne"/>
              </a:rPr>
              <a:t>initialiserer</a:t>
            </a:r>
            <a:r>
              <a:rPr lang="nb-NO" b="0" i="0" dirty="0">
                <a:effectLst/>
                <a:latin typeface="Söhne"/>
              </a:rPr>
              <a:t> og oppdaterer indeksen, noe som kan være mer utsatt for feil, slik som uendelige løkker:</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effectLst/>
              </a:rPr>
              <a:t>i = </a:t>
            </a:r>
            <a:r>
              <a:rPr lang="nb-NO" dirty="0">
                <a:solidFill>
                  <a:srgbClr val="DF3079"/>
                </a:solidFill>
                <a:effectLst/>
              </a:rPr>
              <a:t>0</a:t>
            </a:r>
            <a:r>
              <a:rPr lang="nb-NO" dirty="0">
                <a:effectLst/>
              </a:rPr>
              <a:t> </a:t>
            </a:r>
            <a:r>
              <a:rPr lang="nb-NO" dirty="0" err="1">
                <a:solidFill>
                  <a:srgbClr val="2E95D3"/>
                </a:solidFill>
                <a:effectLst/>
              </a:rPr>
              <a:t>while</a:t>
            </a:r>
            <a:r>
              <a:rPr lang="nb-NO" dirty="0">
                <a:effectLst/>
              </a:rPr>
              <a:t> i &lt; </a:t>
            </a:r>
            <a:r>
              <a:rPr lang="nb-NO" dirty="0">
                <a:solidFill>
                  <a:srgbClr val="E9950C"/>
                </a:solidFill>
                <a:effectLst/>
              </a:rPr>
              <a:t>len</a:t>
            </a:r>
            <a:r>
              <a:rPr lang="nb-NO" dirty="0">
                <a:effectLst/>
              </a:rPr>
              <a:t>(frukt):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{frukter[i]}"</a:t>
            </a:r>
            <a:r>
              <a:rPr lang="nb-NO" dirty="0">
                <a:effectLst/>
              </a:rPr>
              <a:t>) i += </a:t>
            </a:r>
            <a:r>
              <a:rPr lang="nb-NO" dirty="0">
                <a:solidFill>
                  <a:srgbClr val="DF3079"/>
                </a:solidFill>
                <a:effectLst/>
              </a:rPr>
              <a:t>1</a:t>
            </a:r>
            <a:r>
              <a:rPr lang="nb-NO" dirty="0">
                <a:effectLst/>
              </a:rPr>
              <a:t> </a:t>
            </a:r>
          </a:p>
          <a:p>
            <a:pPr algn="l"/>
            <a:r>
              <a:rPr lang="nb-NO" b="0" i="0" dirty="0">
                <a:effectLst/>
                <a:latin typeface="Söhne"/>
              </a:rPr>
              <a:t>Når det gjelder å jobbe med ordbøker, gir Python en enkel måte å iterere over nøkkel-verdi par. Ved å bruke .</a:t>
            </a:r>
            <a:r>
              <a:rPr lang="nb-NO" b="0" i="0" dirty="0" err="1">
                <a:effectLst/>
                <a:latin typeface="Söhne"/>
              </a:rPr>
              <a:t>items</a:t>
            </a:r>
            <a:r>
              <a:rPr lang="nb-NO" b="0" i="0" dirty="0">
                <a:effectLst/>
                <a:latin typeface="Söhne"/>
              </a:rPr>
              <a:t>()-metoden på en ordbok, kan vi hente ut både nøkkelen og verdien i hvert trinn av løkken:</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err="1">
                <a:effectLst/>
              </a:rPr>
              <a:t>frukt_farge</a:t>
            </a:r>
            <a:r>
              <a:rPr lang="nb-NO" dirty="0">
                <a:effectLst/>
              </a:rPr>
              <a:t> = {</a:t>
            </a:r>
            <a:r>
              <a:rPr lang="nb-NO" dirty="0">
                <a:solidFill>
                  <a:srgbClr val="00A67D"/>
                </a:solidFill>
                <a:effectLst/>
              </a:rPr>
              <a:t>'eple'</a:t>
            </a:r>
            <a:r>
              <a:rPr lang="nb-NO" dirty="0">
                <a:effectLst/>
              </a:rPr>
              <a:t>: </a:t>
            </a:r>
            <a:r>
              <a:rPr lang="nb-NO" dirty="0">
                <a:solidFill>
                  <a:srgbClr val="00A67D"/>
                </a:solidFill>
                <a:effectLst/>
              </a:rPr>
              <a:t>'rødt'</a:t>
            </a:r>
            <a:r>
              <a:rPr lang="nb-NO" dirty="0">
                <a:effectLst/>
              </a:rPr>
              <a:t>, </a:t>
            </a:r>
            <a:r>
              <a:rPr lang="nb-NO" dirty="0">
                <a:solidFill>
                  <a:srgbClr val="00A67D"/>
                </a:solidFill>
                <a:effectLst/>
              </a:rPr>
              <a:t>'banan'</a:t>
            </a:r>
            <a:r>
              <a:rPr lang="nb-NO" dirty="0">
                <a:effectLst/>
              </a:rPr>
              <a:t>: </a:t>
            </a:r>
            <a:r>
              <a:rPr lang="nb-NO" dirty="0">
                <a:solidFill>
                  <a:srgbClr val="00A67D"/>
                </a:solidFill>
                <a:effectLst/>
              </a:rPr>
              <a:t>'gul'</a:t>
            </a:r>
            <a:r>
              <a:rPr lang="nb-NO" dirty="0">
                <a:effectLst/>
              </a:rPr>
              <a:t>, </a:t>
            </a:r>
            <a:r>
              <a:rPr lang="nb-NO" dirty="0">
                <a:solidFill>
                  <a:srgbClr val="00A67D"/>
                </a:solidFill>
                <a:effectLst/>
              </a:rPr>
              <a:t>'kiwi'</a:t>
            </a:r>
            <a:r>
              <a:rPr lang="nb-NO" dirty="0">
                <a:effectLst/>
              </a:rPr>
              <a:t>: </a:t>
            </a:r>
            <a:r>
              <a:rPr lang="nb-NO" dirty="0">
                <a:solidFill>
                  <a:srgbClr val="00A67D"/>
                </a:solidFill>
                <a:effectLst/>
              </a:rPr>
              <a:t>'grønn'</a:t>
            </a:r>
            <a:r>
              <a:rPr lang="nb-NO" dirty="0">
                <a:effectLst/>
              </a:rPr>
              <a:t>} </a:t>
            </a:r>
            <a:r>
              <a:rPr lang="nb-NO" dirty="0">
                <a:solidFill>
                  <a:srgbClr val="2E95D3"/>
                </a:solidFill>
                <a:effectLst/>
              </a:rPr>
              <a:t>for</a:t>
            </a:r>
            <a:r>
              <a:rPr lang="nb-NO" dirty="0">
                <a:effectLst/>
              </a:rPr>
              <a:t> frukt, farge </a:t>
            </a:r>
            <a:r>
              <a:rPr lang="nb-NO" dirty="0">
                <a:solidFill>
                  <a:srgbClr val="2E95D3"/>
                </a:solidFill>
                <a:effectLst/>
              </a:rPr>
              <a:t>in</a:t>
            </a:r>
            <a:r>
              <a:rPr lang="nb-NO" dirty="0">
                <a:effectLst/>
              </a:rPr>
              <a:t> </a:t>
            </a:r>
            <a:r>
              <a:rPr lang="nb-NO" dirty="0" err="1">
                <a:effectLst/>
              </a:rPr>
              <a:t>frukt_farge.items</a:t>
            </a:r>
            <a:r>
              <a:rPr lang="nb-NO" dirty="0">
                <a:effectLst/>
              </a:rPr>
              <a:t>(): </a:t>
            </a:r>
            <a:r>
              <a:rPr lang="nb-NO" dirty="0" err="1">
                <a:solidFill>
                  <a:srgbClr val="E9950C"/>
                </a:solidFill>
                <a:effectLst/>
              </a:rPr>
              <a:t>print</a:t>
            </a:r>
            <a:r>
              <a:rPr lang="nb-NO" dirty="0">
                <a:effectLst/>
              </a:rPr>
              <a:t>(</a:t>
            </a:r>
            <a:r>
              <a:rPr lang="nb-NO" dirty="0" err="1">
                <a:solidFill>
                  <a:srgbClr val="00A67D"/>
                </a:solidFill>
                <a:effectLst/>
              </a:rPr>
              <a:t>f"Frukten</a:t>
            </a:r>
            <a:r>
              <a:rPr lang="nb-NO" dirty="0">
                <a:solidFill>
                  <a:srgbClr val="00A67D"/>
                </a:solidFill>
                <a:effectLst/>
              </a:rPr>
              <a:t> {frukt} er {farge}."</a:t>
            </a:r>
            <a:r>
              <a:rPr lang="nb-NO" dirty="0">
                <a:effectLst/>
              </a:rPr>
              <a:t>) </a:t>
            </a:r>
          </a:p>
          <a:p>
            <a:pPr algn="l"/>
            <a:r>
              <a:rPr lang="nb-NO" b="0" i="0" dirty="0">
                <a:effectLst/>
                <a:latin typeface="Söhne"/>
              </a:rPr>
              <a:t>Det er viktig å være klar over at når vi bruker en for-løkke på en ordbok uten .</a:t>
            </a:r>
            <a:r>
              <a:rPr lang="nb-NO" b="0" i="0" dirty="0" err="1">
                <a:effectLst/>
                <a:latin typeface="Söhne"/>
              </a:rPr>
              <a:t>items</a:t>
            </a:r>
            <a:r>
              <a:rPr lang="nb-NO" b="0" i="0" dirty="0">
                <a:effectLst/>
                <a:latin typeface="Söhne"/>
              </a:rPr>
              <a:t>(), så itererer vi bare over nøklene:</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solidFill>
                  <a:srgbClr val="2E95D3"/>
                </a:solidFill>
                <a:effectLst/>
              </a:rPr>
              <a:t>for</a:t>
            </a:r>
            <a:r>
              <a:rPr lang="nb-NO" dirty="0">
                <a:effectLst/>
              </a:rPr>
              <a:t> frukt </a:t>
            </a:r>
            <a:r>
              <a:rPr lang="nb-NO" dirty="0">
                <a:solidFill>
                  <a:srgbClr val="2E95D3"/>
                </a:solidFill>
                <a:effectLst/>
              </a:rPr>
              <a:t>in</a:t>
            </a:r>
            <a:r>
              <a:rPr lang="nb-NO" dirty="0">
                <a:effectLst/>
              </a:rPr>
              <a:t> </a:t>
            </a:r>
            <a:r>
              <a:rPr lang="nb-NO" dirty="0" err="1">
                <a:effectLst/>
              </a:rPr>
              <a:t>frukt_farge</a:t>
            </a:r>
            <a:r>
              <a:rPr lang="nb-NO" dirty="0">
                <a:effectLst/>
              </a:rPr>
              <a:t>: </a:t>
            </a:r>
            <a:r>
              <a:rPr lang="nb-NO" dirty="0" err="1">
                <a:solidFill>
                  <a:srgbClr val="E9950C"/>
                </a:solidFill>
                <a:effectLst/>
              </a:rPr>
              <a:t>print</a:t>
            </a:r>
            <a:r>
              <a:rPr lang="nb-NO" dirty="0">
                <a:effectLst/>
              </a:rPr>
              <a:t>(</a:t>
            </a:r>
            <a:r>
              <a:rPr lang="nb-NO" dirty="0" err="1">
                <a:solidFill>
                  <a:srgbClr val="00A67D"/>
                </a:solidFill>
                <a:effectLst/>
              </a:rPr>
              <a:t>f"Frukt</a:t>
            </a:r>
            <a:r>
              <a:rPr lang="nb-NO" dirty="0">
                <a:solidFill>
                  <a:srgbClr val="00A67D"/>
                </a:solidFill>
                <a:effectLst/>
              </a:rPr>
              <a:t>: {frukt}"</a:t>
            </a:r>
            <a:r>
              <a:rPr lang="nb-NO" dirty="0">
                <a:effectLst/>
              </a:rPr>
              <a:t>) </a:t>
            </a:r>
          </a:p>
          <a:p>
            <a:pPr algn="l"/>
            <a:r>
              <a:rPr lang="nb-NO" b="0" i="0" dirty="0">
                <a:effectLst/>
                <a:latin typeface="Söhne"/>
              </a:rPr>
              <a:t>Husk at når du itererer over en liste eller ordbok, bør du unngå å endre størrelsen på samlingen, som å legge til eller fjerne elementer, da dette kan føre til uventet oppførsel.</a:t>
            </a:r>
          </a:p>
          <a:p>
            <a:pPr algn="l"/>
            <a:r>
              <a:rPr lang="nb-NO" b="0" i="0" dirty="0">
                <a:effectLst/>
                <a:latin typeface="Söhne"/>
              </a:rPr>
              <a:t>Ved å forstå forskjellen mellom indekserte og iterative løkker og hvordan man itererer gjennom ordbøker, kan du skrive mer effektiv og forståelig kode i Python.</a:t>
            </a:r>
          </a:p>
        </p:txBody>
      </p:sp>
      <p:sp>
        <p:nvSpPr>
          <p:cNvPr id="4" name="Plassholder for lysbildenummer 3"/>
          <p:cNvSpPr>
            <a:spLocks noGrp="1"/>
          </p:cNvSpPr>
          <p:nvPr>
            <p:ph type="sldNum" sz="quarter" idx="5"/>
          </p:nvPr>
        </p:nvSpPr>
        <p:spPr/>
        <p:txBody>
          <a:bodyPr/>
          <a:lstStyle/>
          <a:p>
            <a:fld id="{1901D913-D4DF-4081-B196-E6CF803FAB08}" type="slidenum">
              <a:rPr lang="nb-NO" smtClean="0"/>
              <a:t>24</a:t>
            </a:fld>
            <a:endParaRPr lang="nb-NO"/>
          </a:p>
        </p:txBody>
      </p:sp>
    </p:spTree>
    <p:extLst>
      <p:ext uri="{BB962C8B-B14F-4D97-AF65-F5344CB8AC3E}">
        <p14:creationId xmlns:p14="http://schemas.microsoft.com/office/powerpoint/2010/main" val="4137753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err="1">
                <a:solidFill>
                  <a:srgbClr val="ECECF1"/>
                </a:solidFill>
                <a:effectLst/>
                <a:latin typeface="Söhne"/>
              </a:rPr>
              <a:t>Slicing</a:t>
            </a:r>
            <a:r>
              <a:rPr lang="nb-NO" b="0" i="0" dirty="0">
                <a:solidFill>
                  <a:srgbClr val="ECECF1"/>
                </a:solidFill>
                <a:effectLst/>
                <a:latin typeface="Söhne"/>
              </a:rPr>
              <a:t> er en teknikk som kan brukes både på lister og strenger. Den lar oss hente ut en del av listen eller strengen ved hjelp av indekser.</a:t>
            </a:r>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25</a:t>
            </a:fld>
            <a:endParaRPr lang="nb-NO"/>
          </a:p>
        </p:txBody>
      </p:sp>
    </p:spTree>
    <p:extLst>
      <p:ext uri="{BB962C8B-B14F-4D97-AF65-F5344CB8AC3E}">
        <p14:creationId xmlns:p14="http://schemas.microsoft.com/office/powerpoint/2010/main" val="192782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7</a:t>
            </a:fld>
            <a:endParaRPr lang="nb-NO"/>
          </a:p>
        </p:txBody>
      </p:sp>
    </p:spTree>
    <p:extLst>
      <p:ext uri="{BB962C8B-B14F-4D97-AF65-F5344CB8AC3E}">
        <p14:creationId xmlns:p14="http://schemas.microsoft.com/office/powerpoint/2010/main" val="805539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Når vi jobber med lister i Python, har vi mange innebygde metoder som hjelper oss å manipulere dem. .</a:t>
            </a:r>
            <a:r>
              <a:rPr lang="nb-NO" b="0" i="0" dirty="0" err="1">
                <a:effectLst/>
                <a:latin typeface="Söhne"/>
              </a:rPr>
              <a:t>append</a:t>
            </a:r>
            <a:r>
              <a:rPr lang="nb-NO" b="0" i="0" dirty="0">
                <a:effectLst/>
                <a:latin typeface="Söhne"/>
              </a:rPr>
              <a:t>(element) lar oss legge til et nytt element på slutten av listen. Hvis du har flere elementer, bruk .</a:t>
            </a:r>
            <a:r>
              <a:rPr lang="nb-NO" b="0" i="0" dirty="0" err="1">
                <a:effectLst/>
                <a:latin typeface="Söhne"/>
              </a:rPr>
              <a:t>extend</a:t>
            </a:r>
            <a:r>
              <a:rPr lang="nb-NO" b="0" i="0" dirty="0">
                <a:effectLst/>
                <a:latin typeface="Söhne"/>
              </a:rPr>
              <a:t>([element1, element2]), og de vil alle bli lagt til.</a:t>
            </a:r>
          </a:p>
          <a:p>
            <a:pPr algn="l"/>
            <a:r>
              <a:rPr lang="nb-NO" b="0" i="0" dirty="0">
                <a:effectLst/>
                <a:latin typeface="Söhne"/>
              </a:rPr>
              <a:t>For å sette inn et element på en bestemt plass i listen, bruk .</a:t>
            </a:r>
            <a:r>
              <a:rPr lang="nb-NO" b="0" i="0" dirty="0" err="1">
                <a:effectLst/>
                <a:latin typeface="Söhne"/>
              </a:rPr>
              <a:t>insert</a:t>
            </a:r>
            <a:r>
              <a:rPr lang="nb-NO" b="0" i="0" dirty="0">
                <a:effectLst/>
                <a:latin typeface="Söhne"/>
              </a:rPr>
              <a:t>(</a:t>
            </a:r>
            <a:r>
              <a:rPr lang="nb-NO" b="0" i="0" dirty="0" err="1">
                <a:effectLst/>
                <a:latin typeface="Söhne"/>
              </a:rPr>
              <a:t>index</a:t>
            </a:r>
            <a:r>
              <a:rPr lang="nb-NO" b="0" i="0" dirty="0">
                <a:effectLst/>
                <a:latin typeface="Söhne"/>
              </a:rPr>
              <a:t>, element). Hvis du trenger å fjerne et element, har du .</a:t>
            </a:r>
            <a:r>
              <a:rPr lang="nb-NO" b="0" i="0" dirty="0" err="1">
                <a:effectLst/>
                <a:latin typeface="Söhne"/>
              </a:rPr>
              <a:t>remove</a:t>
            </a:r>
            <a:r>
              <a:rPr lang="nb-NO" b="0" i="0" dirty="0">
                <a:effectLst/>
                <a:latin typeface="Söhne"/>
              </a:rPr>
              <a:t>(element), som fjerner den første forekomsten av elementet. Men hvis du trenger å fjerne et element og også bruke det, bruk .pop(</a:t>
            </a:r>
            <a:r>
              <a:rPr lang="nb-NO" b="0" i="0" dirty="0" err="1">
                <a:effectLst/>
                <a:latin typeface="Söhne"/>
              </a:rPr>
              <a:t>index</a:t>
            </a:r>
            <a:r>
              <a:rPr lang="nb-NO" b="0" i="0" dirty="0">
                <a:effectLst/>
                <a:latin typeface="Söhne"/>
              </a:rPr>
              <a:t>), som fjerner elementet på gitt indeks og returnerer det.</a:t>
            </a:r>
          </a:p>
          <a:p>
            <a:pPr algn="l"/>
            <a:r>
              <a:rPr lang="nb-NO" b="0" i="0" dirty="0">
                <a:effectLst/>
                <a:latin typeface="Söhne"/>
              </a:rPr>
              <a:t>Listen kan også sorteres med .sort() eller reverseres med .</a:t>
            </a:r>
            <a:r>
              <a:rPr lang="nb-NO" b="0" i="0" dirty="0" err="1">
                <a:effectLst/>
                <a:latin typeface="Söhne"/>
              </a:rPr>
              <a:t>reverse</a:t>
            </a:r>
            <a:r>
              <a:rPr lang="nb-NO" b="0" i="0" dirty="0">
                <a:effectLst/>
                <a:latin typeface="Söhne"/>
              </a:rPr>
              <a:t>(), noe som endrer rekkefølgen av elementene direkte i listen.</a:t>
            </a:r>
          </a:p>
        </p:txBody>
      </p:sp>
      <p:sp>
        <p:nvSpPr>
          <p:cNvPr id="4" name="Plassholder for lysbildenummer 3"/>
          <p:cNvSpPr>
            <a:spLocks noGrp="1"/>
          </p:cNvSpPr>
          <p:nvPr>
            <p:ph type="sldNum" sz="quarter" idx="5"/>
          </p:nvPr>
        </p:nvSpPr>
        <p:spPr/>
        <p:txBody>
          <a:bodyPr/>
          <a:lstStyle/>
          <a:p>
            <a:fld id="{1901D913-D4DF-4081-B196-E6CF803FAB08}" type="slidenum">
              <a:rPr lang="nb-NO" smtClean="0"/>
              <a:t>26</a:t>
            </a:fld>
            <a:endParaRPr lang="nb-NO"/>
          </a:p>
        </p:txBody>
      </p:sp>
    </p:spTree>
    <p:extLst>
      <p:ext uri="{BB962C8B-B14F-4D97-AF65-F5344CB8AC3E}">
        <p14:creationId xmlns:p14="http://schemas.microsoft.com/office/powerpoint/2010/main" val="51057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solidFill>
                  <a:srgbClr val="ECECF1"/>
                </a:solidFill>
                <a:effectLst/>
                <a:latin typeface="Söhne"/>
              </a:rPr>
              <a:t>Når det gjelder strenger, kan vi bruke metoder som </a:t>
            </a:r>
            <a:r>
              <a:rPr lang="nb-NO" dirty="0"/>
              <a:t>.</a:t>
            </a:r>
            <a:r>
              <a:rPr lang="nb-NO" dirty="0" err="1"/>
              <a:t>upper</a:t>
            </a:r>
            <a:r>
              <a:rPr lang="nb-NO" dirty="0"/>
              <a:t>()</a:t>
            </a:r>
            <a:r>
              <a:rPr lang="nb-NO" b="0" i="0" dirty="0">
                <a:solidFill>
                  <a:srgbClr val="ECECF1"/>
                </a:solidFill>
                <a:effectLst/>
                <a:latin typeface="Söhne"/>
              </a:rPr>
              <a:t> eller </a:t>
            </a:r>
            <a:r>
              <a:rPr lang="nb-NO" dirty="0"/>
              <a:t>.</a:t>
            </a:r>
            <a:r>
              <a:rPr lang="nb-NO" dirty="0" err="1"/>
              <a:t>lower</a:t>
            </a:r>
            <a:r>
              <a:rPr lang="nb-NO" dirty="0"/>
              <a:t>()</a:t>
            </a:r>
            <a:r>
              <a:rPr lang="nb-NO" b="0" i="0" dirty="0">
                <a:solidFill>
                  <a:srgbClr val="ECECF1"/>
                </a:solidFill>
                <a:effectLst/>
                <a:latin typeface="Söhne"/>
              </a:rPr>
              <a:t> for å endre store og små bokstaver. </a:t>
            </a:r>
            <a:r>
              <a:rPr lang="nb-NO" dirty="0"/>
              <a:t>.strip()</a:t>
            </a:r>
            <a:r>
              <a:rPr lang="nb-NO" b="0" i="0" dirty="0">
                <a:solidFill>
                  <a:srgbClr val="ECECF1"/>
                </a:solidFill>
                <a:effectLst/>
                <a:latin typeface="Söhne"/>
              </a:rPr>
              <a:t> er nyttig for å fjerne unødvendig whitespace. For å dele en streng ved en bestemt separator, bruk </a:t>
            </a:r>
            <a:r>
              <a:rPr lang="nb-NO" dirty="0"/>
              <a:t>.</a:t>
            </a:r>
            <a:r>
              <a:rPr lang="nb-NO" dirty="0" err="1"/>
              <a:t>split</a:t>
            </a:r>
            <a:r>
              <a:rPr lang="nb-NO" dirty="0"/>
              <a:t>(separator)</a:t>
            </a:r>
            <a:r>
              <a:rPr lang="nb-NO" b="0" i="0" dirty="0">
                <a:solidFill>
                  <a:srgbClr val="ECECF1"/>
                </a:solidFill>
                <a:effectLst/>
                <a:latin typeface="Söhne"/>
              </a:rPr>
              <a:t>, og for å gjøre det motsatte – å kombinere en liste av strenger til én streng med en bestemt separator – bruk </a:t>
            </a:r>
            <a:r>
              <a:rPr lang="nb-NO" dirty="0"/>
              <a:t>.</a:t>
            </a:r>
            <a:r>
              <a:rPr lang="nb-NO" dirty="0" err="1"/>
              <a:t>join</a:t>
            </a:r>
            <a:r>
              <a:rPr lang="nb-NO" dirty="0"/>
              <a:t>(liste)</a:t>
            </a:r>
            <a:r>
              <a:rPr lang="nb-NO" b="0" i="0" dirty="0">
                <a:solidFill>
                  <a:srgbClr val="ECECF1"/>
                </a:solidFill>
                <a:effectLst/>
                <a:latin typeface="Söhne"/>
              </a:rPr>
              <a:t>.</a:t>
            </a:r>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27</a:t>
            </a:fld>
            <a:endParaRPr lang="nb-NO"/>
          </a:p>
        </p:txBody>
      </p:sp>
    </p:spTree>
    <p:extLst>
      <p:ext uri="{BB962C8B-B14F-4D97-AF65-F5344CB8AC3E}">
        <p14:creationId xmlns:p14="http://schemas.microsoft.com/office/powerpoint/2010/main" val="3067911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28</a:t>
            </a:fld>
            <a:endParaRPr lang="nb-NO"/>
          </a:p>
        </p:txBody>
      </p:sp>
    </p:spTree>
    <p:extLst>
      <p:ext uri="{BB962C8B-B14F-4D97-AF65-F5344CB8AC3E}">
        <p14:creationId xmlns:p14="http://schemas.microsoft.com/office/powerpoint/2010/main" val="1458504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29</a:t>
            </a:fld>
            <a:endParaRPr lang="nb-NO"/>
          </a:p>
        </p:txBody>
      </p:sp>
    </p:spTree>
    <p:extLst>
      <p:ext uri="{BB962C8B-B14F-4D97-AF65-F5344CB8AC3E}">
        <p14:creationId xmlns:p14="http://schemas.microsoft.com/office/powerpoint/2010/main" val="2879888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Funksjoner i Python er essensielle for å skape struktur i kode. De tillater oss å bryte ned komplekse problemer i mindre, håndterbare deler, som gjør at både feilsøking og forståelse blir enklere.</a:t>
            </a:r>
          </a:p>
          <a:p>
            <a:pPr algn="l"/>
            <a:r>
              <a:rPr lang="nb-NO" b="0" i="0" dirty="0">
                <a:effectLst/>
                <a:latin typeface="Söhne"/>
              </a:rPr>
              <a:t>Ved å samle kode som brukes flere ganger inn i funksjoner, unngår vi redundans. Dette betyr at hvis vi må gjøre en endring i den logikken, trenger vi bare å gjøre det på ett sted, noe som gjør vedlikeholdet av koden vår mer rett frem.</a:t>
            </a:r>
          </a:p>
          <a:p>
            <a:pPr algn="l"/>
            <a:r>
              <a:rPr lang="nb-NO" b="0" i="0" dirty="0">
                <a:effectLst/>
                <a:latin typeface="Söhne"/>
              </a:rPr>
              <a:t>Lesbarheten forbedres også betydelig med funksjoner. De lar oss gi mening til bestemte kodeblokker og bruke navn til å indikere hva en gitt blokk gjør. Gode navn og klare kommentarer gjør koden vår til en historie som er lett å lese og forstå.</a:t>
            </a:r>
          </a:p>
          <a:p>
            <a:pPr algn="l"/>
            <a:r>
              <a:rPr lang="nb-NO" b="0" i="0" dirty="0">
                <a:effectLst/>
                <a:latin typeface="Söhne"/>
              </a:rPr>
              <a:t>Funksjoner gjør også at vi kan gjenbruke kode. I stedet for å skrive ny kode for hvert program, kan vi gjenbruke eksisterende funksjoner, noe som sparer tid og reduserer sjansen for feil.</a:t>
            </a:r>
          </a:p>
          <a:p>
            <a:pPr algn="l"/>
            <a:r>
              <a:rPr lang="nb-NO" b="0" i="0" dirty="0">
                <a:effectLst/>
                <a:latin typeface="Söhne"/>
              </a:rPr>
              <a:t>Et sentralt spørsmål når vi skriver funksjoner er valget mellom å bruke </a:t>
            </a:r>
            <a:r>
              <a:rPr lang="nb-NO" b="0" i="0" dirty="0" err="1">
                <a:effectLst/>
                <a:latin typeface="Söhne"/>
              </a:rPr>
              <a:t>return</a:t>
            </a:r>
            <a:r>
              <a:rPr lang="nb-NO" b="0" i="0" dirty="0">
                <a:effectLst/>
                <a:latin typeface="Söhne"/>
              </a:rPr>
              <a:t> eller </a:t>
            </a:r>
            <a:r>
              <a:rPr lang="nb-NO" b="0" i="0" dirty="0" err="1">
                <a:effectLst/>
                <a:latin typeface="Söhne"/>
              </a:rPr>
              <a:t>print</a:t>
            </a:r>
            <a:r>
              <a:rPr lang="nb-NO" b="0" i="0" dirty="0">
                <a:effectLst/>
                <a:latin typeface="Söhne"/>
              </a:rPr>
              <a:t>. </a:t>
            </a:r>
            <a:r>
              <a:rPr lang="nb-NO" b="0" i="0" dirty="0" err="1">
                <a:effectLst/>
                <a:latin typeface="Söhne"/>
              </a:rPr>
              <a:t>return</a:t>
            </a:r>
            <a:r>
              <a:rPr lang="nb-NO" b="0" i="0" dirty="0">
                <a:effectLst/>
                <a:latin typeface="Söhne"/>
              </a:rPr>
              <a:t>-uttalelsen lar oss sende tilbake data til funksjonens kaller, noe som er avgjørende når vi ønsker å bruke resultatet av en funksjon videre i koden. På den annen side brukes </a:t>
            </a:r>
            <a:r>
              <a:rPr lang="nb-NO" b="0" i="0" dirty="0" err="1">
                <a:effectLst/>
                <a:latin typeface="Söhne"/>
              </a:rPr>
              <a:t>print</a:t>
            </a:r>
            <a:r>
              <a:rPr lang="nb-NO" b="0" i="0" dirty="0">
                <a:effectLst/>
                <a:latin typeface="Söhne"/>
              </a:rPr>
              <a:t> ofte for å vise resultater direkte til brukeren eller for </a:t>
            </a:r>
            <a:r>
              <a:rPr lang="nb-NO" b="0" i="0" dirty="0" err="1">
                <a:effectLst/>
                <a:latin typeface="Söhne"/>
              </a:rPr>
              <a:t>debugging</a:t>
            </a:r>
            <a:r>
              <a:rPr lang="nb-NO" b="0" i="0" dirty="0">
                <a:effectLst/>
                <a:latin typeface="Söhne"/>
              </a:rPr>
              <a:t> under utvikling. Det er viktig å velge riktig mellom disse basert på hva du prøver å oppnå.</a:t>
            </a:r>
          </a:p>
        </p:txBody>
      </p:sp>
      <p:sp>
        <p:nvSpPr>
          <p:cNvPr id="4" name="Plassholder for lysbildenummer 3"/>
          <p:cNvSpPr>
            <a:spLocks noGrp="1"/>
          </p:cNvSpPr>
          <p:nvPr>
            <p:ph type="sldNum" sz="quarter" idx="5"/>
          </p:nvPr>
        </p:nvSpPr>
        <p:spPr/>
        <p:txBody>
          <a:bodyPr/>
          <a:lstStyle/>
          <a:p>
            <a:fld id="{1901D913-D4DF-4081-B196-E6CF803FAB08}" type="slidenum">
              <a:rPr lang="nb-NO" smtClean="0"/>
              <a:t>30</a:t>
            </a:fld>
            <a:endParaRPr lang="nb-NO"/>
          </a:p>
        </p:txBody>
      </p:sp>
    </p:spTree>
    <p:extLst>
      <p:ext uri="{BB962C8B-B14F-4D97-AF65-F5344CB8AC3E}">
        <p14:creationId xmlns:p14="http://schemas.microsoft.com/office/powerpoint/2010/main" val="1532613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31</a:t>
            </a:fld>
            <a:endParaRPr lang="nb-NO"/>
          </a:p>
        </p:txBody>
      </p:sp>
    </p:spTree>
    <p:extLst>
      <p:ext uri="{BB962C8B-B14F-4D97-AF65-F5344CB8AC3E}">
        <p14:creationId xmlns:p14="http://schemas.microsoft.com/office/powerpoint/2010/main" val="3523878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32</a:t>
            </a:fld>
            <a:endParaRPr lang="nb-NO"/>
          </a:p>
        </p:txBody>
      </p:sp>
    </p:spTree>
    <p:extLst>
      <p:ext uri="{BB962C8B-B14F-4D97-AF65-F5344CB8AC3E}">
        <p14:creationId xmlns:p14="http://schemas.microsoft.com/office/powerpoint/2010/main" val="2435240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Når vi programmerer, er det uunngåelig at vi noen ganger støter på feil. Python gir oss et kraftig system for å håndtere disse feilene slik at de ikke stopper hele programmet vårt: </a:t>
            </a:r>
            <a:r>
              <a:rPr lang="nb-NO" b="0" i="0" dirty="0" err="1">
                <a:effectLst/>
                <a:latin typeface="Söhne"/>
              </a:rPr>
              <a:t>try</a:t>
            </a:r>
            <a:r>
              <a:rPr lang="nb-NO" b="0" i="0" dirty="0">
                <a:effectLst/>
                <a:latin typeface="Söhne"/>
              </a:rPr>
              <a:t> og </a:t>
            </a:r>
            <a:r>
              <a:rPr lang="nb-NO" b="0" i="0" dirty="0" err="1">
                <a:effectLst/>
                <a:latin typeface="Söhne"/>
              </a:rPr>
              <a:t>except</a:t>
            </a:r>
            <a:r>
              <a:rPr lang="nb-NO" b="0" i="0" dirty="0">
                <a:effectLst/>
                <a:latin typeface="Söhne"/>
              </a:rPr>
              <a:t> blokker.</a:t>
            </a:r>
          </a:p>
          <a:p>
            <a:pPr algn="l"/>
            <a:r>
              <a:rPr lang="nb-NO" b="0" i="0" dirty="0">
                <a:effectLst/>
                <a:latin typeface="Söhne"/>
              </a:rPr>
              <a:t>En </a:t>
            </a:r>
            <a:r>
              <a:rPr lang="nb-NO" b="0" i="0" dirty="0" err="1">
                <a:effectLst/>
                <a:latin typeface="Söhne"/>
              </a:rPr>
              <a:t>try</a:t>
            </a:r>
            <a:r>
              <a:rPr lang="nb-NO" b="0" i="0" dirty="0">
                <a:effectLst/>
                <a:latin typeface="Söhne"/>
              </a:rPr>
              <a:t>-blokk lar oss teste et sett med kode for feil. Koden inni denne blokken er det som Python vil forsøke å kjøre, og hvis noe går galt, vil Python se etter en </a:t>
            </a:r>
            <a:r>
              <a:rPr lang="nb-NO" b="0" i="0" dirty="0" err="1">
                <a:effectLst/>
                <a:latin typeface="Söhne"/>
              </a:rPr>
              <a:t>except</a:t>
            </a:r>
            <a:r>
              <a:rPr lang="nb-NO" b="0" i="0" dirty="0">
                <a:effectLst/>
                <a:latin typeface="Söhne"/>
              </a:rPr>
              <a:t>-blokk for å se hvordan det skal håndteres.</a:t>
            </a:r>
          </a:p>
          <a:p>
            <a:pPr algn="l"/>
            <a:endParaRPr lang="nb-NO" b="0" i="0" dirty="0">
              <a:effectLst/>
              <a:latin typeface="Söhne"/>
            </a:endParaRPr>
          </a:p>
          <a:p>
            <a:pPr algn="l"/>
            <a:r>
              <a:rPr lang="nb-NO" b="0" i="0" dirty="0">
                <a:effectLst/>
                <a:latin typeface="Söhne"/>
              </a:rPr>
              <a:t>Vi kan også håndtere flere spesifikke feil ved å legge til flere </a:t>
            </a:r>
            <a:r>
              <a:rPr lang="nb-NO" b="0" i="0" dirty="0" err="1">
                <a:effectLst/>
                <a:latin typeface="Söhne"/>
              </a:rPr>
              <a:t>except</a:t>
            </a:r>
            <a:r>
              <a:rPr lang="nb-NO" b="0" i="0" dirty="0">
                <a:effectLst/>
                <a:latin typeface="Söhne"/>
              </a:rPr>
              <a:t>-blokker. Dette er nyttig for å gi mer detaljerte svar på ulike feil.</a:t>
            </a:r>
          </a:p>
          <a:p>
            <a:pPr algn="l"/>
            <a:endParaRPr lang="nb-NO" b="0" i="0" dirty="0">
              <a:effectLst/>
              <a:latin typeface="Söhne"/>
            </a:endParaRPr>
          </a:p>
          <a:p>
            <a:pPr algn="l"/>
            <a:r>
              <a:rPr lang="nb-NO" b="0" i="0" dirty="0">
                <a:solidFill>
                  <a:srgbClr val="ECECF1"/>
                </a:solidFill>
                <a:effectLst/>
                <a:latin typeface="Söhne"/>
              </a:rPr>
              <a:t>Husk på god praksis når du bruker feilhåndtering: fang kun de feilene du kan håndtere på en meningsfull måte, og pass på at alle ressurser blir håndtert korrekt.</a:t>
            </a:r>
          </a:p>
          <a:p>
            <a:pPr algn="l"/>
            <a:endParaRPr lang="nb-NO" b="0" i="0" dirty="0">
              <a:solidFill>
                <a:srgbClr val="ECECF1"/>
              </a:solidFill>
              <a:effectLst/>
              <a:latin typeface="Söhne"/>
            </a:endParaRPr>
          </a:p>
          <a:p>
            <a:pPr algn="l"/>
            <a:r>
              <a:rPr lang="nb-NO" b="0" i="0" dirty="0">
                <a:solidFill>
                  <a:srgbClr val="FFFFFF"/>
                </a:solidFill>
                <a:effectLst/>
                <a:latin typeface="Söhne"/>
              </a:rPr>
              <a:t>I dette eksempelet bruker vi </a:t>
            </a:r>
            <a:r>
              <a:rPr lang="nb-NO" b="0" i="0" dirty="0" err="1">
                <a:solidFill>
                  <a:srgbClr val="FFFFFF"/>
                </a:solidFill>
                <a:effectLst/>
                <a:latin typeface="Söhne"/>
              </a:rPr>
              <a:t>except</a:t>
            </a:r>
            <a:r>
              <a:rPr lang="nb-NO" b="0" i="0" dirty="0">
                <a:solidFill>
                  <a:srgbClr val="FFFFFF"/>
                </a:solidFill>
                <a:effectLst/>
                <a:latin typeface="Söhne"/>
              </a:rPr>
              <a:t> &lt;</a:t>
            </a:r>
            <a:r>
              <a:rPr lang="nb-NO" b="0" i="0" dirty="0" err="1">
                <a:solidFill>
                  <a:srgbClr val="FFFFFF"/>
                </a:solidFill>
                <a:effectLst/>
                <a:latin typeface="Söhne"/>
              </a:rPr>
              <a:t>ErrorType</a:t>
            </a:r>
            <a:r>
              <a:rPr lang="nb-NO" b="0" i="0" dirty="0">
                <a:solidFill>
                  <a:srgbClr val="FFFFFF"/>
                </a:solidFill>
                <a:effectLst/>
                <a:latin typeface="Söhne"/>
              </a:rPr>
              <a:t>&gt; as e syntaksen for å fange feilobjektet i en variabel e. Dette gjør det mulig å skrive ut en beskrivelse av feilen, noe som kan være svært nyttig for </a:t>
            </a:r>
            <a:r>
              <a:rPr lang="nb-NO" b="0" i="0" dirty="0" err="1">
                <a:solidFill>
                  <a:srgbClr val="FFFFFF"/>
                </a:solidFill>
                <a:effectLst/>
                <a:latin typeface="Söhne"/>
              </a:rPr>
              <a:t>debugging</a:t>
            </a:r>
            <a:r>
              <a:rPr lang="nb-NO" b="0" i="0" dirty="0">
                <a:solidFill>
                  <a:srgbClr val="FFFFFF"/>
                </a:solidFill>
                <a:effectLst/>
                <a:latin typeface="Söhne"/>
              </a:rPr>
              <a:t> og feilsøking.</a:t>
            </a:r>
          </a:p>
          <a:p>
            <a:pPr algn="l"/>
            <a:r>
              <a:rPr lang="nb-NO" b="0" i="0" dirty="0">
                <a:solidFill>
                  <a:srgbClr val="FFFFFF"/>
                </a:solidFill>
                <a:effectLst/>
                <a:latin typeface="Söhne"/>
              </a:rPr>
              <a:t>Den generelle </a:t>
            </a:r>
            <a:r>
              <a:rPr lang="nb-NO" b="0" i="0" dirty="0" err="1">
                <a:solidFill>
                  <a:srgbClr val="FFFFFF"/>
                </a:solidFill>
                <a:effectLst/>
                <a:latin typeface="Söhne"/>
              </a:rPr>
              <a:t>except</a:t>
            </a:r>
            <a:r>
              <a:rPr lang="nb-NO" b="0" i="0" dirty="0">
                <a:solidFill>
                  <a:srgbClr val="FFFFFF"/>
                </a:solidFill>
                <a:effectLst/>
                <a:latin typeface="Söhne"/>
              </a:rPr>
              <a:t>-blokken fanger alle unntak som ikke er fanget av de tidligere spesifikke </a:t>
            </a:r>
            <a:r>
              <a:rPr lang="nb-NO" b="0" i="0" dirty="0" err="1">
                <a:solidFill>
                  <a:srgbClr val="FFFFFF"/>
                </a:solidFill>
                <a:effectLst/>
                <a:latin typeface="Söhne"/>
              </a:rPr>
              <a:t>except</a:t>
            </a:r>
            <a:r>
              <a:rPr lang="nb-NO" b="0" i="0" dirty="0">
                <a:solidFill>
                  <a:srgbClr val="FFFFFF"/>
                </a:solidFill>
                <a:effectLst/>
                <a:latin typeface="Söhne"/>
              </a:rPr>
              <a:t>-blokkene. Det er en god praksis å bruke denne med forsiktighet, da den kan skjule feil som ellers burde blitt behandlet mer spesifikt. I tillegg er det viktig å merke seg at den generelle </a:t>
            </a:r>
            <a:r>
              <a:rPr lang="nb-NO" b="0" i="0" dirty="0" err="1">
                <a:solidFill>
                  <a:srgbClr val="FFFFFF"/>
                </a:solidFill>
                <a:effectLst/>
                <a:latin typeface="Söhne"/>
              </a:rPr>
              <a:t>except</a:t>
            </a:r>
            <a:r>
              <a:rPr lang="nb-NO" b="0" i="0" dirty="0">
                <a:solidFill>
                  <a:srgbClr val="FFFFFF"/>
                </a:solidFill>
                <a:effectLst/>
                <a:latin typeface="Söhne"/>
              </a:rPr>
              <a:t>-blokken bør være den siste </a:t>
            </a:r>
            <a:r>
              <a:rPr lang="nb-NO" b="0" i="0" dirty="0" err="1">
                <a:solidFill>
                  <a:srgbClr val="FFFFFF"/>
                </a:solidFill>
                <a:effectLst/>
                <a:latin typeface="Söhne"/>
              </a:rPr>
              <a:t>except</a:t>
            </a:r>
            <a:r>
              <a:rPr lang="nb-NO" b="0" i="0" dirty="0">
                <a:solidFill>
                  <a:srgbClr val="FFFFFF"/>
                </a:solidFill>
                <a:effectLst/>
                <a:latin typeface="Söhne"/>
              </a:rPr>
              <a:t>-blokken, da den vil fange alle unntak og ingen etterfølgende </a:t>
            </a:r>
            <a:r>
              <a:rPr lang="nb-NO" b="0" i="0" dirty="0" err="1">
                <a:solidFill>
                  <a:srgbClr val="FFFFFF"/>
                </a:solidFill>
                <a:effectLst/>
                <a:latin typeface="Söhne"/>
              </a:rPr>
              <a:t>except</a:t>
            </a:r>
            <a:r>
              <a:rPr lang="nb-NO" b="0" i="0" dirty="0">
                <a:solidFill>
                  <a:srgbClr val="FFFFFF"/>
                </a:solidFill>
                <a:effectLst/>
                <a:latin typeface="Söhne"/>
              </a:rPr>
              <a:t>-blokker vil bli evaluert hvis den er plassert først.</a:t>
            </a:r>
          </a:p>
          <a:p>
            <a:br>
              <a:rPr lang="nb-NO" b="0" i="0" dirty="0">
                <a:solidFill>
                  <a:srgbClr val="FFFFFF"/>
                </a:solidFill>
                <a:effectLst/>
                <a:latin typeface="Söhne"/>
              </a:rPr>
            </a:br>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33</a:t>
            </a:fld>
            <a:endParaRPr lang="nb-NO"/>
          </a:p>
        </p:txBody>
      </p:sp>
    </p:spTree>
    <p:extLst>
      <p:ext uri="{BB962C8B-B14F-4D97-AF65-F5344CB8AC3E}">
        <p14:creationId xmlns:p14="http://schemas.microsoft.com/office/powerpoint/2010/main" val="1451324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br>
              <a:rPr lang="nb-NO" b="0" i="0" dirty="0">
                <a:solidFill>
                  <a:srgbClr val="FFFFFF"/>
                </a:solidFill>
                <a:effectLst/>
                <a:latin typeface="Söhne"/>
              </a:rPr>
            </a:br>
            <a:r>
              <a:rPr lang="nb-NO" b="0" i="0" dirty="0">
                <a:effectLst/>
                <a:latin typeface="Söhne"/>
              </a:rPr>
              <a:t>Når vi jobber med filer i Python, er det første steget å åpne filen. Vi bruker </a:t>
            </a:r>
            <a:r>
              <a:rPr lang="nb-NO" b="0" i="0" dirty="0" err="1">
                <a:effectLst/>
                <a:latin typeface="Söhne"/>
              </a:rPr>
              <a:t>open</a:t>
            </a:r>
            <a:r>
              <a:rPr lang="nb-NO" b="0" i="0" dirty="0">
                <a:effectLst/>
                <a:latin typeface="Söhne"/>
              </a:rPr>
              <a:t>() funksjonen med to argumenter: filnavnet og modusen. Modusen bestemmer om vi skal lese fra filen, skrive til den, legge til innhold, eller gjøre både lesing og skriving.</a:t>
            </a:r>
          </a:p>
          <a:p>
            <a:pPr algn="l"/>
            <a:r>
              <a:rPr lang="nb-NO" b="0" i="0" dirty="0">
                <a:effectLst/>
                <a:latin typeface="Söhne"/>
              </a:rPr>
              <a:t>For å lese fra en fil, åpner vi den i 'r' modus:</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effectLst/>
              </a:rPr>
              <a:t>fil = </a:t>
            </a:r>
            <a:r>
              <a:rPr lang="nb-NO" dirty="0" err="1">
                <a:solidFill>
                  <a:srgbClr val="E9950C"/>
                </a:solidFill>
                <a:effectLst/>
              </a:rPr>
              <a:t>open</a:t>
            </a:r>
            <a:r>
              <a:rPr lang="nb-NO" dirty="0">
                <a:effectLst/>
              </a:rPr>
              <a:t>(</a:t>
            </a:r>
            <a:r>
              <a:rPr lang="nb-NO" dirty="0">
                <a:solidFill>
                  <a:srgbClr val="00A67D"/>
                </a:solidFill>
                <a:effectLst/>
              </a:rPr>
              <a:t>'eksempel.txt'</a:t>
            </a:r>
            <a:r>
              <a:rPr lang="nb-NO" dirty="0">
                <a:effectLst/>
              </a:rPr>
              <a:t>, </a:t>
            </a:r>
            <a:r>
              <a:rPr lang="nb-NO" dirty="0">
                <a:solidFill>
                  <a:srgbClr val="00A67D"/>
                </a:solidFill>
                <a:effectLst/>
              </a:rPr>
              <a:t>'r'</a:t>
            </a:r>
            <a:r>
              <a:rPr lang="nb-NO" dirty="0">
                <a:effectLst/>
              </a:rPr>
              <a:t>) innhold = </a:t>
            </a:r>
            <a:r>
              <a:rPr lang="nb-NO" dirty="0" err="1">
                <a:effectLst/>
              </a:rPr>
              <a:t>fil.read</a:t>
            </a:r>
            <a:r>
              <a:rPr lang="nb-NO" dirty="0">
                <a:effectLst/>
              </a:rPr>
              <a:t>() </a:t>
            </a:r>
            <a:r>
              <a:rPr lang="nb-NO" dirty="0" err="1">
                <a:solidFill>
                  <a:srgbClr val="E9950C"/>
                </a:solidFill>
                <a:effectLst/>
              </a:rPr>
              <a:t>print</a:t>
            </a:r>
            <a:r>
              <a:rPr lang="nb-NO" dirty="0">
                <a:effectLst/>
              </a:rPr>
              <a:t>(innhold) </a:t>
            </a:r>
            <a:r>
              <a:rPr lang="nb-NO" dirty="0" err="1">
                <a:effectLst/>
              </a:rPr>
              <a:t>fil.close</a:t>
            </a:r>
            <a:r>
              <a:rPr lang="nb-NO" dirty="0">
                <a:effectLst/>
              </a:rPr>
              <a:t>() </a:t>
            </a:r>
          </a:p>
          <a:p>
            <a:pPr algn="l"/>
            <a:r>
              <a:rPr lang="nb-NO" b="0" i="0" dirty="0">
                <a:effectLst/>
                <a:latin typeface="Söhne"/>
              </a:rPr>
              <a:t>Når vi skriver til filer, må vi være forsiktige. Åpner vi en fil i 'w' modus, vil det eksisterende innholdet bli overskrevet. For å legge til innhold, bruker vi 'a' modus:</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a:effectLst/>
              </a:rPr>
              <a:t>fil = </a:t>
            </a:r>
            <a:r>
              <a:rPr lang="nb-NO" dirty="0" err="1">
                <a:solidFill>
                  <a:srgbClr val="E9950C"/>
                </a:solidFill>
                <a:effectLst/>
              </a:rPr>
              <a:t>open</a:t>
            </a:r>
            <a:r>
              <a:rPr lang="nb-NO" dirty="0">
                <a:effectLst/>
              </a:rPr>
              <a:t>(</a:t>
            </a:r>
            <a:r>
              <a:rPr lang="nb-NO" dirty="0">
                <a:solidFill>
                  <a:srgbClr val="00A67D"/>
                </a:solidFill>
                <a:effectLst/>
              </a:rPr>
              <a:t>'eksempel.txt'</a:t>
            </a:r>
            <a:r>
              <a:rPr lang="nb-NO" dirty="0">
                <a:effectLst/>
              </a:rPr>
              <a:t>, </a:t>
            </a:r>
            <a:r>
              <a:rPr lang="nb-NO" dirty="0">
                <a:solidFill>
                  <a:srgbClr val="00A67D"/>
                </a:solidFill>
                <a:effectLst/>
              </a:rPr>
              <a:t>'a'</a:t>
            </a:r>
            <a:r>
              <a:rPr lang="nb-NO" dirty="0">
                <a:effectLst/>
              </a:rPr>
              <a:t>) </a:t>
            </a:r>
            <a:r>
              <a:rPr lang="nb-NO" dirty="0" err="1">
                <a:effectLst/>
              </a:rPr>
              <a:t>fil.write</a:t>
            </a:r>
            <a:r>
              <a:rPr lang="nb-NO" dirty="0">
                <a:effectLst/>
              </a:rPr>
              <a:t>(</a:t>
            </a:r>
            <a:r>
              <a:rPr lang="nb-NO" dirty="0">
                <a:solidFill>
                  <a:srgbClr val="00A67D"/>
                </a:solidFill>
                <a:effectLst/>
              </a:rPr>
              <a:t>"Legger til denne linjen."</a:t>
            </a:r>
            <a:r>
              <a:rPr lang="nb-NO" dirty="0">
                <a:effectLst/>
              </a:rPr>
              <a:t>) </a:t>
            </a:r>
            <a:r>
              <a:rPr lang="nb-NO" dirty="0" err="1">
                <a:effectLst/>
              </a:rPr>
              <a:t>fil.close</a:t>
            </a:r>
            <a:r>
              <a:rPr lang="nb-NO" dirty="0">
                <a:effectLst/>
              </a:rPr>
              <a:t>() </a:t>
            </a:r>
          </a:p>
          <a:p>
            <a:pPr algn="l"/>
            <a:r>
              <a:rPr lang="nb-NO" b="0" i="0" dirty="0">
                <a:effectLst/>
                <a:latin typeface="Söhne"/>
              </a:rPr>
              <a:t>Men å håndtere åpning og lukking av filer manuelt er ikke alltid den beste tilnærmingen. Python tilbyr en </a:t>
            </a:r>
            <a:r>
              <a:rPr lang="nb-NO" b="0" i="0" dirty="0" err="1">
                <a:effectLst/>
                <a:latin typeface="Söhne"/>
              </a:rPr>
              <a:t>with</a:t>
            </a:r>
            <a:r>
              <a:rPr lang="nb-NO" b="0" i="0" dirty="0">
                <a:effectLst/>
                <a:latin typeface="Söhne"/>
              </a:rPr>
              <a:t>-statement som håndterer dette for oss, og det er ansett som god praksis fordi det sikrer at filen lukkes riktig, selv om en feil oppstår:</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err="1">
                <a:solidFill>
                  <a:srgbClr val="2E95D3"/>
                </a:solidFill>
                <a:effectLst/>
              </a:rPr>
              <a:t>with</a:t>
            </a:r>
            <a:r>
              <a:rPr lang="nb-NO" dirty="0">
                <a:effectLst/>
              </a:rPr>
              <a:t> </a:t>
            </a:r>
            <a:r>
              <a:rPr lang="nb-NO" dirty="0" err="1">
                <a:solidFill>
                  <a:srgbClr val="E9950C"/>
                </a:solidFill>
                <a:effectLst/>
              </a:rPr>
              <a:t>open</a:t>
            </a:r>
            <a:r>
              <a:rPr lang="nb-NO" dirty="0">
                <a:effectLst/>
              </a:rPr>
              <a:t>(</a:t>
            </a:r>
            <a:r>
              <a:rPr lang="nb-NO" dirty="0">
                <a:solidFill>
                  <a:srgbClr val="00A67D"/>
                </a:solidFill>
                <a:effectLst/>
              </a:rPr>
              <a:t>'eksempel.txt'</a:t>
            </a:r>
            <a:r>
              <a:rPr lang="nb-NO" dirty="0">
                <a:effectLst/>
              </a:rPr>
              <a:t>, </a:t>
            </a:r>
            <a:r>
              <a:rPr lang="nb-NO" dirty="0">
                <a:solidFill>
                  <a:srgbClr val="00A67D"/>
                </a:solidFill>
                <a:effectLst/>
              </a:rPr>
              <a:t>'r'</a:t>
            </a:r>
            <a:r>
              <a:rPr lang="nb-NO" dirty="0">
                <a:effectLst/>
              </a:rPr>
              <a:t>) </a:t>
            </a:r>
            <a:r>
              <a:rPr lang="nb-NO" dirty="0">
                <a:solidFill>
                  <a:srgbClr val="2E95D3"/>
                </a:solidFill>
                <a:effectLst/>
              </a:rPr>
              <a:t>as</a:t>
            </a:r>
            <a:r>
              <a:rPr lang="nb-NO" dirty="0">
                <a:effectLst/>
              </a:rPr>
              <a:t> fil: </a:t>
            </a:r>
            <a:r>
              <a:rPr lang="nb-NO" dirty="0">
                <a:solidFill>
                  <a:srgbClr val="2E95D3"/>
                </a:solidFill>
                <a:effectLst/>
              </a:rPr>
              <a:t>for</a:t>
            </a:r>
            <a:r>
              <a:rPr lang="nb-NO" dirty="0">
                <a:effectLst/>
              </a:rPr>
              <a:t> linje </a:t>
            </a:r>
            <a:r>
              <a:rPr lang="nb-NO" dirty="0">
                <a:solidFill>
                  <a:srgbClr val="2E95D3"/>
                </a:solidFill>
                <a:effectLst/>
              </a:rPr>
              <a:t>in</a:t>
            </a:r>
            <a:r>
              <a:rPr lang="nb-NO" dirty="0">
                <a:effectLst/>
              </a:rPr>
              <a:t> fil: </a:t>
            </a:r>
            <a:r>
              <a:rPr lang="nb-NO" dirty="0" err="1">
                <a:solidFill>
                  <a:srgbClr val="E9950C"/>
                </a:solidFill>
                <a:effectLst/>
              </a:rPr>
              <a:t>print</a:t>
            </a:r>
            <a:r>
              <a:rPr lang="nb-NO" dirty="0">
                <a:effectLst/>
              </a:rPr>
              <a:t>(linje) </a:t>
            </a:r>
          </a:p>
          <a:p>
            <a:pPr algn="l"/>
            <a:r>
              <a:rPr lang="nb-NO" b="0" i="0" dirty="0">
                <a:effectLst/>
                <a:latin typeface="Söhne"/>
              </a:rPr>
              <a:t>Her brukte vi </a:t>
            </a:r>
            <a:r>
              <a:rPr lang="nb-NO" b="0" i="0" dirty="0" err="1">
                <a:effectLst/>
                <a:latin typeface="Söhne"/>
              </a:rPr>
              <a:t>with</a:t>
            </a:r>
            <a:r>
              <a:rPr lang="nb-NO" b="0" i="0" dirty="0">
                <a:effectLst/>
                <a:latin typeface="Söhne"/>
              </a:rPr>
              <a:t>, og filen vil automatisk lukkes når blokken er ferdig.</a:t>
            </a:r>
          </a:p>
          <a:p>
            <a:pPr algn="l"/>
            <a:r>
              <a:rPr lang="nb-NO" b="0" i="0" dirty="0">
                <a:effectLst/>
                <a:latin typeface="Söhne"/>
              </a:rPr>
              <a:t>Det er viktig å håndtere feil som kan oppstå når vi jobber med filer. Bruk </a:t>
            </a:r>
            <a:r>
              <a:rPr lang="nb-NO" b="0" i="0" dirty="0" err="1">
                <a:effectLst/>
                <a:latin typeface="Söhne"/>
              </a:rPr>
              <a:t>try</a:t>
            </a:r>
            <a:r>
              <a:rPr lang="nb-NO" b="0" i="0" dirty="0">
                <a:effectLst/>
                <a:latin typeface="Söhne"/>
              </a:rPr>
              <a:t>/</a:t>
            </a:r>
            <a:r>
              <a:rPr lang="nb-NO" b="0" i="0" dirty="0" err="1">
                <a:effectLst/>
                <a:latin typeface="Söhne"/>
              </a:rPr>
              <a:t>except</a:t>
            </a:r>
            <a:r>
              <a:rPr lang="nb-NO" b="0" i="0" dirty="0">
                <a:effectLst/>
                <a:latin typeface="Söhne"/>
              </a:rPr>
              <a:t> blokker for å fange og håndtere disse feilene. For eksempel, hva om filen vi prøver å åpne ikke eksisterer?</a:t>
            </a:r>
          </a:p>
          <a:p>
            <a:r>
              <a:rPr lang="nb-NO" dirty="0" err="1">
                <a:effectLst/>
                <a:latin typeface="Söhne"/>
              </a:rPr>
              <a:t>pythonCopy</a:t>
            </a:r>
            <a:r>
              <a:rPr lang="nb-NO" dirty="0">
                <a:effectLst/>
                <a:latin typeface="Söhne"/>
              </a:rPr>
              <a:t> </a:t>
            </a:r>
            <a:r>
              <a:rPr lang="nb-NO" dirty="0" err="1">
                <a:effectLst/>
                <a:latin typeface="Söhne"/>
              </a:rPr>
              <a:t>code</a:t>
            </a:r>
            <a:endParaRPr lang="nb-NO" dirty="0">
              <a:effectLst/>
              <a:latin typeface="Söhne"/>
            </a:endParaRPr>
          </a:p>
          <a:p>
            <a:r>
              <a:rPr lang="nb-NO" dirty="0" err="1">
                <a:solidFill>
                  <a:srgbClr val="2E95D3"/>
                </a:solidFill>
                <a:effectLst/>
              </a:rPr>
              <a:t>try</a:t>
            </a:r>
            <a:r>
              <a:rPr lang="nb-NO" dirty="0">
                <a:effectLst/>
              </a:rPr>
              <a:t>: </a:t>
            </a:r>
            <a:r>
              <a:rPr lang="nb-NO" dirty="0" err="1">
                <a:solidFill>
                  <a:srgbClr val="2E95D3"/>
                </a:solidFill>
                <a:effectLst/>
              </a:rPr>
              <a:t>with</a:t>
            </a:r>
            <a:r>
              <a:rPr lang="nb-NO" dirty="0">
                <a:effectLst/>
              </a:rPr>
              <a:t> </a:t>
            </a:r>
            <a:r>
              <a:rPr lang="nb-NO" dirty="0" err="1">
                <a:solidFill>
                  <a:srgbClr val="E9950C"/>
                </a:solidFill>
                <a:effectLst/>
              </a:rPr>
              <a:t>open</a:t>
            </a:r>
            <a:r>
              <a:rPr lang="nb-NO" dirty="0">
                <a:effectLst/>
              </a:rPr>
              <a:t>(</a:t>
            </a:r>
            <a:r>
              <a:rPr lang="nb-NO" dirty="0">
                <a:solidFill>
                  <a:srgbClr val="00A67D"/>
                </a:solidFill>
                <a:effectLst/>
              </a:rPr>
              <a:t>'fil_som_ikke_finnes.txt'</a:t>
            </a:r>
            <a:r>
              <a:rPr lang="nb-NO" dirty="0">
                <a:effectLst/>
              </a:rPr>
              <a:t>, </a:t>
            </a:r>
            <a:r>
              <a:rPr lang="nb-NO" dirty="0">
                <a:solidFill>
                  <a:srgbClr val="00A67D"/>
                </a:solidFill>
                <a:effectLst/>
              </a:rPr>
              <a:t>'r'</a:t>
            </a:r>
            <a:r>
              <a:rPr lang="nb-NO" dirty="0">
                <a:effectLst/>
              </a:rPr>
              <a:t>) </a:t>
            </a:r>
            <a:r>
              <a:rPr lang="nb-NO" dirty="0">
                <a:solidFill>
                  <a:srgbClr val="2E95D3"/>
                </a:solidFill>
                <a:effectLst/>
              </a:rPr>
              <a:t>as</a:t>
            </a:r>
            <a:r>
              <a:rPr lang="nb-NO" dirty="0">
                <a:effectLst/>
              </a:rPr>
              <a:t> fil: </a:t>
            </a:r>
            <a:r>
              <a:rPr lang="nb-NO" dirty="0" err="1">
                <a:solidFill>
                  <a:srgbClr val="E9950C"/>
                </a:solidFill>
                <a:effectLst/>
              </a:rPr>
              <a:t>print</a:t>
            </a:r>
            <a:r>
              <a:rPr lang="nb-NO" dirty="0">
                <a:effectLst/>
              </a:rPr>
              <a:t>(</a:t>
            </a:r>
            <a:r>
              <a:rPr lang="nb-NO" dirty="0" err="1">
                <a:effectLst/>
              </a:rPr>
              <a:t>fil.read</a:t>
            </a:r>
            <a:r>
              <a:rPr lang="nb-NO" dirty="0">
                <a:effectLst/>
              </a:rPr>
              <a:t>()) </a:t>
            </a:r>
            <a:r>
              <a:rPr lang="nb-NO" dirty="0" err="1">
                <a:solidFill>
                  <a:srgbClr val="2E95D3"/>
                </a:solidFill>
                <a:effectLst/>
              </a:rPr>
              <a:t>except</a:t>
            </a:r>
            <a:r>
              <a:rPr lang="nb-NO" dirty="0">
                <a:effectLst/>
              </a:rPr>
              <a:t> </a:t>
            </a:r>
            <a:r>
              <a:rPr lang="nb-NO" dirty="0" err="1">
                <a:effectLst/>
              </a:rPr>
              <a:t>FileNotFoundError</a:t>
            </a:r>
            <a:r>
              <a:rPr lang="nb-NO" dirty="0">
                <a:effectLst/>
              </a:rPr>
              <a:t> </a:t>
            </a:r>
            <a:r>
              <a:rPr lang="nb-NO" dirty="0">
                <a:solidFill>
                  <a:srgbClr val="2E95D3"/>
                </a:solidFill>
                <a:effectLst/>
              </a:rPr>
              <a:t>as</a:t>
            </a:r>
            <a:r>
              <a:rPr lang="nb-NO" dirty="0">
                <a:effectLst/>
              </a:rPr>
              <a:t> e: </a:t>
            </a:r>
            <a:r>
              <a:rPr lang="nb-NO" dirty="0" err="1">
                <a:solidFill>
                  <a:srgbClr val="E9950C"/>
                </a:solidFill>
                <a:effectLst/>
              </a:rPr>
              <a:t>print</a:t>
            </a:r>
            <a:r>
              <a:rPr lang="nb-NO" dirty="0">
                <a:effectLst/>
              </a:rPr>
              <a:t>(</a:t>
            </a:r>
            <a:r>
              <a:rPr lang="nb-NO" dirty="0" err="1">
                <a:solidFill>
                  <a:srgbClr val="00A67D"/>
                </a:solidFill>
                <a:effectLst/>
              </a:rPr>
              <a:t>f"Feil</a:t>
            </a:r>
            <a:r>
              <a:rPr lang="nb-NO" dirty="0">
                <a:solidFill>
                  <a:srgbClr val="00A67D"/>
                </a:solidFill>
                <a:effectLst/>
              </a:rPr>
              <a:t>: {e}"</a:t>
            </a:r>
            <a:r>
              <a:rPr lang="nb-NO" dirty="0">
                <a:effectLst/>
              </a:rPr>
              <a:t>) </a:t>
            </a:r>
          </a:p>
          <a:p>
            <a:pPr algn="l"/>
            <a:r>
              <a:rPr lang="nb-NO" b="0" i="0" dirty="0">
                <a:effectLst/>
                <a:latin typeface="Söhne"/>
              </a:rPr>
              <a:t>Når vi følger disse trinnene og beste praksisene, kan vi effektivt lese fra og skrive til filer i våre Python-programmer.</a:t>
            </a:r>
          </a:p>
          <a:p>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34</a:t>
            </a:fld>
            <a:endParaRPr lang="nb-NO"/>
          </a:p>
        </p:txBody>
      </p:sp>
    </p:spTree>
    <p:extLst>
      <p:ext uri="{BB962C8B-B14F-4D97-AF65-F5344CB8AC3E}">
        <p14:creationId xmlns:p14="http://schemas.microsoft.com/office/powerpoint/2010/main" val="3450343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35</a:t>
            </a:fld>
            <a:endParaRPr lang="nb-NO"/>
          </a:p>
        </p:txBody>
      </p:sp>
    </p:spTree>
    <p:extLst>
      <p:ext uri="{BB962C8B-B14F-4D97-AF65-F5344CB8AC3E}">
        <p14:creationId xmlns:p14="http://schemas.microsoft.com/office/powerpoint/2010/main" val="423469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8</a:t>
            </a:fld>
            <a:endParaRPr lang="nb-NO"/>
          </a:p>
        </p:txBody>
      </p:sp>
    </p:spTree>
    <p:extLst>
      <p:ext uri="{BB962C8B-B14F-4D97-AF65-F5344CB8AC3E}">
        <p14:creationId xmlns:p14="http://schemas.microsoft.com/office/powerpoint/2010/main" val="3870732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36</a:t>
            </a:fld>
            <a:endParaRPr lang="nb-NO"/>
          </a:p>
        </p:txBody>
      </p:sp>
    </p:spTree>
    <p:extLst>
      <p:ext uri="{BB962C8B-B14F-4D97-AF65-F5344CB8AC3E}">
        <p14:creationId xmlns:p14="http://schemas.microsoft.com/office/powerpoint/2010/main" val="2704193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37</a:t>
            </a:fld>
            <a:endParaRPr lang="nb-NO"/>
          </a:p>
        </p:txBody>
      </p:sp>
    </p:spTree>
    <p:extLst>
      <p:ext uri="{BB962C8B-B14F-4D97-AF65-F5344CB8AC3E}">
        <p14:creationId xmlns:p14="http://schemas.microsoft.com/office/powerpoint/2010/main" val="3985845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Når du skal skrive kode uten tilgang til en kodeeditor, er det viktig å nærme seg oppgaven med en metodisk tilnærming.</a:t>
            </a:r>
          </a:p>
          <a:p>
            <a:pPr algn="l"/>
            <a:r>
              <a:rPr lang="nb-NO" b="0" i="0" dirty="0">
                <a:effectLst/>
                <a:latin typeface="Söhne"/>
              </a:rPr>
              <a:t>Start med å lese oppgaven nøye. Forsikre deg om at du fullstendig forstår hva som blir spurt før du begynner å planlegge programmet ditt. Et godt forstått problem er halvveis løst.</a:t>
            </a:r>
          </a:p>
          <a:p>
            <a:pPr algn="l"/>
            <a:r>
              <a:rPr lang="nb-NO" b="0" i="0" dirty="0">
                <a:effectLst/>
                <a:latin typeface="Söhne"/>
              </a:rPr>
              <a:t>Planlegg fremgangsmåten din. Skisser hva programmet ditt skal gjøre og hvordan det skal fungere. Dette hjelper deg å identifisere de store delene av programmet og hvordan de passer sammen.</a:t>
            </a:r>
          </a:p>
          <a:p>
            <a:pPr algn="l"/>
            <a:r>
              <a:rPr lang="nb-NO" b="0" i="0" dirty="0">
                <a:effectLst/>
                <a:latin typeface="Söhne"/>
              </a:rPr>
              <a:t>Bryt deretter ned programmet i mindre, mer håndterbare deler. Ta en seksjon av gangen, og konsentrer deg om å bygge opp programmet bit for bit.</a:t>
            </a:r>
          </a:p>
          <a:p>
            <a:pPr algn="l"/>
            <a:r>
              <a:rPr lang="nb-NO" b="0" i="0" dirty="0">
                <a:effectLst/>
                <a:latin typeface="Söhne"/>
              </a:rPr>
              <a:t>Gå frem steg for steg og hold hodet kaldt. Programmering er ofte en prøve-og-feile prosess. Ikke bli stresset av feil eller problemer som oppstår; det er en del av læringen.</a:t>
            </a:r>
          </a:p>
          <a:p>
            <a:pPr algn="l"/>
            <a:r>
              <a:rPr lang="nb-NO" b="0" i="0" dirty="0">
                <a:effectLst/>
                <a:latin typeface="Söhne"/>
              </a:rPr>
              <a:t>Kom i gang uten å overtenke. Skriv ned kode som du tror vil fungere, og så kan du forbedre den etter hvert. Husk at det ofte er lettere å forbedre eksisterende kode enn å prøve å skrive den perfekte koden på første forsøk.</a:t>
            </a:r>
          </a:p>
          <a:p>
            <a:pPr algn="l"/>
            <a:r>
              <a:rPr lang="nb-NO" b="0" i="0" dirty="0">
                <a:effectLst/>
                <a:latin typeface="Söhne"/>
              </a:rPr>
              <a:t>Kommenter underveis. Dette hjelper ikke bare andre å forstå koden din, men også deg selv. Kommentarer kan tjene som veiskilt som leder deg gjennom programmets struktur.</a:t>
            </a:r>
          </a:p>
          <a:p>
            <a:pPr algn="l"/>
            <a:r>
              <a:rPr lang="nb-NO" b="0" i="0" dirty="0">
                <a:effectLst/>
                <a:latin typeface="Söhne"/>
              </a:rPr>
              <a:t>Fokuser på algoritmens flyt fremfor syntaks. Det er viktigere at du får logikken riktig og at programmet fungerer som det skal. Syntaksen kan du alltid pusse på senere.</a:t>
            </a:r>
          </a:p>
          <a:p>
            <a:pPr algn="l"/>
            <a:r>
              <a:rPr lang="nb-NO" b="0" i="0" dirty="0">
                <a:effectLst/>
                <a:latin typeface="Söhne"/>
              </a:rPr>
              <a:t>Til slutt, bruk notatene dine. Hvis du har memorert noen regler eller mønstre, referer til dem for å hjelpe deg i kodingsprosessen. Dette kan være spesielt nyttig når du arbeider med deler av koden som krever spesifikk syntaks.</a:t>
            </a:r>
          </a:p>
          <a:p>
            <a:pPr algn="l"/>
            <a:r>
              <a:rPr lang="nb-NO" b="0" i="0" dirty="0">
                <a:effectLst/>
                <a:latin typeface="Söhne"/>
              </a:rPr>
              <a:t>Ved å følge disse trinnene, vil du kunne skrive kode mer effektivt, selv uten tilgang til en kodeeditor.</a:t>
            </a:r>
          </a:p>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38</a:t>
            </a:fld>
            <a:endParaRPr lang="nb-NO"/>
          </a:p>
        </p:txBody>
      </p:sp>
    </p:spTree>
    <p:extLst>
      <p:ext uri="{BB962C8B-B14F-4D97-AF65-F5344CB8AC3E}">
        <p14:creationId xmlns:p14="http://schemas.microsoft.com/office/powerpoint/2010/main" val="2350722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39</a:t>
            </a:fld>
            <a:endParaRPr lang="nb-NO"/>
          </a:p>
        </p:txBody>
      </p:sp>
    </p:spTree>
    <p:extLst>
      <p:ext uri="{BB962C8B-B14F-4D97-AF65-F5344CB8AC3E}">
        <p14:creationId xmlns:p14="http://schemas.microsoft.com/office/powerpoint/2010/main" val="1222472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40</a:t>
            </a:fld>
            <a:endParaRPr lang="nb-NO"/>
          </a:p>
        </p:txBody>
      </p:sp>
    </p:spTree>
    <p:extLst>
      <p:ext uri="{BB962C8B-B14F-4D97-AF65-F5344CB8AC3E}">
        <p14:creationId xmlns:p14="http://schemas.microsoft.com/office/powerpoint/2010/main" val="415650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9</a:t>
            </a:fld>
            <a:endParaRPr lang="nb-NO"/>
          </a:p>
        </p:txBody>
      </p:sp>
    </p:spTree>
    <p:extLst>
      <p:ext uri="{BB962C8B-B14F-4D97-AF65-F5344CB8AC3E}">
        <p14:creationId xmlns:p14="http://schemas.microsoft.com/office/powerpoint/2010/main" val="403085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10</a:t>
            </a:fld>
            <a:endParaRPr lang="nb-NO"/>
          </a:p>
        </p:txBody>
      </p:sp>
    </p:spTree>
    <p:extLst>
      <p:ext uri="{BB962C8B-B14F-4D97-AF65-F5344CB8AC3E}">
        <p14:creationId xmlns:p14="http://schemas.microsoft.com/office/powerpoint/2010/main" val="36907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11</a:t>
            </a:fld>
            <a:endParaRPr lang="nb-NO"/>
          </a:p>
        </p:txBody>
      </p:sp>
    </p:spTree>
    <p:extLst>
      <p:ext uri="{BB962C8B-B14F-4D97-AF65-F5344CB8AC3E}">
        <p14:creationId xmlns:p14="http://schemas.microsoft.com/office/powerpoint/2010/main" val="61532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12</a:t>
            </a:fld>
            <a:endParaRPr lang="nb-NO"/>
          </a:p>
        </p:txBody>
      </p:sp>
    </p:spTree>
    <p:extLst>
      <p:ext uri="{BB962C8B-B14F-4D97-AF65-F5344CB8AC3E}">
        <p14:creationId xmlns:p14="http://schemas.microsoft.com/office/powerpoint/2010/main" val="1195679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0" i="0" dirty="0">
                <a:effectLst/>
                <a:latin typeface="Söhne"/>
              </a:rPr>
              <a:t>Når vi ønsker å skrive ut noe til konsollen i Python, finnes det flere teknikker vi kan bruke.</a:t>
            </a:r>
          </a:p>
          <a:p>
            <a:pPr algn="l"/>
            <a:r>
              <a:rPr lang="nb-NO" b="0" i="0" dirty="0">
                <a:effectLst/>
                <a:latin typeface="Söhne"/>
              </a:rPr>
              <a:t>Den første er </a:t>
            </a:r>
            <a:r>
              <a:rPr lang="nb-NO" b="1" i="0" dirty="0">
                <a:effectLst/>
                <a:latin typeface="Söhne"/>
              </a:rPr>
              <a:t>konkatenering</a:t>
            </a:r>
            <a:r>
              <a:rPr lang="nb-NO" b="0" i="0" dirty="0">
                <a:effectLst/>
                <a:latin typeface="Söhne"/>
              </a:rPr>
              <a:t>, hvor vi kan legge sammen strenger ved hjelp av +-tegnet. For eksempel, </a:t>
            </a:r>
            <a:r>
              <a:rPr lang="nb-NO" b="0" i="0" dirty="0" err="1">
                <a:effectLst/>
                <a:latin typeface="Söhne"/>
              </a:rPr>
              <a:t>print</a:t>
            </a:r>
            <a:r>
              <a:rPr lang="nb-NO" b="0" i="0" dirty="0">
                <a:effectLst/>
                <a:latin typeface="Söhne"/>
              </a:rPr>
              <a:t>("Hei, " + navn + "!"). Mens dette fungerer fint, må vi være oppmerksomme på at alle elementene vi kobler sammen må være strenger, ellers vil vi få en feil.</a:t>
            </a:r>
          </a:p>
          <a:p>
            <a:pPr algn="l"/>
            <a:r>
              <a:rPr lang="nb-NO" b="0" i="0" dirty="0">
                <a:effectLst/>
                <a:latin typeface="Söhne"/>
              </a:rPr>
              <a:t>En annen måte er </a:t>
            </a:r>
            <a:r>
              <a:rPr lang="nb-NO" b="1" i="0" dirty="0">
                <a:effectLst/>
                <a:latin typeface="Söhne"/>
              </a:rPr>
              <a:t>elementutlisting</a:t>
            </a:r>
            <a:r>
              <a:rPr lang="nb-NO" b="0" i="0" dirty="0">
                <a:effectLst/>
                <a:latin typeface="Söhne"/>
              </a:rPr>
              <a:t>. Her bruker vi komma for å skille elementene vi vil skrive ut: </a:t>
            </a:r>
            <a:r>
              <a:rPr lang="nb-NO" b="0" i="0" dirty="0" err="1">
                <a:effectLst/>
                <a:latin typeface="Söhne"/>
              </a:rPr>
              <a:t>print</a:t>
            </a:r>
            <a:r>
              <a:rPr lang="nb-NO" b="0" i="0" dirty="0">
                <a:effectLst/>
                <a:latin typeface="Söhne"/>
              </a:rPr>
              <a:t>("Hei,", navn, "!"). Python vil automatisk konvertere ikke-streng elementer til strenger og legge til et mellomrom mellom elementene.</a:t>
            </a:r>
          </a:p>
          <a:p>
            <a:pPr algn="l"/>
            <a:r>
              <a:rPr lang="nb-NO" b="0" i="0" dirty="0">
                <a:effectLst/>
                <a:latin typeface="Söhne"/>
              </a:rPr>
              <a:t>En svært populær metode er å bruke </a:t>
            </a:r>
            <a:r>
              <a:rPr lang="nb-NO" b="1" i="0" dirty="0">
                <a:effectLst/>
                <a:latin typeface="Söhne"/>
              </a:rPr>
              <a:t>f-strenger</a:t>
            </a:r>
            <a:r>
              <a:rPr lang="nb-NO" b="0" i="0" dirty="0">
                <a:effectLst/>
                <a:latin typeface="Söhne"/>
              </a:rPr>
              <a:t>, introdusert i Python 3.6. De gjør det enkelt å sette inn variabler direkte i strengen: </a:t>
            </a:r>
            <a:r>
              <a:rPr lang="nb-NO" b="0" i="0" dirty="0" err="1">
                <a:effectLst/>
                <a:latin typeface="Söhne"/>
              </a:rPr>
              <a:t>print</a:t>
            </a:r>
            <a:r>
              <a:rPr lang="nb-NO" b="0" i="0" dirty="0">
                <a:effectLst/>
                <a:latin typeface="Söhne"/>
              </a:rPr>
              <a:t>(</a:t>
            </a:r>
            <a:r>
              <a:rPr lang="nb-NO" b="0" i="0" dirty="0" err="1">
                <a:effectLst/>
                <a:latin typeface="Söhne"/>
              </a:rPr>
              <a:t>f"Hei</a:t>
            </a:r>
            <a:r>
              <a:rPr lang="nb-NO" b="0" i="0" dirty="0">
                <a:effectLst/>
                <a:latin typeface="Söhne"/>
              </a:rPr>
              <a:t>, {navn}!"). Dette er en effektiv måte å kombinere tekst og variabler, og det er lett å lese.</a:t>
            </a:r>
          </a:p>
          <a:p>
            <a:pPr algn="l"/>
            <a:r>
              <a:rPr lang="nb-NO" b="0" i="0" dirty="0">
                <a:effectLst/>
                <a:latin typeface="Söhne"/>
              </a:rPr>
              <a:t>Vi kan også bruke </a:t>
            </a:r>
            <a:r>
              <a:rPr lang="nb-NO" b="1" i="0" dirty="0">
                <a:effectLst/>
                <a:latin typeface="Söhne"/>
              </a:rPr>
              <a:t>.format()-metoden</a:t>
            </a:r>
            <a:r>
              <a:rPr lang="nb-NO" b="0" i="0" dirty="0">
                <a:effectLst/>
                <a:latin typeface="Söhne"/>
              </a:rPr>
              <a:t> som er en eldre, men fortsatt kraftig metode for å formatere strenger: </a:t>
            </a:r>
            <a:r>
              <a:rPr lang="nb-NO" b="0" i="0" dirty="0" err="1">
                <a:effectLst/>
                <a:latin typeface="Söhne"/>
              </a:rPr>
              <a:t>print</a:t>
            </a:r>
            <a:r>
              <a:rPr lang="nb-NO" b="0" i="0" dirty="0">
                <a:effectLst/>
                <a:latin typeface="Söhne"/>
              </a:rPr>
              <a:t>("Hei, {}!".format(navn)). Her setter vi inn variabler ved å bruke {} inne i strengen og .format() for å spesifisere hva som skal settes inn.</a:t>
            </a:r>
          </a:p>
          <a:p>
            <a:pPr algn="l"/>
            <a:r>
              <a:rPr lang="nb-NO" b="0" i="0" dirty="0">
                <a:effectLst/>
                <a:latin typeface="Söhne"/>
              </a:rPr>
              <a:t>Til slutt har vi den tradisjonelle </a:t>
            </a:r>
            <a:r>
              <a:rPr lang="nb-NO" b="1" i="0" dirty="0">
                <a:effectLst/>
                <a:latin typeface="Söhne"/>
              </a:rPr>
              <a:t>%-operatøren</a:t>
            </a:r>
            <a:r>
              <a:rPr lang="nb-NO" b="0" i="0" dirty="0">
                <a:effectLst/>
                <a:latin typeface="Söhne"/>
              </a:rPr>
              <a:t>, kjent som prosentskiltmetoden: </a:t>
            </a:r>
            <a:r>
              <a:rPr lang="nb-NO" b="0" i="0" dirty="0" err="1">
                <a:effectLst/>
                <a:latin typeface="Söhne"/>
              </a:rPr>
              <a:t>print</a:t>
            </a:r>
            <a:r>
              <a:rPr lang="nb-NO" b="0" i="0" dirty="0">
                <a:effectLst/>
                <a:latin typeface="Söhne"/>
              </a:rPr>
              <a:t>("Hei, %s!" % navn). Selv om den har blitt mindre brukt etter introduksjonen av f-strenger, er den fortsatt en gyldig måte å formatere strenger på.</a:t>
            </a:r>
          </a:p>
          <a:p>
            <a:pPr algn="l"/>
            <a:r>
              <a:rPr lang="nb-NO" b="0" i="0" dirty="0">
                <a:effectLst/>
                <a:latin typeface="Söhne"/>
              </a:rPr>
              <a:t>Disse metodene har sine egne bruksområder og passer for ulike scenarioer. F-strenger er ofte det klare valget for sin lesbarhet og enkelhet, men i noen tilfeller kan du trenge de andre metodene for mer komplekse formatteringsbehov. </a:t>
            </a:r>
          </a:p>
        </p:txBody>
      </p:sp>
      <p:sp>
        <p:nvSpPr>
          <p:cNvPr id="4" name="Plassholder for lysbildenummer 3"/>
          <p:cNvSpPr>
            <a:spLocks noGrp="1"/>
          </p:cNvSpPr>
          <p:nvPr>
            <p:ph type="sldNum" sz="quarter" idx="5"/>
          </p:nvPr>
        </p:nvSpPr>
        <p:spPr/>
        <p:txBody>
          <a:bodyPr/>
          <a:lstStyle/>
          <a:p>
            <a:fld id="{1901D913-D4DF-4081-B196-E6CF803FAB08}" type="slidenum">
              <a:rPr lang="nb-NO" smtClean="0"/>
              <a:t>13</a:t>
            </a:fld>
            <a:endParaRPr lang="nb-NO"/>
          </a:p>
        </p:txBody>
      </p:sp>
    </p:spTree>
    <p:extLst>
      <p:ext uri="{BB962C8B-B14F-4D97-AF65-F5344CB8AC3E}">
        <p14:creationId xmlns:p14="http://schemas.microsoft.com/office/powerpoint/2010/main" val="360404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endParaRPr lang="nb-NO" b="0" i="0" dirty="0">
              <a:effectLst/>
              <a:latin typeface="Söhne"/>
            </a:endParaRPr>
          </a:p>
        </p:txBody>
      </p:sp>
      <p:sp>
        <p:nvSpPr>
          <p:cNvPr id="4" name="Plassholder for lysbildenummer 3"/>
          <p:cNvSpPr>
            <a:spLocks noGrp="1"/>
          </p:cNvSpPr>
          <p:nvPr>
            <p:ph type="sldNum" sz="quarter" idx="5"/>
          </p:nvPr>
        </p:nvSpPr>
        <p:spPr/>
        <p:txBody>
          <a:bodyPr/>
          <a:lstStyle/>
          <a:p>
            <a:fld id="{1901D913-D4DF-4081-B196-E6CF803FAB08}" type="slidenum">
              <a:rPr lang="nb-NO" smtClean="0"/>
              <a:t>14</a:t>
            </a:fld>
            <a:endParaRPr lang="nb-NO"/>
          </a:p>
        </p:txBody>
      </p:sp>
    </p:spTree>
    <p:extLst>
      <p:ext uri="{BB962C8B-B14F-4D97-AF65-F5344CB8AC3E}">
        <p14:creationId xmlns:p14="http://schemas.microsoft.com/office/powerpoint/2010/main" val="200310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1C863B9-681D-C158-2CF4-448E8EAA06CC}"/>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A764E49D-0B7F-6B3F-26BC-35DCBA599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D7AD196D-A863-5DEE-2653-8ED9C587EFCC}"/>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5" name="Plassholder for bunntekst 4">
            <a:extLst>
              <a:ext uri="{FF2B5EF4-FFF2-40B4-BE49-F238E27FC236}">
                <a16:creationId xmlns:a16="http://schemas.microsoft.com/office/drawing/2014/main" id="{F6DA1D4C-AFF2-D7A9-FFF3-EAD440C41DCA}"/>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E1C73662-C21B-F3D6-3FDA-EDFDC25EB9FD}"/>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78047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ADC48BC-C631-0E35-901E-A8A0CB90EBFF}"/>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10C9CC92-B898-D286-B28E-002EA6D766C0}"/>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6263CB2E-BBF7-39D3-C4FD-E6AE1D3FD9D8}"/>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5" name="Plassholder for bunntekst 4">
            <a:extLst>
              <a:ext uri="{FF2B5EF4-FFF2-40B4-BE49-F238E27FC236}">
                <a16:creationId xmlns:a16="http://schemas.microsoft.com/office/drawing/2014/main" id="{3D8D7B48-CF21-B482-CAA9-11B96F3EEA5E}"/>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8C528BFF-3158-ABAB-CBBB-09D0DFCCFDA0}"/>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242534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3ABF9D6E-16D8-9473-BFD3-47FA45BB2794}"/>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4A48320B-E2EA-6058-8AEC-79C5CE152886}"/>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985488EA-31C4-A0F6-2A69-9D3989376813}"/>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5" name="Plassholder for bunntekst 4">
            <a:extLst>
              <a:ext uri="{FF2B5EF4-FFF2-40B4-BE49-F238E27FC236}">
                <a16:creationId xmlns:a16="http://schemas.microsoft.com/office/drawing/2014/main" id="{84C3E30A-9FA2-3B27-9E07-A484C170C437}"/>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810E6DFF-7CE7-D148-FC20-9E74ED2DB3FB}"/>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366942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77939E7-1E48-7BB0-CF24-50F93929E2D6}"/>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E26F2895-86D8-D7F0-90FE-357603C0A6A4}"/>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ABFF4415-16B5-7DA1-9325-86F6C7F202EA}"/>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5" name="Plassholder for bunntekst 4">
            <a:extLst>
              <a:ext uri="{FF2B5EF4-FFF2-40B4-BE49-F238E27FC236}">
                <a16:creationId xmlns:a16="http://schemas.microsoft.com/office/drawing/2014/main" id="{5F4D6245-25F4-9705-833E-424941B821AE}"/>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0728D1E3-6FBF-2D68-7721-B22A7ED94E2E}"/>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319450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A9479C7-AB0F-EF9E-E428-8BDC451859E3}"/>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8F09CCA6-D1D2-A466-D091-99D8552B9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0C29F0D4-9E95-89FD-9DE9-399B93FAFA0E}"/>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5" name="Plassholder for bunntekst 4">
            <a:extLst>
              <a:ext uri="{FF2B5EF4-FFF2-40B4-BE49-F238E27FC236}">
                <a16:creationId xmlns:a16="http://schemas.microsoft.com/office/drawing/2014/main" id="{8FA8ABDD-DE03-B5F4-31B6-F88473023BC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89076CE4-F781-150A-A731-AC8E6E560554}"/>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77017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74D4EB-FA4E-09A0-E534-8652A233F1C3}"/>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CE678E2F-20DD-0751-C0D0-2539945E9A36}"/>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DECA6775-73D8-7FCD-7EF2-49002449F2D1}"/>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4608DFA1-BE4C-2F5E-1ED2-4FE612E5F2D0}"/>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6" name="Plassholder for bunntekst 5">
            <a:extLst>
              <a:ext uri="{FF2B5EF4-FFF2-40B4-BE49-F238E27FC236}">
                <a16:creationId xmlns:a16="http://schemas.microsoft.com/office/drawing/2014/main" id="{B46BFD86-669D-2E5F-AE52-D175994C9DFC}"/>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4E6BAEF9-F52E-CD12-0DF2-DF86404D49FF}"/>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292876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19A742E-89D1-6692-3636-B48D92C87A7C}"/>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FC429436-BDE8-5F82-2D87-F74D71361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62AB5F7A-3065-E167-5368-A43019E437A6}"/>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F8D7487A-8E4C-76DF-FE71-DAC1C2938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0EBD897F-6F17-DF21-3072-EE70A49AFFC1}"/>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CA119077-0908-060A-2701-DAC4CC9709AF}"/>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8" name="Plassholder for bunntekst 7">
            <a:extLst>
              <a:ext uri="{FF2B5EF4-FFF2-40B4-BE49-F238E27FC236}">
                <a16:creationId xmlns:a16="http://schemas.microsoft.com/office/drawing/2014/main" id="{8208F658-0901-9B14-3166-B2AFD316A9A7}"/>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62879C26-8E93-DA6C-BF1E-D74DAE985025}"/>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317186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766F6E-C081-885B-C260-7DAD35069B97}"/>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64E6248C-CE11-FAD2-AD00-9BD1E5AB1E03}"/>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4" name="Plassholder for bunntekst 3">
            <a:extLst>
              <a:ext uri="{FF2B5EF4-FFF2-40B4-BE49-F238E27FC236}">
                <a16:creationId xmlns:a16="http://schemas.microsoft.com/office/drawing/2014/main" id="{26CB51F5-B349-4440-971F-410A02527539}"/>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A27B4C81-B776-B18E-A890-6445165CDBFE}"/>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5029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C365E49B-A0CF-4E05-F1FD-A05289882D8C}"/>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3" name="Plassholder for bunntekst 2">
            <a:extLst>
              <a:ext uri="{FF2B5EF4-FFF2-40B4-BE49-F238E27FC236}">
                <a16:creationId xmlns:a16="http://schemas.microsoft.com/office/drawing/2014/main" id="{8148CF4D-4254-51FA-0C15-3C7E806C9477}"/>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A7B3FB00-EB38-244B-E135-D4B917FB67A4}"/>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107731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AD72FC1-F278-FA64-245E-4F8CD0092969}"/>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93036724-DBDC-508F-2D6B-2610A20CF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3218D800-BA36-7272-D89F-1EEAFF2A5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F03E2DA8-95A5-D009-CAB9-FC2E1569A916}"/>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6" name="Plassholder for bunntekst 5">
            <a:extLst>
              <a:ext uri="{FF2B5EF4-FFF2-40B4-BE49-F238E27FC236}">
                <a16:creationId xmlns:a16="http://schemas.microsoft.com/office/drawing/2014/main" id="{82B2EA94-6A59-8494-93DE-C770698B4186}"/>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2E1BEEC1-D452-426B-9558-1CCF48033093}"/>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415221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720903E-B776-2766-6DD7-12F3C54554F2}"/>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017F8F38-AF2D-9628-765A-A20839076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6DD16A7F-3A14-74FD-1516-694F380AB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A82B8482-6CD4-A9C9-5DAD-89E43D04015F}"/>
              </a:ext>
            </a:extLst>
          </p:cNvPr>
          <p:cNvSpPr>
            <a:spLocks noGrp="1"/>
          </p:cNvSpPr>
          <p:nvPr>
            <p:ph type="dt" sz="half" idx="10"/>
          </p:nvPr>
        </p:nvSpPr>
        <p:spPr/>
        <p:txBody>
          <a:bodyPr/>
          <a:lstStyle/>
          <a:p>
            <a:fld id="{B9048787-3456-4A8B-A039-1261074D82E6}" type="datetimeFigureOut">
              <a:rPr lang="nb-NO" smtClean="0"/>
              <a:t>17.11.2023</a:t>
            </a:fld>
            <a:endParaRPr lang="nb-NO"/>
          </a:p>
        </p:txBody>
      </p:sp>
      <p:sp>
        <p:nvSpPr>
          <p:cNvPr id="6" name="Plassholder for bunntekst 5">
            <a:extLst>
              <a:ext uri="{FF2B5EF4-FFF2-40B4-BE49-F238E27FC236}">
                <a16:creationId xmlns:a16="http://schemas.microsoft.com/office/drawing/2014/main" id="{F2816EAF-9851-5A16-4E97-9151A5BA6AC1}"/>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2E3914B5-A3E5-E2FC-61B6-F88708D63E0E}"/>
              </a:ext>
            </a:extLst>
          </p:cNvPr>
          <p:cNvSpPr>
            <a:spLocks noGrp="1"/>
          </p:cNvSpPr>
          <p:nvPr>
            <p:ph type="sldNum" sz="quarter" idx="12"/>
          </p:nvPr>
        </p:nvSpPr>
        <p:spPr/>
        <p:txBody>
          <a:bodyPr/>
          <a:lstStyle/>
          <a:p>
            <a:fld id="{59D05BFA-0CA6-44DE-A5A2-99F7941D9640}" type="slidenum">
              <a:rPr lang="nb-NO" smtClean="0"/>
              <a:t>‹#›</a:t>
            </a:fld>
            <a:endParaRPr lang="nb-NO"/>
          </a:p>
        </p:txBody>
      </p:sp>
    </p:spTree>
    <p:extLst>
      <p:ext uri="{BB962C8B-B14F-4D97-AF65-F5344CB8AC3E}">
        <p14:creationId xmlns:p14="http://schemas.microsoft.com/office/powerpoint/2010/main" val="314568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767F950A-27AF-78A0-F910-8AC823702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9C5519F0-8E24-CA53-1466-C02D19781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B28D140C-8AFA-7D05-99F0-0C2C2A7A7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48787-3456-4A8B-A039-1261074D82E6}" type="datetimeFigureOut">
              <a:rPr lang="nb-NO" smtClean="0"/>
              <a:t>17.11.2023</a:t>
            </a:fld>
            <a:endParaRPr lang="nb-NO"/>
          </a:p>
        </p:txBody>
      </p:sp>
      <p:sp>
        <p:nvSpPr>
          <p:cNvPr id="5" name="Plassholder for bunntekst 4">
            <a:extLst>
              <a:ext uri="{FF2B5EF4-FFF2-40B4-BE49-F238E27FC236}">
                <a16:creationId xmlns:a16="http://schemas.microsoft.com/office/drawing/2014/main" id="{94C99E09-A904-5A6C-91A7-1F4DBFE06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99FD4FE1-F480-710D-2BE9-6711E5F735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05BFA-0CA6-44DE-A5A2-99F7941D9640}" type="slidenum">
              <a:rPr lang="nb-NO" smtClean="0"/>
              <a:t>‹#›</a:t>
            </a:fld>
            <a:endParaRPr lang="nb-NO"/>
          </a:p>
        </p:txBody>
      </p:sp>
    </p:spTree>
    <p:extLst>
      <p:ext uri="{BB962C8B-B14F-4D97-AF65-F5344CB8AC3E}">
        <p14:creationId xmlns:p14="http://schemas.microsoft.com/office/powerpoint/2010/main" val="4033708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video" Target="https://www.youtube.com/embed/fabelAs_m08?feature=oembed"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Praktisk Informasjon</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11273299" cy="5091235"/>
          </a:xfrm>
        </p:spPr>
        <p:txBody>
          <a:bodyPr anchor="ctr">
            <a:normAutofit/>
          </a:bodyPr>
          <a:lstStyle/>
          <a:p>
            <a:r>
              <a:rPr lang="nb-NO" sz="1600" b="1" i="0" dirty="0">
                <a:effectLst/>
                <a:latin typeface="Consolas" panose="020B0609020204030204" pitchFamily="49" charset="0"/>
              </a:rPr>
              <a:t>Kommunikasjon</a:t>
            </a:r>
            <a:endParaRPr lang="nb-NO" sz="1600" b="0" i="0" dirty="0">
              <a:effectLst/>
              <a:latin typeface="Consolas" panose="020B0609020204030204" pitchFamily="49" charset="0"/>
            </a:endParaRPr>
          </a:p>
          <a:p>
            <a:pPr lvl="1"/>
            <a:r>
              <a:rPr lang="nb-NO" sz="1600" dirty="0">
                <a:latin typeface="Consolas" panose="020B0609020204030204" pitchFamily="49" charset="0"/>
              </a:rPr>
              <a:t>Jeg ønsker en </a:t>
            </a:r>
            <a:r>
              <a:rPr lang="nb-NO" sz="1600" b="0" i="0" dirty="0">
                <a:effectLst/>
                <a:latin typeface="Consolas" panose="020B0609020204030204" pitchFamily="49" charset="0"/>
              </a:rPr>
              <a:t>dialog. Still spørsmål når som helst.</a:t>
            </a:r>
          </a:p>
          <a:p>
            <a:pPr lvl="1"/>
            <a:r>
              <a:rPr lang="nb-NO" sz="1600" b="0" i="0" dirty="0">
                <a:effectLst/>
                <a:latin typeface="Consolas" panose="020B0609020204030204" pitchFamily="49" charset="0"/>
              </a:rPr>
              <a:t>Tilbakemeldinger er velkomne. Er det noe som er uklart?</a:t>
            </a:r>
          </a:p>
          <a:p>
            <a:pPr lvl="1"/>
            <a:r>
              <a:rPr lang="nb-NO" sz="1600" b="0" i="0" dirty="0">
                <a:effectLst/>
                <a:latin typeface="Consolas" panose="020B0609020204030204" pitchFamily="49" charset="0"/>
              </a:rPr>
              <a:t>Gi beskjed hvis tempoet er for raskt eller for sakte.</a:t>
            </a:r>
          </a:p>
          <a:p>
            <a:pPr lvl="1"/>
            <a:r>
              <a:rPr lang="nb-NO" sz="1600" b="0" i="0" dirty="0">
                <a:effectLst/>
                <a:latin typeface="Consolas" panose="020B0609020204030204" pitchFamily="49" charset="0"/>
              </a:rPr>
              <a:t>Informer meg om lydnivået er passende, og om teksten er lesbar.</a:t>
            </a:r>
          </a:p>
          <a:p>
            <a:r>
              <a:rPr lang="nb-NO" sz="1600" b="1" i="0" dirty="0">
                <a:effectLst/>
                <a:latin typeface="Consolas" panose="020B0609020204030204" pitchFamily="49" charset="0"/>
              </a:rPr>
              <a:t>Kursstruktur</a:t>
            </a:r>
            <a:endParaRPr lang="nb-NO" sz="1600" b="0" i="0" dirty="0">
              <a:effectLst/>
              <a:latin typeface="Consolas" panose="020B0609020204030204" pitchFamily="49" charset="0"/>
            </a:endParaRPr>
          </a:p>
          <a:p>
            <a:pPr lvl="1"/>
            <a:r>
              <a:rPr lang="nb-NO" sz="1600" b="0" i="0" dirty="0">
                <a:effectLst/>
                <a:latin typeface="Consolas" panose="020B0609020204030204" pitchFamily="49" charset="0"/>
              </a:rPr>
              <a:t>Vi skal gjennom mye pensu</a:t>
            </a:r>
            <a:r>
              <a:rPr lang="nb-NO" sz="1600" dirty="0">
                <a:latin typeface="Consolas" panose="020B0609020204030204" pitchFamily="49" charset="0"/>
              </a:rPr>
              <a:t>m</a:t>
            </a:r>
            <a:r>
              <a:rPr lang="nb-NO" sz="1600" b="0" i="0" dirty="0">
                <a:effectLst/>
                <a:latin typeface="Consolas" panose="020B0609020204030204" pitchFamily="49" charset="0"/>
              </a:rPr>
              <a:t>, men ikke alt. Noe innhold kan være repetitivt, men kanskje lærer du noe nytt?</a:t>
            </a:r>
          </a:p>
          <a:p>
            <a:pPr lvl="1"/>
            <a:r>
              <a:rPr lang="nb-NO" sz="1600" b="0" i="0" dirty="0">
                <a:effectLst/>
                <a:latin typeface="Consolas" panose="020B0609020204030204" pitchFamily="49" charset="0"/>
              </a:rPr>
              <a:t>Det blir en 10-minutters pause hver 50 min, f.eks., fra 15:20 til 15:29:59.</a:t>
            </a:r>
          </a:p>
          <a:p>
            <a:r>
              <a:rPr lang="nb-NO" sz="1600" b="1" i="0" dirty="0">
                <a:effectLst/>
                <a:latin typeface="Consolas" panose="020B0609020204030204" pitchFamily="49" charset="0"/>
              </a:rPr>
              <a:t>Engasjement</a:t>
            </a:r>
            <a:endParaRPr lang="nb-NO" sz="1600" b="0" i="0" dirty="0">
              <a:effectLst/>
              <a:latin typeface="Consolas" panose="020B0609020204030204" pitchFamily="49" charset="0"/>
            </a:endParaRPr>
          </a:p>
          <a:p>
            <a:pPr lvl="1"/>
            <a:r>
              <a:rPr lang="nb-NO" sz="1600" b="0" i="0" dirty="0">
                <a:effectLst/>
                <a:latin typeface="Consolas" panose="020B0609020204030204" pitchFamily="49" charset="0"/>
              </a:rPr>
              <a:t>Bli aktiv i læringen. Noter på den måten som fungerer best for deg.</a:t>
            </a:r>
          </a:p>
          <a:p>
            <a:pPr lvl="1"/>
            <a:r>
              <a:rPr lang="nb-NO" sz="1600" b="0" i="0" dirty="0">
                <a:effectLst/>
                <a:latin typeface="Consolas" panose="020B0609020204030204" pitchFamily="49" charset="0"/>
              </a:rPr>
              <a:t>Presentasjonen vil bli tilgjengelig etter kurset. (Discord?)</a:t>
            </a:r>
          </a:p>
          <a:p>
            <a:pPr lvl="1"/>
            <a:r>
              <a:rPr lang="nb-NO" sz="1600" b="0" i="0" dirty="0">
                <a:effectLst/>
                <a:latin typeface="Consolas" panose="020B0609020204030204" pitchFamily="49" charset="0"/>
              </a:rPr>
              <a:t>Målet er å avslutte senest kl. 18:30. Hvis vi er ferdige tidligere, avslutter vi da.</a:t>
            </a:r>
          </a:p>
          <a:p>
            <a:pPr lvl="1"/>
            <a:r>
              <a:rPr lang="nb-NO" sz="1600" b="0" i="0" dirty="0">
                <a:effectLst/>
                <a:latin typeface="Consolas" panose="020B0609020204030204" pitchFamily="49" charset="0"/>
              </a:rPr>
              <a:t>Om det er et sterkt ønske om å fortsette etter planlagt sluttid, kan vi forlenge.</a:t>
            </a:r>
          </a:p>
          <a:p>
            <a:pPr lvl="1"/>
            <a:r>
              <a:rPr lang="nb-NO" sz="1600" b="0" i="0" dirty="0">
                <a:effectLst/>
                <a:latin typeface="Consolas" panose="020B0609020204030204" pitchFamily="49" charset="0"/>
              </a:rPr>
              <a:t>Føl deg fri til å gå når du må.</a:t>
            </a:r>
          </a:p>
        </p:txBody>
      </p:sp>
      <p:sp>
        <p:nvSpPr>
          <p:cNvPr id="4" name="TekstSylinder 3">
            <a:extLst>
              <a:ext uri="{FF2B5EF4-FFF2-40B4-BE49-F238E27FC236}">
                <a16:creationId xmlns:a16="http://schemas.microsoft.com/office/drawing/2014/main" id="{03B2EF09-1306-5F77-CA45-79842495A49D}"/>
              </a:ext>
            </a:extLst>
          </p:cNvPr>
          <p:cNvSpPr txBox="1"/>
          <p:nvPr/>
        </p:nvSpPr>
        <p:spPr>
          <a:xfrm>
            <a:off x="8602133" y="2032000"/>
            <a:ext cx="2946400" cy="646331"/>
          </a:xfrm>
          <a:prstGeom prst="rect">
            <a:avLst/>
          </a:prstGeom>
          <a:noFill/>
        </p:spPr>
        <p:txBody>
          <a:bodyPr wrap="square" rtlCol="0">
            <a:spAutoFit/>
          </a:bodyPr>
          <a:lstStyle/>
          <a:p>
            <a:r>
              <a:rPr lang="nb-NO" dirty="0">
                <a:latin typeface="Consolas" panose="020B0609020204030204" pitchFamily="49" charset="0"/>
              </a:rPr>
              <a:t>NB: Nytt med lukket eksamen</a:t>
            </a:r>
          </a:p>
        </p:txBody>
      </p:sp>
      <p:sp>
        <p:nvSpPr>
          <p:cNvPr id="6" name="TekstSylinder 5">
            <a:extLst>
              <a:ext uri="{FF2B5EF4-FFF2-40B4-BE49-F238E27FC236}">
                <a16:creationId xmlns:a16="http://schemas.microsoft.com/office/drawing/2014/main" id="{D629E66E-9405-18E0-3F3E-75AC928C56C9}"/>
              </a:ext>
            </a:extLst>
          </p:cNvPr>
          <p:cNvSpPr txBox="1"/>
          <p:nvPr/>
        </p:nvSpPr>
        <p:spPr>
          <a:xfrm>
            <a:off x="8786249" y="6219336"/>
            <a:ext cx="2946400" cy="369332"/>
          </a:xfrm>
          <a:prstGeom prst="rect">
            <a:avLst/>
          </a:prstGeom>
          <a:noFill/>
        </p:spPr>
        <p:txBody>
          <a:bodyPr wrap="square" rtlCol="0">
            <a:spAutoFit/>
          </a:bodyPr>
          <a:lstStyle/>
          <a:p>
            <a:r>
              <a:rPr lang="nb-NO" dirty="0">
                <a:latin typeface="Consolas" panose="020B0609020204030204" pitchFamily="49" charset="0"/>
              </a:rPr>
              <a:t>Mål: Gøy og lærerikt</a:t>
            </a:r>
          </a:p>
        </p:txBody>
      </p:sp>
    </p:spTree>
    <p:extLst>
      <p:ext uri="{BB962C8B-B14F-4D97-AF65-F5344CB8AC3E}">
        <p14:creationId xmlns:p14="http://schemas.microsoft.com/office/powerpoint/2010/main" val="251296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Datatyper i Python (fasit)</a:t>
            </a:r>
          </a:p>
        </p:txBody>
      </p:sp>
      <p:sp>
        <p:nvSpPr>
          <p:cNvPr id="5" name="Plassholder for innhold 4">
            <a:extLst>
              <a:ext uri="{FF2B5EF4-FFF2-40B4-BE49-F238E27FC236}">
                <a16:creationId xmlns:a16="http://schemas.microsoft.com/office/drawing/2014/main" id="{5898937A-8B5E-3908-6D43-BDAEC5003615}"/>
              </a:ext>
            </a:extLst>
          </p:cNvPr>
          <p:cNvSpPr>
            <a:spLocks noGrp="1"/>
          </p:cNvSpPr>
          <p:nvPr>
            <p:ph idx="1"/>
          </p:nvPr>
        </p:nvSpPr>
        <p:spPr/>
        <p:txBody>
          <a:bodyPr/>
          <a:lstStyle/>
          <a:p>
            <a:endParaRPr lang="nb-NO" dirty="0"/>
          </a:p>
        </p:txBody>
      </p:sp>
      <p:pic>
        <p:nvPicPr>
          <p:cNvPr id="9" name="Bilde 8">
            <a:extLst>
              <a:ext uri="{FF2B5EF4-FFF2-40B4-BE49-F238E27FC236}">
                <a16:creationId xmlns:a16="http://schemas.microsoft.com/office/drawing/2014/main" id="{F2F2CCC7-EE55-E749-D655-E7A01BE36CA8}"/>
              </a:ext>
            </a:extLst>
          </p:cNvPr>
          <p:cNvPicPr>
            <a:picLocks noChangeAspect="1"/>
          </p:cNvPicPr>
          <p:nvPr/>
        </p:nvPicPr>
        <p:blipFill>
          <a:blip r:embed="rId3"/>
          <a:stretch>
            <a:fillRect/>
          </a:stretch>
        </p:blipFill>
        <p:spPr>
          <a:xfrm>
            <a:off x="2330254" y="1722171"/>
            <a:ext cx="7531487" cy="4997707"/>
          </a:xfrm>
          <a:prstGeom prst="rect">
            <a:avLst/>
          </a:prstGeom>
        </p:spPr>
      </p:pic>
    </p:spTree>
    <p:extLst>
      <p:ext uri="{BB962C8B-B14F-4D97-AF65-F5344CB8AC3E}">
        <p14:creationId xmlns:p14="http://schemas.microsoft.com/office/powerpoint/2010/main" val="337310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Datatyper i Python (oppgaver)</a:t>
            </a:r>
          </a:p>
        </p:txBody>
      </p:sp>
      <p:sp>
        <p:nvSpPr>
          <p:cNvPr id="5" name="Plassholder for innhold 4">
            <a:extLst>
              <a:ext uri="{FF2B5EF4-FFF2-40B4-BE49-F238E27FC236}">
                <a16:creationId xmlns:a16="http://schemas.microsoft.com/office/drawing/2014/main" id="{5898937A-8B5E-3908-6D43-BDAEC5003615}"/>
              </a:ext>
            </a:extLst>
          </p:cNvPr>
          <p:cNvSpPr>
            <a:spLocks noGrp="1"/>
          </p:cNvSpPr>
          <p:nvPr>
            <p:ph idx="1"/>
          </p:nvPr>
        </p:nvSpPr>
        <p:spPr/>
        <p:txBody>
          <a:bodyPr/>
          <a:lstStyle/>
          <a:p>
            <a:endParaRPr lang="nb-NO" dirty="0"/>
          </a:p>
        </p:txBody>
      </p:sp>
      <p:pic>
        <p:nvPicPr>
          <p:cNvPr id="9" name="Bilde 8">
            <a:extLst>
              <a:ext uri="{FF2B5EF4-FFF2-40B4-BE49-F238E27FC236}">
                <a16:creationId xmlns:a16="http://schemas.microsoft.com/office/drawing/2014/main" id="{61112A4B-CCF7-92EB-40D2-48CEA96203CB}"/>
              </a:ext>
            </a:extLst>
          </p:cNvPr>
          <p:cNvPicPr>
            <a:picLocks noChangeAspect="1"/>
          </p:cNvPicPr>
          <p:nvPr/>
        </p:nvPicPr>
        <p:blipFill>
          <a:blip r:embed="rId3"/>
          <a:stretch>
            <a:fillRect/>
          </a:stretch>
        </p:blipFill>
        <p:spPr>
          <a:xfrm>
            <a:off x="2466786" y="1825625"/>
            <a:ext cx="7258423" cy="4610337"/>
          </a:xfrm>
          <a:prstGeom prst="rect">
            <a:avLst/>
          </a:prstGeom>
        </p:spPr>
      </p:pic>
    </p:spTree>
    <p:extLst>
      <p:ext uri="{BB962C8B-B14F-4D97-AF65-F5344CB8AC3E}">
        <p14:creationId xmlns:p14="http://schemas.microsoft.com/office/powerpoint/2010/main" val="54772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Datatyper i Python (fasit)</a:t>
            </a:r>
          </a:p>
        </p:txBody>
      </p:sp>
      <p:sp>
        <p:nvSpPr>
          <p:cNvPr id="5" name="Plassholder for innhold 4">
            <a:extLst>
              <a:ext uri="{FF2B5EF4-FFF2-40B4-BE49-F238E27FC236}">
                <a16:creationId xmlns:a16="http://schemas.microsoft.com/office/drawing/2014/main" id="{5898937A-8B5E-3908-6D43-BDAEC5003615}"/>
              </a:ext>
            </a:extLst>
          </p:cNvPr>
          <p:cNvSpPr>
            <a:spLocks noGrp="1"/>
          </p:cNvSpPr>
          <p:nvPr>
            <p:ph idx="1"/>
          </p:nvPr>
        </p:nvSpPr>
        <p:spPr/>
        <p:txBody>
          <a:bodyPr/>
          <a:lstStyle/>
          <a:p>
            <a:endParaRPr lang="nb-NO" dirty="0"/>
          </a:p>
        </p:txBody>
      </p:sp>
      <p:pic>
        <p:nvPicPr>
          <p:cNvPr id="9" name="Bilde 8">
            <a:extLst>
              <a:ext uri="{FF2B5EF4-FFF2-40B4-BE49-F238E27FC236}">
                <a16:creationId xmlns:a16="http://schemas.microsoft.com/office/drawing/2014/main" id="{D728654D-56B9-D2D3-E43D-9DDC652A2269}"/>
              </a:ext>
            </a:extLst>
          </p:cNvPr>
          <p:cNvPicPr>
            <a:picLocks noChangeAspect="1"/>
          </p:cNvPicPr>
          <p:nvPr/>
        </p:nvPicPr>
        <p:blipFill>
          <a:blip r:embed="rId3"/>
          <a:stretch>
            <a:fillRect/>
          </a:stretch>
        </p:blipFill>
        <p:spPr>
          <a:xfrm>
            <a:off x="2549340" y="1825625"/>
            <a:ext cx="7093315" cy="4711942"/>
          </a:xfrm>
          <a:prstGeom prst="rect">
            <a:avLst/>
          </a:prstGeom>
        </p:spPr>
      </p:pic>
    </p:spTree>
    <p:extLst>
      <p:ext uri="{BB962C8B-B14F-4D97-AF65-F5344CB8AC3E}">
        <p14:creationId xmlns:p14="http://schemas.microsoft.com/office/powerpoint/2010/main" val="378200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Skrive ut i Python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endParaRPr lang="nb-NO" sz="2400" b="1" dirty="0">
              <a:solidFill>
                <a:srgbClr val="000000"/>
              </a:solidFill>
              <a:effectLst/>
              <a:latin typeface="Consolas" panose="020B0609020204030204" pitchFamily="49" charset="0"/>
            </a:endParaRPr>
          </a:p>
          <a:p>
            <a:r>
              <a:rPr lang="nb-NO" sz="2400" b="1" dirty="0">
                <a:solidFill>
                  <a:srgbClr val="000000"/>
                </a:solidFill>
                <a:effectLst/>
                <a:latin typeface="Consolas" panose="020B0609020204030204" pitchFamily="49" charset="0"/>
              </a:rPr>
              <a:t>Konkatenering</a:t>
            </a:r>
          </a:p>
          <a:p>
            <a:pPr lvl="1"/>
            <a:r>
              <a:rPr lang="nb-NO" sz="2000" b="0" dirty="0">
                <a:solidFill>
                  <a:srgbClr val="800000"/>
                </a:solidFill>
                <a:effectLst/>
                <a:latin typeface="Consolas" panose="020B0609020204030204" pitchFamily="49" charset="0"/>
              </a:rPr>
              <a:t>`</a:t>
            </a:r>
            <a:r>
              <a:rPr lang="nb-NO" sz="2000" b="0" dirty="0" err="1">
                <a:solidFill>
                  <a:srgbClr val="800000"/>
                </a:solidFill>
                <a:effectLst/>
                <a:latin typeface="Consolas" panose="020B0609020204030204" pitchFamily="49" charset="0"/>
              </a:rPr>
              <a:t>print</a:t>
            </a:r>
            <a:r>
              <a:rPr lang="nb-NO" sz="2000" b="0" dirty="0">
                <a:solidFill>
                  <a:srgbClr val="800000"/>
                </a:solidFill>
                <a:effectLst/>
                <a:latin typeface="Consolas" panose="020B0609020204030204" pitchFamily="49" charset="0"/>
              </a:rPr>
              <a:t>("Hei, " + navn + "!")`</a:t>
            </a:r>
            <a:endParaRPr lang="nb-NO" sz="2000" b="0" dirty="0">
              <a:solidFill>
                <a:srgbClr val="000000"/>
              </a:solidFill>
              <a:effectLst/>
              <a:latin typeface="Consolas" panose="020B0609020204030204" pitchFamily="49" charset="0"/>
            </a:endParaRPr>
          </a:p>
          <a:p>
            <a:endParaRPr lang="nb-NO" sz="2400" b="1" dirty="0">
              <a:solidFill>
                <a:srgbClr val="000000"/>
              </a:solidFill>
              <a:effectLst/>
              <a:latin typeface="Consolas" panose="020B0609020204030204" pitchFamily="49" charset="0"/>
            </a:endParaRPr>
          </a:p>
          <a:p>
            <a:r>
              <a:rPr lang="nb-NO" sz="2400" b="1" dirty="0">
                <a:solidFill>
                  <a:srgbClr val="000000"/>
                </a:solidFill>
                <a:effectLst/>
                <a:latin typeface="Consolas" panose="020B0609020204030204" pitchFamily="49" charset="0"/>
              </a:rPr>
              <a:t>Elementutlisting</a:t>
            </a:r>
          </a:p>
          <a:p>
            <a:pPr lvl="1"/>
            <a:r>
              <a:rPr lang="nb-NO" sz="2000" b="0" dirty="0">
                <a:solidFill>
                  <a:srgbClr val="800000"/>
                </a:solidFill>
                <a:effectLst/>
                <a:latin typeface="Consolas" panose="020B0609020204030204" pitchFamily="49" charset="0"/>
              </a:rPr>
              <a:t>`</a:t>
            </a:r>
            <a:r>
              <a:rPr lang="nb-NO" sz="2000" b="0" dirty="0" err="1">
                <a:solidFill>
                  <a:srgbClr val="800000"/>
                </a:solidFill>
                <a:effectLst/>
                <a:latin typeface="Consolas" panose="020B0609020204030204" pitchFamily="49" charset="0"/>
              </a:rPr>
              <a:t>print</a:t>
            </a:r>
            <a:r>
              <a:rPr lang="nb-NO" sz="2000" b="0" dirty="0">
                <a:solidFill>
                  <a:srgbClr val="800000"/>
                </a:solidFill>
                <a:effectLst/>
                <a:latin typeface="Consolas" panose="020B0609020204030204" pitchFamily="49" charset="0"/>
              </a:rPr>
              <a:t>("Hei,", navn, "!")`</a:t>
            </a:r>
            <a:endParaRPr lang="nb-NO" sz="2000" b="0" dirty="0">
              <a:solidFill>
                <a:srgbClr val="000000"/>
              </a:solidFill>
              <a:effectLst/>
              <a:latin typeface="Consolas" panose="020B0609020204030204" pitchFamily="49" charset="0"/>
            </a:endParaRPr>
          </a:p>
          <a:p>
            <a:endParaRPr lang="nb-NO" sz="2400" b="1" dirty="0">
              <a:solidFill>
                <a:srgbClr val="000000"/>
              </a:solidFill>
              <a:effectLst/>
              <a:latin typeface="Consolas" panose="020B0609020204030204" pitchFamily="49" charset="0"/>
            </a:endParaRPr>
          </a:p>
          <a:p>
            <a:r>
              <a:rPr lang="nb-NO" sz="2400" b="1">
                <a:solidFill>
                  <a:srgbClr val="000000"/>
                </a:solidFill>
                <a:effectLst/>
                <a:latin typeface="Consolas" panose="020B0609020204030204" pitchFamily="49" charset="0"/>
              </a:rPr>
              <a:t>Formatert strenger </a:t>
            </a:r>
            <a:r>
              <a:rPr lang="nb-NO" sz="2400" b="1" dirty="0">
                <a:solidFill>
                  <a:srgbClr val="000000"/>
                </a:solidFill>
                <a:effectLst/>
                <a:latin typeface="Consolas" panose="020B0609020204030204" pitchFamily="49" charset="0"/>
              </a:rPr>
              <a:t>(f-streng)</a:t>
            </a:r>
          </a:p>
          <a:p>
            <a:pPr lvl="1"/>
            <a:r>
              <a:rPr lang="nb-NO" sz="2000" b="0" dirty="0">
                <a:solidFill>
                  <a:srgbClr val="800000"/>
                </a:solidFill>
                <a:effectLst/>
                <a:latin typeface="Consolas" panose="020B0609020204030204" pitchFamily="49" charset="0"/>
              </a:rPr>
              <a:t>`</a:t>
            </a:r>
            <a:r>
              <a:rPr lang="nb-NO" sz="2000" b="0" dirty="0" err="1">
                <a:solidFill>
                  <a:srgbClr val="800000"/>
                </a:solidFill>
                <a:effectLst/>
                <a:latin typeface="Consolas" panose="020B0609020204030204" pitchFamily="49" charset="0"/>
              </a:rPr>
              <a:t>print</a:t>
            </a:r>
            <a:r>
              <a:rPr lang="nb-NO" sz="2000" b="0" dirty="0">
                <a:solidFill>
                  <a:srgbClr val="800000"/>
                </a:solidFill>
                <a:effectLst/>
                <a:latin typeface="Consolas" panose="020B0609020204030204" pitchFamily="49" charset="0"/>
              </a:rPr>
              <a:t>(</a:t>
            </a:r>
            <a:r>
              <a:rPr lang="nb-NO" sz="2000" b="0" dirty="0" err="1">
                <a:solidFill>
                  <a:srgbClr val="800000"/>
                </a:solidFill>
                <a:effectLst/>
                <a:latin typeface="Consolas" panose="020B0609020204030204" pitchFamily="49" charset="0"/>
              </a:rPr>
              <a:t>f"Hei</a:t>
            </a:r>
            <a:r>
              <a:rPr lang="nb-NO" sz="2000" b="0" dirty="0">
                <a:solidFill>
                  <a:srgbClr val="800000"/>
                </a:solidFill>
                <a:effectLst/>
                <a:latin typeface="Consolas" panose="020B0609020204030204" pitchFamily="49" charset="0"/>
              </a:rPr>
              <a:t>, {navn}!")`</a:t>
            </a:r>
            <a:endParaRPr lang="nb-NO" sz="2000" b="0" dirty="0">
              <a:solidFill>
                <a:srgbClr val="000000"/>
              </a:solidFill>
              <a:effectLst/>
              <a:latin typeface="Consolas" panose="020B0609020204030204" pitchFamily="49" charset="0"/>
            </a:endParaRPr>
          </a:p>
          <a:p>
            <a:endParaRPr lang="nb-NO" sz="2400" b="0" dirty="0">
              <a:solidFill>
                <a:srgbClr val="000000"/>
              </a:solidFill>
              <a:effectLst/>
              <a:latin typeface="Consolas" panose="020B0609020204030204" pitchFamily="49" charset="0"/>
            </a:endParaRPr>
          </a:p>
          <a:p>
            <a:r>
              <a:rPr lang="nb-NO" sz="2400" b="0" dirty="0">
                <a:solidFill>
                  <a:srgbClr val="000000"/>
                </a:solidFill>
                <a:effectLst/>
                <a:latin typeface="Consolas" panose="020B0609020204030204" pitchFamily="49" charset="0"/>
              </a:rPr>
              <a:t>Flere finnes, men brukes lite</a:t>
            </a:r>
          </a:p>
          <a:p>
            <a:pPr marL="0" indent="0">
              <a:buNone/>
            </a:pPr>
            <a:endParaRPr lang="nb-NO" b="1" dirty="0">
              <a:solidFill>
                <a:srgbClr val="000000"/>
              </a:solidFill>
              <a:effectLst/>
              <a:latin typeface="Consolas" panose="020B0609020204030204" pitchFamily="49" charset="0"/>
            </a:endParaRP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66458" y="2880360"/>
            <a:ext cx="5988201" cy="2624153"/>
          </a:xfrm>
          <a:prstGeom prst="rect">
            <a:avLst/>
          </a:prstGeom>
        </p:spPr>
      </p:pic>
    </p:spTree>
    <p:extLst>
      <p:ext uri="{BB962C8B-B14F-4D97-AF65-F5344CB8AC3E}">
        <p14:creationId xmlns:p14="http://schemas.microsoft.com/office/powerpoint/2010/main" val="412178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Skrive ut i Python (oppgaver)</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400" b="1" dirty="0">
                <a:solidFill>
                  <a:srgbClr val="000000"/>
                </a:solidFill>
                <a:latin typeface="Consolas" panose="020B0609020204030204" pitchFamily="49" charset="0"/>
              </a:rPr>
              <a:t>Oppgave:</a:t>
            </a:r>
          </a:p>
          <a:p>
            <a:pPr lvl="1"/>
            <a:r>
              <a:rPr lang="nb-NO" sz="2000" b="1" dirty="0">
                <a:solidFill>
                  <a:srgbClr val="000000"/>
                </a:solidFill>
                <a:effectLst/>
                <a:latin typeface="Consolas" panose="020B0609020204030204" pitchFamily="49" charset="0"/>
              </a:rPr>
              <a:t>Skri</a:t>
            </a:r>
            <a:r>
              <a:rPr lang="nb-NO" sz="2000" b="1" dirty="0">
                <a:solidFill>
                  <a:srgbClr val="000000"/>
                </a:solidFill>
                <a:latin typeface="Consolas" panose="020B0609020204030204" pitchFamily="49" charset="0"/>
              </a:rPr>
              <a:t>v ferdig programmet slik at det skriver ut ønsket «output»</a:t>
            </a:r>
            <a:endParaRPr lang="nb-NO" sz="2000" b="1" dirty="0">
              <a:solidFill>
                <a:srgbClr val="000000"/>
              </a:solidFill>
              <a:effectLst/>
              <a:latin typeface="Consolas" panose="020B0609020204030204" pitchFamily="49" charset="0"/>
            </a:endParaRPr>
          </a:p>
        </p:txBody>
      </p:sp>
      <p:pic>
        <p:nvPicPr>
          <p:cNvPr id="7" name="Bilde 6">
            <a:extLst>
              <a:ext uri="{FF2B5EF4-FFF2-40B4-BE49-F238E27FC236}">
                <a16:creationId xmlns:a16="http://schemas.microsoft.com/office/drawing/2014/main" id="{BDBFC416-7285-D854-36B3-3138CCA09B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42423" y="2578012"/>
            <a:ext cx="5208351" cy="3286026"/>
          </a:xfrm>
          <a:prstGeom prst="rect">
            <a:avLst/>
          </a:prstGeom>
        </p:spPr>
      </p:pic>
    </p:spTree>
    <p:extLst>
      <p:ext uri="{BB962C8B-B14F-4D97-AF65-F5344CB8AC3E}">
        <p14:creationId xmlns:p14="http://schemas.microsoft.com/office/powerpoint/2010/main" val="35813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Autofit/>
          </a:bodyPr>
          <a:lstStyle/>
          <a:p>
            <a:r>
              <a:rPr lang="nb-NO" sz="3200" dirty="0">
                <a:solidFill>
                  <a:srgbClr val="FFFFFF"/>
                </a:solidFill>
                <a:latin typeface="Consolas" panose="020B0609020204030204" pitchFamily="49" charset="0"/>
              </a:rPr>
              <a:t>Betingelser, boolske utrykk og presedens (teori)</a:t>
            </a:r>
          </a:p>
        </p:txBody>
      </p:sp>
      <p:pic>
        <p:nvPicPr>
          <p:cNvPr id="1026" name="Picture 2" descr="It's if statements all the way down my dudes : r/ProgrammerHumor">
            <a:extLst>
              <a:ext uri="{FF2B5EF4-FFF2-40B4-BE49-F238E27FC236}">
                <a16:creationId xmlns:a16="http://schemas.microsoft.com/office/drawing/2014/main" id="{AC370164-9B43-53C0-211A-AB31DB164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518" y="1814678"/>
            <a:ext cx="4632960" cy="474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1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Autofit/>
          </a:bodyPr>
          <a:lstStyle/>
          <a:p>
            <a:r>
              <a:rPr lang="nb-NO" sz="3200" dirty="0">
                <a:solidFill>
                  <a:srgbClr val="FFFFFF"/>
                </a:solidFill>
                <a:latin typeface="Consolas" panose="020B0609020204030204" pitchFamily="49" charset="0"/>
              </a:rPr>
              <a:t>Betingelser, boolske utrykk og presedens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1" y="1597432"/>
            <a:ext cx="5636650" cy="5091235"/>
          </a:xfrm>
        </p:spPr>
        <p:txBody>
          <a:bodyPr anchor="ctr">
            <a:normAutofit/>
          </a:bodyPr>
          <a:lstStyle/>
          <a:p>
            <a:r>
              <a:rPr lang="nb-NO" sz="2200" dirty="0">
                <a:solidFill>
                  <a:srgbClr val="000000"/>
                </a:solidFill>
                <a:latin typeface="Consolas" panose="020B0609020204030204" pitchFamily="49" charset="0"/>
              </a:rPr>
              <a:t>Vi kan bruke </a:t>
            </a:r>
            <a:r>
              <a:rPr lang="nb-NO" sz="2200" dirty="0">
                <a:solidFill>
                  <a:srgbClr val="FF0000"/>
                </a:solidFill>
                <a:latin typeface="Consolas" panose="020B0609020204030204" pitchFamily="49" charset="0"/>
              </a:rPr>
              <a:t>`</a:t>
            </a:r>
            <a:r>
              <a:rPr lang="nb-NO" sz="2200" dirty="0" err="1">
                <a:solidFill>
                  <a:srgbClr val="FF0000"/>
                </a:solidFill>
                <a:effectLst/>
                <a:latin typeface="Consolas" panose="020B0609020204030204" pitchFamily="49" charset="0"/>
              </a:rPr>
              <a:t>if</a:t>
            </a:r>
            <a:r>
              <a:rPr lang="nb-NO" sz="2200" dirty="0">
                <a:solidFill>
                  <a:srgbClr val="FF0000"/>
                </a:solidFill>
                <a:latin typeface="Consolas" panose="020B0609020204030204" pitchFamily="49" charset="0"/>
              </a:rPr>
              <a:t>`</a:t>
            </a:r>
            <a:r>
              <a:rPr lang="nb-NO" sz="2200" dirty="0">
                <a:solidFill>
                  <a:srgbClr val="000000"/>
                </a:solidFill>
                <a:effectLst/>
                <a:latin typeface="Consolas" panose="020B0609020204030204" pitchFamily="49" charset="0"/>
              </a:rPr>
              <a:t>, </a:t>
            </a:r>
            <a:r>
              <a:rPr lang="nb-NO" sz="2200" dirty="0">
                <a:solidFill>
                  <a:srgbClr val="FF0000"/>
                </a:solidFill>
                <a:effectLst/>
                <a:latin typeface="Consolas" panose="020B0609020204030204" pitchFamily="49" charset="0"/>
              </a:rPr>
              <a:t>`</a:t>
            </a:r>
            <a:r>
              <a:rPr lang="nb-NO" sz="2200" dirty="0" err="1">
                <a:solidFill>
                  <a:srgbClr val="FF0000"/>
                </a:solidFill>
                <a:effectLst/>
                <a:latin typeface="Consolas" panose="020B0609020204030204" pitchFamily="49" charset="0"/>
              </a:rPr>
              <a:t>elif</a:t>
            </a:r>
            <a:r>
              <a:rPr lang="nb-NO" sz="2200" dirty="0">
                <a:solidFill>
                  <a:srgbClr val="FF0000"/>
                </a:solidFill>
                <a:effectLst/>
                <a:latin typeface="Consolas" panose="020B0609020204030204" pitchFamily="49" charset="0"/>
              </a:rPr>
              <a:t>`</a:t>
            </a:r>
            <a:r>
              <a:rPr lang="nb-NO" sz="2200" dirty="0">
                <a:solidFill>
                  <a:srgbClr val="000000"/>
                </a:solidFill>
                <a:effectLst/>
                <a:latin typeface="Consolas" panose="020B0609020204030204" pitchFamily="49" charset="0"/>
              </a:rPr>
              <a:t> </a:t>
            </a:r>
            <a:r>
              <a:rPr lang="nb-NO" sz="2200" dirty="0">
                <a:solidFill>
                  <a:srgbClr val="000000"/>
                </a:solidFill>
                <a:latin typeface="Consolas" panose="020B0609020204030204" pitchFamily="49" charset="0"/>
              </a:rPr>
              <a:t>og</a:t>
            </a:r>
            <a:r>
              <a:rPr lang="nb-NO" sz="2200" dirty="0">
                <a:solidFill>
                  <a:srgbClr val="000000"/>
                </a:solidFill>
                <a:effectLst/>
                <a:latin typeface="Consolas" panose="020B0609020204030204" pitchFamily="49" charset="0"/>
              </a:rPr>
              <a:t> </a:t>
            </a:r>
            <a:r>
              <a:rPr lang="nb-NO" sz="2200" dirty="0">
                <a:solidFill>
                  <a:srgbClr val="FF0000"/>
                </a:solidFill>
                <a:effectLst/>
                <a:latin typeface="Consolas" panose="020B0609020204030204" pitchFamily="49" charset="0"/>
              </a:rPr>
              <a:t>`</a:t>
            </a:r>
            <a:r>
              <a:rPr lang="nb-NO" sz="2200" dirty="0" err="1">
                <a:solidFill>
                  <a:srgbClr val="FF0000"/>
                </a:solidFill>
                <a:effectLst/>
                <a:latin typeface="Consolas" panose="020B0609020204030204" pitchFamily="49" charset="0"/>
              </a:rPr>
              <a:t>else</a:t>
            </a:r>
            <a:r>
              <a:rPr lang="nb-NO" sz="2200" dirty="0">
                <a:solidFill>
                  <a:srgbClr val="FF0000"/>
                </a:solidFill>
                <a:effectLst/>
                <a:latin typeface="Consolas" panose="020B0609020204030204" pitchFamily="49" charset="0"/>
              </a:rPr>
              <a:t>`</a:t>
            </a:r>
            <a:r>
              <a:rPr lang="nb-NO" sz="2200" dirty="0">
                <a:solidFill>
                  <a:srgbClr val="000000"/>
                </a:solidFill>
                <a:effectLst/>
                <a:latin typeface="Consolas" panose="020B0609020204030204" pitchFamily="49" charset="0"/>
              </a:rPr>
              <a:t> for å kontrollere programflyt.</a:t>
            </a:r>
          </a:p>
          <a:p>
            <a:r>
              <a:rPr lang="nb-NO" sz="2200" dirty="0">
                <a:solidFill>
                  <a:srgbClr val="000000"/>
                </a:solidFill>
                <a:effectLst/>
                <a:latin typeface="Consolas" panose="020B0609020204030204" pitchFamily="49" charset="0"/>
              </a:rPr>
              <a:t>Boolske operatører:</a:t>
            </a:r>
          </a:p>
          <a:p>
            <a:pPr lvl="1"/>
            <a:r>
              <a:rPr lang="nb-NO" sz="2000" dirty="0">
                <a:solidFill>
                  <a:srgbClr val="FF0000"/>
                </a:solidFill>
                <a:effectLst/>
                <a:latin typeface="Consolas" panose="020B0609020204030204" pitchFamily="49" charset="0"/>
              </a:rPr>
              <a:t>`and`</a:t>
            </a:r>
            <a:r>
              <a:rPr lang="nb-NO" sz="2000" dirty="0">
                <a:solidFill>
                  <a:srgbClr val="000000"/>
                </a:solidFill>
                <a:effectLst/>
                <a:latin typeface="Consolas" panose="020B0609020204030204" pitchFamily="49" charset="0"/>
              </a:rPr>
              <a:t>, </a:t>
            </a:r>
            <a:r>
              <a:rPr lang="nb-NO" sz="2000" dirty="0">
                <a:solidFill>
                  <a:srgbClr val="FF0000"/>
                </a:solidFill>
                <a:effectLst/>
                <a:latin typeface="Consolas" panose="020B0609020204030204" pitchFamily="49" charset="0"/>
              </a:rPr>
              <a:t>`or`</a:t>
            </a:r>
            <a:r>
              <a:rPr lang="nb-NO" sz="2000" dirty="0">
                <a:solidFill>
                  <a:srgbClr val="000000"/>
                </a:solidFill>
                <a:effectLst/>
                <a:latin typeface="Consolas" panose="020B0609020204030204" pitchFamily="49" charset="0"/>
              </a:rPr>
              <a:t> og </a:t>
            </a:r>
            <a:r>
              <a:rPr lang="nb-NO" sz="2000" dirty="0">
                <a:solidFill>
                  <a:srgbClr val="FF0000"/>
                </a:solidFill>
                <a:effectLst/>
                <a:latin typeface="Consolas" panose="020B0609020204030204" pitchFamily="49" charset="0"/>
              </a:rPr>
              <a:t>`not`</a:t>
            </a:r>
            <a:r>
              <a:rPr lang="nb-NO" sz="2000" dirty="0">
                <a:solidFill>
                  <a:srgbClr val="000000"/>
                </a:solidFill>
                <a:effectLst/>
                <a:latin typeface="Consolas" panose="020B0609020204030204" pitchFamily="49" charset="0"/>
              </a:rPr>
              <a:t>.</a:t>
            </a:r>
          </a:p>
          <a:p>
            <a:r>
              <a:rPr lang="nb-NO" sz="2200" dirty="0">
                <a:solidFill>
                  <a:srgbClr val="000000"/>
                </a:solidFill>
                <a:effectLst/>
                <a:latin typeface="Consolas" panose="020B0609020204030204" pitchFamily="49" charset="0"/>
              </a:rPr>
              <a:t>Sammenligningsoperatorer:</a:t>
            </a:r>
          </a:p>
          <a:p>
            <a:pPr lvl="1"/>
            <a:r>
              <a:rPr lang="nb-NO" sz="2000" dirty="0">
                <a:solidFill>
                  <a:srgbClr val="FF0000"/>
                </a:solidFill>
                <a:latin typeface="Consolas" panose="020B0609020204030204" pitchFamily="49" charset="0"/>
              </a:rPr>
              <a:t>`</a:t>
            </a:r>
            <a:r>
              <a:rPr lang="nb-NO" sz="2000" dirty="0">
                <a:solidFill>
                  <a:srgbClr val="FF0000"/>
                </a:solidFill>
                <a:effectLst/>
                <a:latin typeface="Consolas" panose="020B0609020204030204" pitchFamily="49" charset="0"/>
              </a:rPr>
              <a:t>==</a:t>
            </a:r>
            <a:r>
              <a:rPr lang="nb-NO" sz="2000" dirty="0">
                <a:solidFill>
                  <a:srgbClr val="FF0000"/>
                </a:solidFill>
                <a:latin typeface="Consolas" panose="020B0609020204030204" pitchFamily="49" charset="0"/>
              </a:rPr>
              <a:t>`</a:t>
            </a:r>
            <a:r>
              <a:rPr lang="nb-NO" sz="2000" dirty="0">
                <a:solidFill>
                  <a:srgbClr val="000000"/>
                </a:solidFill>
                <a:latin typeface="Consolas" panose="020B0609020204030204" pitchFamily="49" charset="0"/>
              </a:rPr>
              <a:t>, </a:t>
            </a:r>
            <a:r>
              <a:rPr lang="nb-NO" sz="2000" dirty="0">
                <a:solidFill>
                  <a:srgbClr val="FF0000"/>
                </a:solidFill>
                <a:latin typeface="Consolas" panose="020B0609020204030204" pitchFamily="49" charset="0"/>
              </a:rPr>
              <a:t>`</a:t>
            </a:r>
            <a:r>
              <a:rPr lang="nb-NO" sz="2000" dirty="0">
                <a:solidFill>
                  <a:srgbClr val="FF0000"/>
                </a:solidFill>
                <a:effectLst/>
                <a:latin typeface="Consolas" panose="020B0609020204030204" pitchFamily="49" charset="0"/>
              </a:rPr>
              <a:t>!=</a:t>
            </a:r>
            <a:r>
              <a:rPr lang="nb-NO" sz="2000" dirty="0">
                <a:solidFill>
                  <a:srgbClr val="FF0000"/>
                </a:solidFill>
                <a:latin typeface="Consolas" panose="020B0609020204030204" pitchFamily="49" charset="0"/>
              </a:rPr>
              <a:t>`</a:t>
            </a:r>
            <a:r>
              <a:rPr lang="nb-NO" sz="2000" dirty="0">
                <a:solidFill>
                  <a:srgbClr val="000000"/>
                </a:solidFill>
                <a:effectLst/>
                <a:latin typeface="Consolas" panose="020B0609020204030204" pitchFamily="49" charset="0"/>
              </a:rPr>
              <a:t>, </a:t>
            </a:r>
            <a:r>
              <a:rPr lang="nb-NO" sz="2000" dirty="0">
                <a:solidFill>
                  <a:srgbClr val="FF0000"/>
                </a:solidFill>
                <a:effectLst/>
                <a:latin typeface="Consolas" panose="020B0609020204030204" pitchFamily="49" charset="0"/>
              </a:rPr>
              <a:t>`&lt;`</a:t>
            </a:r>
            <a:r>
              <a:rPr lang="nb-NO" sz="2000" dirty="0">
                <a:solidFill>
                  <a:srgbClr val="000000"/>
                </a:solidFill>
                <a:effectLst/>
                <a:latin typeface="Consolas" panose="020B0609020204030204" pitchFamily="49" charset="0"/>
              </a:rPr>
              <a:t>, </a:t>
            </a:r>
            <a:r>
              <a:rPr lang="nb-NO" sz="2000" dirty="0">
                <a:solidFill>
                  <a:srgbClr val="FF0000"/>
                </a:solidFill>
                <a:effectLst/>
                <a:latin typeface="Consolas" panose="020B0609020204030204" pitchFamily="49" charset="0"/>
              </a:rPr>
              <a:t>`&gt;`</a:t>
            </a:r>
            <a:r>
              <a:rPr lang="nb-NO" sz="2000" dirty="0">
                <a:solidFill>
                  <a:srgbClr val="000000"/>
                </a:solidFill>
                <a:effectLst/>
                <a:latin typeface="Consolas" panose="020B0609020204030204" pitchFamily="49" charset="0"/>
              </a:rPr>
              <a:t>, </a:t>
            </a:r>
            <a:r>
              <a:rPr lang="nb-NO" sz="2000" dirty="0">
                <a:solidFill>
                  <a:srgbClr val="FF0000"/>
                </a:solidFill>
                <a:effectLst/>
                <a:latin typeface="Consolas" panose="020B0609020204030204" pitchFamily="49" charset="0"/>
              </a:rPr>
              <a:t>`&lt;=`</a:t>
            </a:r>
            <a:r>
              <a:rPr lang="nb-NO" sz="2000" dirty="0">
                <a:solidFill>
                  <a:srgbClr val="000000"/>
                </a:solidFill>
                <a:latin typeface="Consolas" panose="020B0609020204030204" pitchFamily="49" charset="0"/>
              </a:rPr>
              <a:t>,</a:t>
            </a:r>
            <a:r>
              <a:rPr lang="nb-NO" sz="2000" dirty="0">
                <a:solidFill>
                  <a:srgbClr val="000000"/>
                </a:solidFill>
                <a:effectLst/>
                <a:latin typeface="Consolas" panose="020B0609020204030204" pitchFamily="49" charset="0"/>
              </a:rPr>
              <a:t> </a:t>
            </a:r>
            <a:r>
              <a:rPr lang="nb-NO" sz="2000" dirty="0">
                <a:solidFill>
                  <a:srgbClr val="FF0000"/>
                </a:solidFill>
                <a:effectLst/>
                <a:latin typeface="Consolas" panose="020B0609020204030204" pitchFamily="49" charset="0"/>
              </a:rPr>
              <a:t>`&gt;=` </a:t>
            </a:r>
            <a:r>
              <a:rPr lang="nb-NO" sz="2000" dirty="0">
                <a:effectLst/>
                <a:latin typeface="Consolas" panose="020B0609020204030204" pitchFamily="49" charset="0"/>
              </a:rPr>
              <a:t>og</a:t>
            </a:r>
            <a:r>
              <a:rPr lang="nb-NO" sz="2000" dirty="0">
                <a:solidFill>
                  <a:srgbClr val="FF0000"/>
                </a:solidFill>
                <a:effectLst/>
                <a:latin typeface="Consolas" panose="020B0609020204030204" pitchFamily="49" charset="0"/>
              </a:rPr>
              <a:t> `is`</a:t>
            </a:r>
            <a:r>
              <a:rPr lang="nb-NO" sz="2000" dirty="0">
                <a:solidFill>
                  <a:srgbClr val="000000"/>
                </a:solidFill>
                <a:effectLst/>
                <a:latin typeface="Consolas" panose="020B0609020204030204" pitchFamily="49" charset="0"/>
              </a:rPr>
              <a:t>.</a:t>
            </a:r>
          </a:p>
          <a:p>
            <a:r>
              <a:rPr lang="nb-NO" sz="2200" dirty="0">
                <a:solidFill>
                  <a:srgbClr val="000000"/>
                </a:solidFill>
                <a:effectLst/>
                <a:latin typeface="Consolas" panose="020B0609020204030204" pitchFamily="49" charset="0"/>
              </a:rPr>
              <a:t>Presedens:</a:t>
            </a:r>
          </a:p>
          <a:p>
            <a:pPr lvl="1"/>
            <a:r>
              <a:rPr lang="nb-NO" sz="2000" dirty="0">
                <a:solidFill>
                  <a:srgbClr val="FF0000"/>
                </a:solidFill>
                <a:effectLst/>
                <a:latin typeface="Consolas" panose="020B0609020204030204" pitchFamily="49" charset="0"/>
              </a:rPr>
              <a:t>`not`</a:t>
            </a:r>
            <a:r>
              <a:rPr lang="nb-NO" sz="2000" dirty="0">
                <a:solidFill>
                  <a:srgbClr val="000000"/>
                </a:solidFill>
                <a:effectLst/>
                <a:latin typeface="Consolas" panose="020B0609020204030204" pitchFamily="49" charset="0"/>
              </a:rPr>
              <a:t> har høyest presedens.</a:t>
            </a:r>
          </a:p>
          <a:p>
            <a:pPr lvl="1"/>
            <a:r>
              <a:rPr lang="nb-NO" sz="2000" dirty="0">
                <a:solidFill>
                  <a:srgbClr val="FF0000"/>
                </a:solidFill>
                <a:latin typeface="Consolas" panose="020B0609020204030204" pitchFamily="49" charset="0"/>
              </a:rPr>
              <a:t>`</a:t>
            </a:r>
            <a:r>
              <a:rPr lang="nb-NO" sz="2000" dirty="0">
                <a:solidFill>
                  <a:srgbClr val="FF0000"/>
                </a:solidFill>
                <a:effectLst/>
                <a:latin typeface="Consolas" panose="020B0609020204030204" pitchFamily="49" charset="0"/>
              </a:rPr>
              <a:t>and</a:t>
            </a:r>
            <a:r>
              <a:rPr lang="nb-NO" sz="2000" dirty="0">
                <a:solidFill>
                  <a:srgbClr val="FF0000"/>
                </a:solidFill>
                <a:latin typeface="Consolas" panose="020B0609020204030204" pitchFamily="49" charset="0"/>
              </a:rPr>
              <a:t>`</a:t>
            </a:r>
            <a:r>
              <a:rPr lang="nb-NO" sz="2000" dirty="0">
                <a:solidFill>
                  <a:srgbClr val="000000"/>
                </a:solidFill>
                <a:latin typeface="Consolas" panose="020B0609020204030204" pitchFamily="49" charset="0"/>
              </a:rPr>
              <a:t> </a:t>
            </a:r>
            <a:r>
              <a:rPr lang="nb-NO" sz="2000" dirty="0">
                <a:solidFill>
                  <a:srgbClr val="000000"/>
                </a:solidFill>
                <a:effectLst/>
                <a:latin typeface="Consolas" panose="020B0609020204030204" pitchFamily="49" charset="0"/>
              </a:rPr>
              <a:t>evalueres før </a:t>
            </a:r>
            <a:r>
              <a:rPr lang="nb-NO" sz="2000" dirty="0">
                <a:solidFill>
                  <a:srgbClr val="FF0000"/>
                </a:solidFill>
                <a:effectLst/>
                <a:latin typeface="Consolas" panose="020B0609020204030204" pitchFamily="49" charset="0"/>
              </a:rPr>
              <a:t>`or`</a:t>
            </a:r>
            <a:r>
              <a:rPr lang="nb-NO" sz="2000" dirty="0">
                <a:solidFill>
                  <a:srgbClr val="000000"/>
                </a:solidFill>
                <a:effectLst/>
                <a:latin typeface="Consolas" panose="020B0609020204030204" pitchFamily="49" charset="0"/>
              </a:rPr>
              <a:t>.</a:t>
            </a:r>
          </a:p>
          <a:p>
            <a:pPr lvl="1"/>
            <a:r>
              <a:rPr lang="nb-NO" sz="2000" dirty="0" err="1">
                <a:solidFill>
                  <a:srgbClr val="000000"/>
                </a:solidFill>
                <a:effectLst/>
                <a:latin typeface="Consolas" panose="020B0609020204030204" pitchFamily="49" charset="0"/>
              </a:rPr>
              <a:t>Paranteser</a:t>
            </a:r>
            <a:r>
              <a:rPr lang="nb-NO" sz="2000" dirty="0">
                <a:solidFill>
                  <a:srgbClr val="000000"/>
                </a:solidFill>
                <a:effectLst/>
                <a:latin typeface="Consolas" panose="020B0609020204030204" pitchFamily="49" charset="0"/>
              </a:rPr>
              <a:t> </a:t>
            </a:r>
            <a:r>
              <a:rPr lang="nb-NO" sz="2000" dirty="0">
                <a:solidFill>
                  <a:srgbClr val="FF0000"/>
                </a:solidFill>
                <a:effectLst/>
                <a:latin typeface="Consolas" panose="020B0609020204030204" pitchFamily="49" charset="0"/>
              </a:rPr>
              <a:t>`()`</a:t>
            </a:r>
            <a:r>
              <a:rPr lang="nb-NO" sz="2000" dirty="0">
                <a:solidFill>
                  <a:srgbClr val="000000"/>
                </a:solidFill>
                <a:effectLst/>
                <a:latin typeface="Consolas" panose="020B0609020204030204" pitchFamily="49" charset="0"/>
              </a:rPr>
              <a:t> brukes for å gruppere uttrykk og overstyre presedens.</a:t>
            </a:r>
            <a:endParaRPr lang="nb-NO" sz="1400" dirty="0">
              <a:solidFill>
                <a:srgbClr val="000000"/>
              </a:solidFill>
              <a:effectLst/>
              <a:latin typeface="Consolas" panose="020B0609020204030204" pitchFamily="49" charset="0"/>
            </a:endParaRPr>
          </a:p>
        </p:txBody>
      </p:sp>
      <p:pic>
        <p:nvPicPr>
          <p:cNvPr id="11" name="Bilde 10">
            <a:extLst>
              <a:ext uri="{FF2B5EF4-FFF2-40B4-BE49-F238E27FC236}">
                <a16:creationId xmlns:a16="http://schemas.microsoft.com/office/drawing/2014/main" id="{88B0A574-EBCD-445E-A479-518B68F9445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49439" y="1691640"/>
            <a:ext cx="4235223" cy="4889117"/>
          </a:xfrm>
          <a:prstGeom prst="rect">
            <a:avLst/>
          </a:prstGeom>
        </p:spPr>
      </p:pic>
    </p:spTree>
    <p:extLst>
      <p:ext uri="{BB962C8B-B14F-4D97-AF65-F5344CB8AC3E}">
        <p14:creationId xmlns:p14="http://schemas.microsoft.com/office/powerpoint/2010/main" val="183326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Lister i Python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400" b="1" dirty="0">
                <a:solidFill>
                  <a:srgbClr val="000000"/>
                </a:solidFill>
                <a:effectLst/>
                <a:latin typeface="Consolas" panose="020B0609020204030204" pitchFamily="49" charset="0"/>
              </a:rPr>
              <a:t>Indeks:</a:t>
            </a:r>
          </a:p>
          <a:p>
            <a:pPr lvl="1"/>
            <a:r>
              <a:rPr lang="nb-NO" sz="2000" b="0" dirty="0">
                <a:solidFill>
                  <a:srgbClr val="800000"/>
                </a:solidFill>
                <a:effectLst/>
                <a:latin typeface="Consolas" panose="020B0609020204030204" pitchFamily="49" charset="0"/>
              </a:rPr>
              <a:t>`list[</a:t>
            </a:r>
            <a:r>
              <a:rPr lang="nb-NO" sz="1800" b="0" dirty="0" err="1">
                <a:solidFill>
                  <a:srgbClr val="800000"/>
                </a:solidFill>
                <a:effectLst/>
                <a:latin typeface="Consolas" panose="020B0609020204030204" pitchFamily="49" charset="0"/>
              </a:rPr>
              <a:t>index</a:t>
            </a:r>
            <a:r>
              <a:rPr lang="nb-NO" sz="2000" b="0" dirty="0">
                <a:solidFill>
                  <a:srgbClr val="800000"/>
                </a:solidFill>
                <a:effectLst/>
                <a:latin typeface="Consolas" panose="020B0609020204030204" pitchFamily="49" charset="0"/>
              </a:rPr>
              <a:t>]`</a:t>
            </a:r>
          </a:p>
          <a:p>
            <a:pPr lvl="2"/>
            <a:r>
              <a:rPr lang="nb-NO" sz="1050" dirty="0">
                <a:solidFill>
                  <a:srgbClr val="000000"/>
                </a:solidFill>
                <a:latin typeface="Consolas" panose="020B0609020204030204" pitchFamily="49" charset="0"/>
              </a:rPr>
              <a:t>Henter ut verdien på plasseringen</a:t>
            </a:r>
            <a:endParaRPr lang="nb-NO" sz="1050" dirty="0">
              <a:solidFill>
                <a:srgbClr val="000000"/>
              </a:solidFill>
              <a:effectLst/>
              <a:latin typeface="Consolas" panose="020B0609020204030204" pitchFamily="49" charset="0"/>
            </a:endParaRPr>
          </a:p>
          <a:p>
            <a:r>
              <a:rPr lang="nb-NO" sz="2400" b="1" dirty="0">
                <a:solidFill>
                  <a:srgbClr val="000000"/>
                </a:solidFill>
                <a:effectLst/>
                <a:latin typeface="Consolas" panose="020B0609020204030204" pitchFamily="49" charset="0"/>
              </a:rPr>
              <a:t>Listemetoder</a:t>
            </a:r>
          </a:p>
          <a:p>
            <a:pPr lvl="1"/>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append</a:t>
            </a:r>
            <a:r>
              <a:rPr lang="nb-NO" sz="1800" b="0" dirty="0">
                <a:solidFill>
                  <a:srgbClr val="800000"/>
                </a:solidFill>
                <a:effectLst/>
                <a:latin typeface="Consolas" panose="020B0609020204030204" pitchFamily="49" charset="0"/>
              </a:rPr>
              <a:t>(element)`</a:t>
            </a:r>
          </a:p>
          <a:p>
            <a:pPr lvl="2"/>
            <a:r>
              <a:rPr lang="nb-NO" sz="1050" b="0" dirty="0">
                <a:solidFill>
                  <a:srgbClr val="000000"/>
                </a:solidFill>
                <a:effectLst/>
                <a:latin typeface="Consolas" panose="020B0609020204030204" pitchFamily="49" charset="0"/>
              </a:rPr>
              <a:t>Legger til et element på slutten av listen</a:t>
            </a:r>
          </a:p>
          <a:p>
            <a:pPr lvl="1"/>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extend</a:t>
            </a:r>
            <a:r>
              <a:rPr lang="nb-NO" sz="1800" b="0" dirty="0">
                <a:solidFill>
                  <a:srgbClr val="800000"/>
                </a:solidFill>
                <a:effectLst/>
                <a:latin typeface="Consolas" panose="020B0609020204030204" pitchFamily="49" charset="0"/>
              </a:rPr>
              <a:t>(list2)`</a:t>
            </a:r>
            <a:endParaRPr lang="nb-NO" sz="1800" dirty="0">
              <a:solidFill>
                <a:srgbClr val="000000"/>
              </a:solidFill>
              <a:latin typeface="Consolas" panose="020B0609020204030204" pitchFamily="49" charset="0"/>
            </a:endParaRPr>
          </a:p>
          <a:p>
            <a:pPr lvl="2"/>
            <a:r>
              <a:rPr lang="nb-NO" sz="1050" b="0" dirty="0">
                <a:solidFill>
                  <a:srgbClr val="000000"/>
                </a:solidFill>
                <a:effectLst/>
                <a:latin typeface="Consolas" panose="020B0609020204030204" pitchFamily="49" charset="0"/>
              </a:rPr>
              <a:t>Utvider listen med flere elementer</a:t>
            </a:r>
          </a:p>
          <a:p>
            <a:pPr lvl="1"/>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insert</a:t>
            </a:r>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index</a:t>
            </a:r>
            <a:r>
              <a:rPr lang="nb-NO" sz="1800" b="0" dirty="0">
                <a:solidFill>
                  <a:srgbClr val="800000"/>
                </a:solidFill>
                <a:effectLst/>
                <a:latin typeface="Consolas" panose="020B0609020204030204" pitchFamily="49" charset="0"/>
              </a:rPr>
              <a:t>, element)`</a:t>
            </a:r>
            <a:endParaRPr lang="nb-NO" sz="1800" dirty="0">
              <a:solidFill>
                <a:srgbClr val="000000"/>
              </a:solidFill>
              <a:latin typeface="Consolas" panose="020B0609020204030204" pitchFamily="49" charset="0"/>
            </a:endParaRPr>
          </a:p>
          <a:p>
            <a:pPr lvl="2"/>
            <a:r>
              <a:rPr lang="nb-NO" sz="1050" b="0" dirty="0">
                <a:solidFill>
                  <a:srgbClr val="000000"/>
                </a:solidFill>
                <a:effectLst/>
                <a:latin typeface="Consolas" panose="020B0609020204030204" pitchFamily="49" charset="0"/>
              </a:rPr>
              <a:t>Setter inn et element på spesifisert indeks</a:t>
            </a:r>
          </a:p>
          <a:p>
            <a:pPr lvl="1"/>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remove</a:t>
            </a:r>
            <a:r>
              <a:rPr lang="nb-NO" sz="1800" b="0" dirty="0">
                <a:solidFill>
                  <a:srgbClr val="800000"/>
                </a:solidFill>
                <a:effectLst/>
                <a:latin typeface="Consolas" panose="020B0609020204030204" pitchFamily="49" charset="0"/>
              </a:rPr>
              <a:t>(element)`</a:t>
            </a:r>
            <a:endParaRPr lang="nb-NO" sz="1800" dirty="0">
              <a:solidFill>
                <a:srgbClr val="000000"/>
              </a:solidFill>
              <a:latin typeface="Consolas" panose="020B0609020204030204" pitchFamily="49" charset="0"/>
            </a:endParaRPr>
          </a:p>
          <a:p>
            <a:pPr lvl="2"/>
            <a:r>
              <a:rPr lang="nb-NO" sz="1050" b="0" dirty="0">
                <a:solidFill>
                  <a:srgbClr val="000000"/>
                </a:solidFill>
                <a:effectLst/>
                <a:latin typeface="Consolas" panose="020B0609020204030204" pitchFamily="49" charset="0"/>
              </a:rPr>
              <a:t>Fjerner første forekomst av et element</a:t>
            </a:r>
          </a:p>
          <a:p>
            <a:pPr lvl="1"/>
            <a:r>
              <a:rPr lang="nb-NO" sz="1800" b="0" dirty="0">
                <a:solidFill>
                  <a:srgbClr val="800000"/>
                </a:solidFill>
                <a:effectLst/>
                <a:latin typeface="Consolas" panose="020B0609020204030204" pitchFamily="49" charset="0"/>
              </a:rPr>
              <a:t>`pop(</a:t>
            </a:r>
            <a:r>
              <a:rPr lang="nb-NO" sz="1800" b="0" dirty="0" err="1">
                <a:solidFill>
                  <a:srgbClr val="800000"/>
                </a:solidFill>
                <a:effectLst/>
                <a:latin typeface="Consolas" panose="020B0609020204030204" pitchFamily="49" charset="0"/>
              </a:rPr>
              <a:t>index</a:t>
            </a:r>
            <a:r>
              <a:rPr lang="nb-NO" sz="1800" b="0" dirty="0">
                <a:solidFill>
                  <a:srgbClr val="800000"/>
                </a:solidFill>
                <a:effectLst/>
                <a:latin typeface="Consolas" panose="020B0609020204030204" pitchFamily="49" charset="0"/>
              </a:rPr>
              <a:t>)`</a:t>
            </a:r>
            <a:endParaRPr lang="nb-NO" sz="1800" dirty="0">
              <a:solidFill>
                <a:srgbClr val="000000"/>
              </a:solidFill>
              <a:latin typeface="Consolas" panose="020B0609020204030204" pitchFamily="49" charset="0"/>
            </a:endParaRPr>
          </a:p>
          <a:p>
            <a:pPr lvl="2"/>
            <a:r>
              <a:rPr lang="nb-NO" sz="1050" b="0" dirty="0">
                <a:solidFill>
                  <a:srgbClr val="000000"/>
                </a:solidFill>
                <a:effectLst/>
                <a:latin typeface="Consolas" panose="020B0609020204030204" pitchFamily="49" charset="0"/>
              </a:rPr>
              <a:t>Fjerner og returnerer element på indeks</a:t>
            </a:r>
          </a:p>
          <a:p>
            <a:pPr lvl="1"/>
            <a:r>
              <a:rPr lang="nb-NO" sz="1800" b="0" dirty="0">
                <a:solidFill>
                  <a:srgbClr val="800000"/>
                </a:solidFill>
                <a:effectLst/>
                <a:latin typeface="Consolas" panose="020B0609020204030204" pitchFamily="49" charset="0"/>
              </a:rPr>
              <a:t>`sort()`</a:t>
            </a:r>
            <a:endParaRPr lang="nb-NO" sz="1800" dirty="0">
              <a:solidFill>
                <a:srgbClr val="000000"/>
              </a:solidFill>
              <a:latin typeface="Consolas" panose="020B0609020204030204" pitchFamily="49" charset="0"/>
            </a:endParaRPr>
          </a:p>
          <a:p>
            <a:pPr lvl="2"/>
            <a:r>
              <a:rPr lang="nb-NO" sz="1050" b="0" dirty="0">
                <a:solidFill>
                  <a:srgbClr val="000000"/>
                </a:solidFill>
                <a:effectLst/>
                <a:latin typeface="Consolas" panose="020B0609020204030204" pitchFamily="49" charset="0"/>
              </a:rPr>
              <a:t>Sorterer listen på stedet</a:t>
            </a:r>
          </a:p>
          <a:p>
            <a:pPr lvl="1"/>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reverse</a:t>
            </a:r>
            <a:r>
              <a:rPr lang="nb-NO" sz="1800" b="0" dirty="0">
                <a:solidFill>
                  <a:srgbClr val="800000"/>
                </a:solidFill>
                <a:effectLst/>
                <a:latin typeface="Consolas" panose="020B0609020204030204" pitchFamily="49" charset="0"/>
              </a:rPr>
              <a:t>()`</a:t>
            </a:r>
            <a:endParaRPr lang="nb-NO" sz="1800" dirty="0">
              <a:solidFill>
                <a:srgbClr val="000000"/>
              </a:solidFill>
              <a:latin typeface="Consolas" panose="020B0609020204030204" pitchFamily="49" charset="0"/>
            </a:endParaRPr>
          </a:p>
          <a:p>
            <a:pPr lvl="2"/>
            <a:r>
              <a:rPr lang="nb-NO" sz="1050" b="0" dirty="0">
                <a:solidFill>
                  <a:srgbClr val="000000"/>
                </a:solidFill>
                <a:effectLst/>
                <a:latin typeface="Consolas" panose="020B0609020204030204" pitchFamily="49" charset="0"/>
              </a:rPr>
              <a:t>Reverserer listen</a:t>
            </a: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5673" y="1949224"/>
            <a:ext cx="5191627" cy="4531289"/>
          </a:xfrm>
          <a:prstGeom prst="rect">
            <a:avLst/>
          </a:prstGeom>
        </p:spPr>
      </p:pic>
    </p:spTree>
    <p:extLst>
      <p:ext uri="{BB962C8B-B14F-4D97-AF65-F5344CB8AC3E}">
        <p14:creationId xmlns:p14="http://schemas.microsoft.com/office/powerpoint/2010/main" val="130936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Lister i Python (oppgaver)</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400" b="1" dirty="0">
                <a:solidFill>
                  <a:srgbClr val="000000"/>
                </a:solidFill>
                <a:latin typeface="Consolas" panose="020B0609020204030204" pitchFamily="49" charset="0"/>
              </a:rPr>
              <a:t>Oppgave:</a:t>
            </a:r>
          </a:p>
          <a:p>
            <a:pPr lvl="1"/>
            <a:r>
              <a:rPr lang="nb-NO" sz="2000" b="1">
                <a:solidFill>
                  <a:srgbClr val="000000"/>
                </a:solidFill>
                <a:latin typeface="Consolas" panose="020B0609020204030204" pitchFamily="49" charset="0"/>
              </a:rPr>
              <a:t>Skrives det ut </a:t>
            </a:r>
            <a:r>
              <a:rPr lang="nb-NO" sz="2000" b="1" dirty="0">
                <a:solidFill>
                  <a:srgbClr val="000000"/>
                </a:solidFill>
                <a:latin typeface="Consolas" panose="020B0609020204030204" pitchFamily="49" charset="0"/>
              </a:rPr>
              <a:t>True eller False her?</a:t>
            </a:r>
          </a:p>
        </p:txBody>
      </p:sp>
      <p:pic>
        <p:nvPicPr>
          <p:cNvPr id="7" name="Bilde 6">
            <a:extLst>
              <a:ext uri="{FF2B5EF4-FFF2-40B4-BE49-F238E27FC236}">
                <a16:creationId xmlns:a16="http://schemas.microsoft.com/office/drawing/2014/main" id="{BDBFC416-7285-D854-36B3-3138CCA09B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60549" y="3220633"/>
            <a:ext cx="5372100" cy="2000782"/>
          </a:xfrm>
          <a:prstGeom prst="rect">
            <a:avLst/>
          </a:prstGeom>
        </p:spPr>
      </p:pic>
    </p:spTree>
    <p:extLst>
      <p:ext uri="{BB962C8B-B14F-4D97-AF65-F5344CB8AC3E}">
        <p14:creationId xmlns:p14="http://schemas.microsoft.com/office/powerpoint/2010/main" val="220049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Løkker i Python (teori del 1)</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000" b="1" dirty="0">
                <a:solidFill>
                  <a:srgbClr val="000000"/>
                </a:solidFill>
                <a:effectLst/>
                <a:latin typeface="Consolas" panose="020B0609020204030204" pitchFamily="49" charset="0"/>
              </a:rPr>
              <a:t>Iterative for-løkker:</a:t>
            </a:r>
          </a:p>
          <a:p>
            <a:pPr lvl="1"/>
            <a:r>
              <a:rPr lang="nb-NO" sz="1600" b="0" dirty="0">
                <a:solidFill>
                  <a:srgbClr val="800000"/>
                </a:solidFill>
                <a:effectLst/>
                <a:latin typeface="Consolas" panose="020B0609020204030204" pitchFamily="49" charset="0"/>
              </a:rPr>
              <a:t>`for element in liste:`</a:t>
            </a:r>
            <a:endParaRPr lang="nb-NO" sz="1600" dirty="0">
              <a:solidFill>
                <a:srgbClr val="000000"/>
              </a:solidFill>
              <a:latin typeface="Consolas" panose="020B0609020204030204" pitchFamily="49" charset="0"/>
            </a:endParaRPr>
          </a:p>
          <a:p>
            <a:pPr lvl="2"/>
            <a:r>
              <a:rPr lang="nb-NO" sz="1200" b="0" dirty="0">
                <a:solidFill>
                  <a:srgbClr val="000000"/>
                </a:solidFill>
                <a:effectLst/>
                <a:latin typeface="Consolas" panose="020B0609020204030204" pitchFamily="49" charset="0"/>
              </a:rPr>
              <a:t>Iterasjon direkte over elementer i en liste.</a:t>
            </a:r>
          </a:p>
          <a:p>
            <a:r>
              <a:rPr lang="nb-NO" sz="2000" b="1" dirty="0">
                <a:solidFill>
                  <a:srgbClr val="000000"/>
                </a:solidFill>
                <a:effectLst/>
                <a:latin typeface="Consolas" panose="020B0609020204030204" pitchFamily="49" charset="0"/>
              </a:rPr>
              <a:t>Indekserte for-løkker:</a:t>
            </a:r>
          </a:p>
          <a:p>
            <a:pPr lvl="1"/>
            <a:r>
              <a:rPr lang="nb-NO" sz="1600" b="0" dirty="0">
                <a:solidFill>
                  <a:srgbClr val="800000"/>
                </a:solidFill>
                <a:effectLst/>
                <a:latin typeface="Consolas" panose="020B0609020204030204" pitchFamily="49" charset="0"/>
              </a:rPr>
              <a:t>`for i in range(len(liste)):`</a:t>
            </a:r>
            <a:endParaRPr lang="nb-NO" sz="1600" dirty="0">
              <a:solidFill>
                <a:srgbClr val="000000"/>
              </a:solidFill>
              <a:latin typeface="Consolas" panose="020B0609020204030204" pitchFamily="49" charset="0"/>
            </a:endParaRPr>
          </a:p>
          <a:p>
            <a:pPr lvl="2"/>
            <a:r>
              <a:rPr lang="nb-NO" sz="1200" b="0" dirty="0">
                <a:solidFill>
                  <a:srgbClr val="000000"/>
                </a:solidFill>
                <a:effectLst/>
                <a:latin typeface="Consolas" panose="020B0609020204030204" pitchFamily="49" charset="0"/>
              </a:rPr>
              <a:t>Bruk indeks for å manipulere elementer.</a:t>
            </a:r>
          </a:p>
          <a:p>
            <a:r>
              <a:rPr lang="nb-NO" sz="2000" b="1" dirty="0" err="1">
                <a:solidFill>
                  <a:srgbClr val="000000"/>
                </a:solidFill>
                <a:effectLst/>
                <a:latin typeface="Consolas" panose="020B0609020204030204" pitchFamily="49" charset="0"/>
              </a:rPr>
              <a:t>While</a:t>
            </a:r>
            <a:r>
              <a:rPr lang="nb-NO" sz="2000" b="1" dirty="0">
                <a:solidFill>
                  <a:srgbClr val="000000"/>
                </a:solidFill>
                <a:effectLst/>
                <a:latin typeface="Consolas" panose="020B0609020204030204" pitchFamily="49" charset="0"/>
              </a:rPr>
              <a:t>-løkker:</a:t>
            </a:r>
          </a:p>
          <a:p>
            <a:pPr lvl="1"/>
            <a:r>
              <a:rPr lang="nb-NO" sz="1600" b="0" dirty="0">
                <a:solidFill>
                  <a:srgbClr val="800000"/>
                </a:solidFill>
                <a:effectLst/>
                <a:latin typeface="Consolas" panose="020B0609020204030204" pitchFamily="49" charset="0"/>
              </a:rPr>
              <a:t>`i = 0`</a:t>
            </a:r>
            <a:endParaRPr lang="nb-NO" sz="1600" dirty="0">
              <a:solidFill>
                <a:srgbClr val="000000"/>
              </a:solidFill>
              <a:latin typeface="Consolas" panose="020B0609020204030204" pitchFamily="49" charset="0"/>
            </a:endParaRPr>
          </a:p>
          <a:p>
            <a:pPr lvl="1"/>
            <a:r>
              <a:rPr lang="nb-NO" sz="1600" b="0" dirty="0">
                <a:solidFill>
                  <a:srgbClr val="800000"/>
                </a:solidFill>
                <a:effectLst/>
                <a:latin typeface="Consolas" panose="020B0609020204030204" pitchFamily="49" charset="0"/>
              </a:rPr>
              <a:t>`</a:t>
            </a:r>
            <a:r>
              <a:rPr lang="nb-NO" sz="1600" b="0" dirty="0" err="1">
                <a:solidFill>
                  <a:srgbClr val="800000"/>
                </a:solidFill>
                <a:effectLst/>
                <a:latin typeface="Consolas" panose="020B0609020204030204" pitchFamily="49" charset="0"/>
              </a:rPr>
              <a:t>while</a:t>
            </a:r>
            <a:r>
              <a:rPr lang="nb-NO" sz="1600" b="0" dirty="0">
                <a:solidFill>
                  <a:srgbClr val="800000"/>
                </a:solidFill>
                <a:effectLst/>
                <a:latin typeface="Consolas" panose="020B0609020204030204" pitchFamily="49" charset="0"/>
              </a:rPr>
              <a:t> i &lt; len(liste)`</a:t>
            </a:r>
            <a:endParaRPr lang="nb-NO" sz="1600" dirty="0">
              <a:solidFill>
                <a:srgbClr val="000000"/>
              </a:solidFill>
              <a:latin typeface="Consolas" panose="020B0609020204030204" pitchFamily="49" charset="0"/>
            </a:endParaRPr>
          </a:p>
          <a:p>
            <a:pPr lvl="2"/>
            <a:r>
              <a:rPr lang="nb-NO" sz="1200" b="0" dirty="0">
                <a:solidFill>
                  <a:srgbClr val="000000"/>
                </a:solidFill>
                <a:effectLst/>
                <a:latin typeface="Consolas" panose="020B0609020204030204" pitchFamily="49" charset="0"/>
              </a:rPr>
              <a:t>Basert på en betingelse, kan bruke indeks.</a:t>
            </a:r>
            <a:endParaRPr lang="nb-NO" sz="1200" b="1" dirty="0">
              <a:solidFill>
                <a:srgbClr val="000000"/>
              </a:solidFill>
              <a:latin typeface="Consolas" panose="020B0609020204030204" pitchFamily="49" charset="0"/>
            </a:endParaRPr>
          </a:p>
          <a:p>
            <a:endParaRPr lang="nb-NO" sz="2000" b="1" dirty="0">
              <a:solidFill>
                <a:srgbClr val="000000"/>
              </a:solidFill>
              <a:effectLst/>
              <a:latin typeface="Consolas" panose="020B0609020204030204" pitchFamily="49" charset="0"/>
            </a:endParaRPr>
          </a:p>
          <a:p>
            <a:r>
              <a:rPr lang="nb-NO" sz="2000" b="1" dirty="0">
                <a:solidFill>
                  <a:srgbClr val="000000"/>
                </a:solidFill>
                <a:effectLst/>
                <a:latin typeface="Consolas" panose="020B0609020204030204" pitchFamily="49" charset="0"/>
              </a:rPr>
              <a:t>Løkker over oppslagsverk:</a:t>
            </a:r>
          </a:p>
          <a:p>
            <a:pPr lvl="1"/>
            <a:r>
              <a:rPr lang="nb-NO" sz="1600" b="0" dirty="0">
                <a:solidFill>
                  <a:srgbClr val="800000"/>
                </a:solidFill>
                <a:effectLst/>
                <a:latin typeface="Consolas" panose="020B0609020204030204" pitchFamily="49" charset="0"/>
              </a:rPr>
              <a:t>`for </a:t>
            </a:r>
            <a:r>
              <a:rPr lang="nb-NO" sz="1600" b="0" dirty="0" err="1">
                <a:solidFill>
                  <a:srgbClr val="800000"/>
                </a:solidFill>
                <a:effectLst/>
                <a:latin typeface="Consolas" panose="020B0609020204030204" pitchFamily="49" charset="0"/>
              </a:rPr>
              <a:t>key</a:t>
            </a:r>
            <a:r>
              <a:rPr lang="nb-NO" sz="1600" b="0" dirty="0">
                <a:solidFill>
                  <a:srgbClr val="800000"/>
                </a:solidFill>
                <a:effectLst/>
                <a:latin typeface="Consolas" panose="020B0609020204030204" pitchFamily="49" charset="0"/>
              </a:rPr>
              <a:t>, </a:t>
            </a:r>
            <a:r>
              <a:rPr lang="nb-NO" sz="1600" b="0" dirty="0" err="1">
                <a:solidFill>
                  <a:srgbClr val="800000"/>
                </a:solidFill>
                <a:effectLst/>
                <a:latin typeface="Consolas" panose="020B0609020204030204" pitchFamily="49" charset="0"/>
              </a:rPr>
              <a:t>value</a:t>
            </a:r>
            <a:r>
              <a:rPr lang="nb-NO" sz="1600" b="0" dirty="0">
                <a:solidFill>
                  <a:srgbClr val="800000"/>
                </a:solidFill>
                <a:effectLst/>
                <a:latin typeface="Consolas" panose="020B0609020204030204" pitchFamily="49" charset="0"/>
              </a:rPr>
              <a:t> in </a:t>
            </a:r>
            <a:r>
              <a:rPr lang="nb-NO" sz="1600" b="0" dirty="0" err="1">
                <a:solidFill>
                  <a:srgbClr val="800000"/>
                </a:solidFill>
                <a:effectLst/>
                <a:latin typeface="Consolas" panose="020B0609020204030204" pitchFamily="49" charset="0"/>
              </a:rPr>
              <a:t>dict.items</a:t>
            </a:r>
            <a:r>
              <a:rPr lang="nb-NO" sz="1600" b="0" dirty="0">
                <a:solidFill>
                  <a:srgbClr val="800000"/>
                </a:solidFill>
                <a:effectLst/>
                <a:latin typeface="Consolas" panose="020B0609020204030204" pitchFamily="49" charset="0"/>
              </a:rPr>
              <a:t>():`</a:t>
            </a:r>
            <a:endParaRPr lang="nb-NO" sz="1600" dirty="0">
              <a:solidFill>
                <a:srgbClr val="000000"/>
              </a:solidFill>
              <a:latin typeface="Consolas" panose="020B0609020204030204" pitchFamily="49" charset="0"/>
            </a:endParaRPr>
          </a:p>
          <a:p>
            <a:pPr lvl="2"/>
            <a:r>
              <a:rPr lang="nb-NO" sz="1200" b="0" dirty="0">
                <a:solidFill>
                  <a:srgbClr val="000000"/>
                </a:solidFill>
                <a:effectLst/>
                <a:latin typeface="Consolas" panose="020B0609020204030204" pitchFamily="49" charset="0"/>
              </a:rPr>
              <a:t>Itererer over nøkkel-verdi par.</a:t>
            </a: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01313" y="1885279"/>
            <a:ext cx="4042760" cy="4678183"/>
          </a:xfrm>
          <a:prstGeom prst="rect">
            <a:avLst/>
          </a:prstGeom>
        </p:spPr>
      </p:pic>
    </p:spTree>
    <p:extLst>
      <p:ext uri="{BB962C8B-B14F-4D97-AF65-F5344CB8AC3E}">
        <p14:creationId xmlns:p14="http://schemas.microsoft.com/office/powerpoint/2010/main" val="216394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8BB181D6-0C0F-19D8-4542-A32D8DDD8494}"/>
              </a:ext>
            </a:extLst>
          </p:cNvPr>
          <p:cNvSpPr>
            <a:spLocks noGrp="1"/>
          </p:cNvSpPr>
          <p:nvPr>
            <p:ph type="ctrTitle"/>
          </p:nvPr>
        </p:nvSpPr>
        <p:spPr>
          <a:xfrm>
            <a:off x="4162567" y="818984"/>
            <a:ext cx="6714699" cy="3178689"/>
          </a:xfrm>
        </p:spPr>
        <p:txBody>
          <a:bodyPr>
            <a:normAutofit/>
          </a:bodyPr>
          <a:lstStyle/>
          <a:p>
            <a:pPr algn="l"/>
            <a:r>
              <a:rPr lang="nb-NO" sz="4400" dirty="0">
                <a:solidFill>
                  <a:srgbClr val="FFFFFF"/>
                </a:solidFill>
                <a:latin typeface="Consolas" panose="020B0609020204030204" pitchFamily="49" charset="0"/>
              </a:rPr>
              <a:t>INF100 KRÆSJKURS H23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tel 2">
            <a:extLst>
              <a:ext uri="{FF2B5EF4-FFF2-40B4-BE49-F238E27FC236}">
                <a16:creationId xmlns:a16="http://schemas.microsoft.com/office/drawing/2014/main" id="{657B9476-8AE5-DC35-E28B-994BE3515248}"/>
              </a:ext>
            </a:extLst>
          </p:cNvPr>
          <p:cNvSpPr>
            <a:spLocks noGrp="1"/>
          </p:cNvSpPr>
          <p:nvPr>
            <p:ph type="subTitle" idx="1"/>
          </p:nvPr>
        </p:nvSpPr>
        <p:spPr>
          <a:xfrm>
            <a:off x="4162567" y="3997673"/>
            <a:ext cx="7178723" cy="2041342"/>
          </a:xfrm>
        </p:spPr>
        <p:txBody>
          <a:bodyPr>
            <a:normAutofit fontScale="92500" lnSpcReduction="10000"/>
          </a:bodyPr>
          <a:lstStyle/>
          <a:p>
            <a:pPr algn="l"/>
            <a:r>
              <a:rPr lang="nb-NO" dirty="0">
                <a:solidFill>
                  <a:srgbClr val="FFFFFF"/>
                </a:solidFill>
                <a:latin typeface="Consolas" panose="020B0609020204030204" pitchFamily="49" charset="0"/>
              </a:rPr>
              <a:t>m/Gnist</a:t>
            </a:r>
          </a:p>
          <a:p>
            <a:pPr algn="l"/>
            <a:endParaRPr lang="nb-NO" dirty="0">
              <a:solidFill>
                <a:srgbClr val="FFFFFF"/>
              </a:solidFill>
              <a:latin typeface="Consolas" panose="020B0609020204030204" pitchFamily="49" charset="0"/>
            </a:endParaRPr>
          </a:p>
          <a:p>
            <a:pPr algn="l"/>
            <a:endParaRPr lang="nb-NO" dirty="0">
              <a:solidFill>
                <a:srgbClr val="FFFFFF"/>
              </a:solidFill>
              <a:latin typeface="Consolas" panose="020B0609020204030204" pitchFamily="49" charset="0"/>
            </a:endParaRPr>
          </a:p>
          <a:p>
            <a:pPr algn="l"/>
            <a:endParaRPr lang="nb-NO" dirty="0">
              <a:solidFill>
                <a:srgbClr val="FFFFFF"/>
              </a:solidFill>
              <a:latin typeface="Consolas" panose="020B0609020204030204" pitchFamily="49" charset="0"/>
            </a:endParaRPr>
          </a:p>
          <a:p>
            <a:pPr algn="l"/>
            <a:r>
              <a:rPr lang="nb-NO" dirty="0">
                <a:solidFill>
                  <a:srgbClr val="FFFFFF"/>
                </a:solidFill>
                <a:latin typeface="Consolas" panose="020B0609020204030204" pitchFamily="49" charset="0"/>
              </a:rPr>
              <a:t>Av Aleksander L. Fedøy</a:t>
            </a:r>
          </a:p>
        </p:txBody>
      </p:sp>
      <p:pic>
        <p:nvPicPr>
          <p:cNvPr id="1026" name="Picture 2">
            <a:extLst>
              <a:ext uri="{FF2B5EF4-FFF2-40B4-BE49-F238E27FC236}">
                <a16:creationId xmlns:a16="http://schemas.microsoft.com/office/drawing/2014/main" id="{42ABF1BD-BEEA-D29B-4A86-026F9D66DE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41"/>
          <a:stretch/>
        </p:blipFill>
        <p:spPr bwMode="auto">
          <a:xfrm>
            <a:off x="850710" y="3437105"/>
            <a:ext cx="2306459" cy="231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115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Løkker i Python (typisk feil)</a:t>
            </a:r>
          </a:p>
        </p:txBody>
      </p:sp>
      <p:pic>
        <p:nvPicPr>
          <p:cNvPr id="11" name="Plassholder for innhold 10">
            <a:extLst>
              <a:ext uri="{FF2B5EF4-FFF2-40B4-BE49-F238E27FC236}">
                <a16:creationId xmlns:a16="http://schemas.microsoft.com/office/drawing/2014/main" id="{63FFC91F-DD16-2260-773D-F6F4DACDAED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5" y="2096294"/>
            <a:ext cx="6381750" cy="3810000"/>
          </a:xfrm>
        </p:spPr>
      </p:pic>
    </p:spTree>
    <p:extLst>
      <p:ext uri="{BB962C8B-B14F-4D97-AF65-F5344CB8AC3E}">
        <p14:creationId xmlns:p14="http://schemas.microsoft.com/office/powerpoint/2010/main" val="176061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Løkker i Python (typisk feil)</a:t>
            </a:r>
          </a:p>
        </p:txBody>
      </p:sp>
      <p:pic>
        <p:nvPicPr>
          <p:cNvPr id="6" name="Bilde 5">
            <a:extLst>
              <a:ext uri="{FF2B5EF4-FFF2-40B4-BE49-F238E27FC236}">
                <a16:creationId xmlns:a16="http://schemas.microsoft.com/office/drawing/2014/main" id="{8C15F411-9EF3-12E2-FC99-5BEFC3CDA472}"/>
              </a:ext>
            </a:extLst>
          </p:cNvPr>
          <p:cNvPicPr>
            <a:picLocks noChangeAspect="1"/>
          </p:cNvPicPr>
          <p:nvPr/>
        </p:nvPicPr>
        <p:blipFill>
          <a:blip r:embed="rId3"/>
          <a:stretch>
            <a:fillRect/>
          </a:stretch>
        </p:blipFill>
        <p:spPr>
          <a:xfrm>
            <a:off x="1569278" y="2788526"/>
            <a:ext cx="9512789" cy="280049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797265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Løkker i Python (teori del 2)</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1600" b="1" dirty="0">
                <a:solidFill>
                  <a:srgbClr val="000000"/>
                </a:solidFill>
                <a:effectLst/>
                <a:latin typeface="Consolas" panose="020B0609020204030204" pitchFamily="49" charset="0"/>
              </a:rPr>
              <a:t>Nyttige funksjoner og metoder</a:t>
            </a:r>
          </a:p>
          <a:p>
            <a:pPr lvl="1"/>
            <a:r>
              <a:rPr lang="nb-NO" sz="1600" b="0" dirty="0">
                <a:solidFill>
                  <a:srgbClr val="800000"/>
                </a:solidFill>
                <a:effectLst/>
                <a:latin typeface="Consolas" panose="020B0609020204030204" pitchFamily="49" charset="0"/>
              </a:rPr>
              <a:t>`range(start, stop)`</a:t>
            </a:r>
            <a:endParaRPr lang="nb-NO" sz="16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For indekserte løkker.</a:t>
            </a:r>
          </a:p>
          <a:p>
            <a:pPr lvl="1"/>
            <a:r>
              <a:rPr lang="nb-NO" sz="1600" b="0" dirty="0">
                <a:solidFill>
                  <a:srgbClr val="800000"/>
                </a:solidFill>
                <a:effectLst/>
                <a:latin typeface="Consolas" panose="020B0609020204030204" pitchFamily="49" charset="0"/>
              </a:rPr>
              <a:t>`</a:t>
            </a:r>
            <a:r>
              <a:rPr lang="nb-NO" sz="1600" b="0" dirty="0" err="1">
                <a:solidFill>
                  <a:srgbClr val="800000"/>
                </a:solidFill>
                <a:effectLst/>
                <a:latin typeface="Consolas" panose="020B0609020204030204" pitchFamily="49" charset="0"/>
              </a:rPr>
              <a:t>enumerate</a:t>
            </a:r>
            <a:r>
              <a:rPr lang="nb-NO" sz="1600" b="0" dirty="0">
                <a:solidFill>
                  <a:srgbClr val="800000"/>
                </a:solidFill>
                <a:effectLst/>
                <a:latin typeface="Consolas" panose="020B0609020204030204" pitchFamily="49" charset="0"/>
              </a:rPr>
              <a:t>(</a:t>
            </a:r>
            <a:r>
              <a:rPr lang="nb-NO" sz="1600" b="0" dirty="0" err="1">
                <a:solidFill>
                  <a:srgbClr val="800000"/>
                </a:solidFill>
                <a:effectLst/>
                <a:latin typeface="Consolas" panose="020B0609020204030204" pitchFamily="49" charset="0"/>
              </a:rPr>
              <a:t>iterable</a:t>
            </a:r>
            <a:r>
              <a:rPr lang="nb-NO" sz="1600" b="0" dirty="0">
                <a:solidFill>
                  <a:srgbClr val="800000"/>
                </a:solidFill>
                <a:effectLst/>
                <a:latin typeface="Consolas" panose="020B0609020204030204" pitchFamily="49" charset="0"/>
              </a:rPr>
              <a:t>)`</a:t>
            </a:r>
            <a:endParaRPr lang="nb-NO" sz="16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For indeks og verdi samtidig.</a:t>
            </a:r>
          </a:p>
          <a:p>
            <a:pPr lvl="1"/>
            <a:r>
              <a:rPr lang="nb-NO" sz="1600" b="0" dirty="0">
                <a:solidFill>
                  <a:srgbClr val="800000"/>
                </a:solidFill>
                <a:effectLst/>
                <a:latin typeface="Consolas" panose="020B0609020204030204" pitchFamily="49" charset="0"/>
              </a:rPr>
              <a:t>`len(</a:t>
            </a:r>
            <a:r>
              <a:rPr lang="nb-NO" sz="1600" b="0" dirty="0" err="1">
                <a:solidFill>
                  <a:srgbClr val="800000"/>
                </a:solidFill>
                <a:effectLst/>
                <a:latin typeface="Consolas" panose="020B0609020204030204" pitchFamily="49" charset="0"/>
              </a:rPr>
              <a:t>iterable</a:t>
            </a:r>
            <a:r>
              <a:rPr lang="nb-NO" sz="1600" b="0" dirty="0">
                <a:solidFill>
                  <a:srgbClr val="800000"/>
                </a:solidFill>
                <a:effectLst/>
                <a:latin typeface="Consolas" panose="020B0609020204030204" pitchFamily="49" charset="0"/>
              </a:rPr>
              <a:t>)`</a:t>
            </a:r>
            <a:endParaRPr lang="nb-NO" sz="16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For å vite antall elementer.</a:t>
            </a:r>
          </a:p>
          <a:p>
            <a:r>
              <a:rPr lang="nb-NO" sz="1600" b="1" dirty="0">
                <a:solidFill>
                  <a:srgbClr val="000000"/>
                </a:solidFill>
                <a:latin typeface="Consolas" panose="020B0609020204030204" pitchFamily="49" charset="0"/>
              </a:rPr>
              <a:t>«</a:t>
            </a:r>
            <a:r>
              <a:rPr lang="nb-NO" sz="1600" b="1" dirty="0">
                <a:solidFill>
                  <a:srgbClr val="000000"/>
                </a:solidFill>
                <a:effectLst/>
                <a:latin typeface="Consolas" panose="020B0609020204030204" pitchFamily="49" charset="0"/>
              </a:rPr>
              <a:t>Løkkeflyt»</a:t>
            </a:r>
          </a:p>
          <a:p>
            <a:pPr lvl="1"/>
            <a:r>
              <a:rPr lang="nb-NO" sz="1600" b="0" dirty="0">
                <a:solidFill>
                  <a:srgbClr val="800000"/>
                </a:solidFill>
                <a:effectLst/>
                <a:latin typeface="Consolas" panose="020B0609020204030204" pitchFamily="49" charset="0"/>
              </a:rPr>
              <a:t>`break`</a:t>
            </a:r>
            <a:endParaRPr lang="nb-NO" sz="16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For avslutte en løkke.</a:t>
            </a:r>
          </a:p>
          <a:p>
            <a:pPr lvl="1"/>
            <a:r>
              <a:rPr lang="nb-NO" sz="1600" b="0" dirty="0">
                <a:solidFill>
                  <a:srgbClr val="800000"/>
                </a:solidFill>
                <a:effectLst/>
                <a:latin typeface="Consolas" panose="020B0609020204030204" pitchFamily="49" charset="0"/>
              </a:rPr>
              <a:t>`</a:t>
            </a:r>
            <a:r>
              <a:rPr lang="nb-NO" sz="1600" b="0" dirty="0" err="1">
                <a:solidFill>
                  <a:srgbClr val="800000"/>
                </a:solidFill>
                <a:effectLst/>
                <a:latin typeface="Consolas" panose="020B0609020204030204" pitchFamily="49" charset="0"/>
              </a:rPr>
              <a:t>return</a:t>
            </a:r>
            <a:r>
              <a:rPr lang="nb-NO" sz="1600" b="0" dirty="0">
                <a:solidFill>
                  <a:srgbClr val="800000"/>
                </a:solidFill>
                <a:effectLst/>
                <a:latin typeface="Consolas" panose="020B0609020204030204" pitchFamily="49" charset="0"/>
              </a:rPr>
              <a:t>`</a:t>
            </a:r>
            <a:endParaRPr lang="nb-NO" sz="16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Brukes for å avslutte løkker innenfor funksjoner.</a:t>
            </a:r>
          </a:p>
          <a:p>
            <a:pPr lvl="1"/>
            <a:r>
              <a:rPr lang="nb-NO" sz="1600" b="0" dirty="0">
                <a:solidFill>
                  <a:srgbClr val="800000"/>
                </a:solidFill>
                <a:effectLst/>
                <a:latin typeface="Consolas" panose="020B0609020204030204" pitchFamily="49" charset="0"/>
              </a:rPr>
              <a:t>`</a:t>
            </a:r>
            <a:r>
              <a:rPr lang="nb-NO" sz="1600" b="0" dirty="0" err="1">
                <a:solidFill>
                  <a:srgbClr val="800000"/>
                </a:solidFill>
                <a:effectLst/>
                <a:latin typeface="Consolas" panose="020B0609020204030204" pitchFamily="49" charset="0"/>
              </a:rPr>
              <a:t>continue</a:t>
            </a:r>
            <a:r>
              <a:rPr lang="nb-NO" sz="1600" b="0" dirty="0">
                <a:solidFill>
                  <a:srgbClr val="800000"/>
                </a:solidFill>
                <a:effectLst/>
                <a:latin typeface="Consolas" panose="020B0609020204030204" pitchFamily="49" charset="0"/>
              </a:rPr>
              <a:t>`</a:t>
            </a:r>
            <a:endParaRPr lang="nb-NO" sz="16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Hopp til neste iterasjon.</a:t>
            </a:r>
          </a:p>
          <a:p>
            <a:pPr lvl="1"/>
            <a:r>
              <a:rPr lang="nb-NO" sz="1600" b="0" dirty="0">
                <a:solidFill>
                  <a:srgbClr val="800000"/>
                </a:solidFill>
                <a:effectLst/>
                <a:latin typeface="Consolas" panose="020B0609020204030204" pitchFamily="49" charset="0"/>
              </a:rPr>
              <a:t>`pass`</a:t>
            </a:r>
            <a:r>
              <a:rPr lang="nb-NO" sz="1600" b="0" dirty="0">
                <a:solidFill>
                  <a:srgbClr val="000000"/>
                </a:solidFill>
                <a:effectLst/>
                <a:latin typeface="Consolas" panose="020B0609020204030204" pitchFamily="49" charset="0"/>
              </a:rPr>
              <a:t> og </a:t>
            </a:r>
            <a:r>
              <a:rPr lang="nb-NO" sz="1600" b="0" dirty="0">
                <a:solidFill>
                  <a:srgbClr val="800000"/>
                </a:solidFill>
                <a:effectLst/>
                <a:latin typeface="Consolas" panose="020B0609020204030204" pitchFamily="49" charset="0"/>
              </a:rPr>
              <a:t>`...`</a:t>
            </a:r>
            <a:r>
              <a:rPr lang="nb-NO" sz="1600" b="0" dirty="0">
                <a:solidFill>
                  <a:srgbClr val="000000"/>
                </a:solidFill>
                <a:effectLst/>
                <a:latin typeface="Consolas" panose="020B0609020204030204" pitchFamily="49" charset="0"/>
              </a:rPr>
              <a:t> Ingen operasjon, placeholder.</a:t>
            </a: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75762" y="2059388"/>
            <a:ext cx="4508858" cy="4134678"/>
          </a:xfrm>
          <a:prstGeom prst="rect">
            <a:avLst/>
          </a:prstGeom>
        </p:spPr>
      </p:pic>
    </p:spTree>
    <p:extLst>
      <p:ext uri="{BB962C8B-B14F-4D97-AF65-F5344CB8AC3E}">
        <p14:creationId xmlns:p14="http://schemas.microsoft.com/office/powerpoint/2010/main" val="4134367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Bilde 2" descr="Et bilde som inneholder tekst, Menneskeansikt, mann, skjermbilde&#10;&#10;Automatisk generert beskrivelse">
            <a:extLst>
              <a:ext uri="{FF2B5EF4-FFF2-40B4-BE49-F238E27FC236}">
                <a16:creationId xmlns:a16="http://schemas.microsoft.com/office/drawing/2014/main" id="{B4AD1C0A-F673-3F01-C833-7A459C939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121" y="0"/>
            <a:ext cx="6437757" cy="68580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053835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Løkker i Python (teori del 3)</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pPr algn="l"/>
            <a:r>
              <a:rPr lang="nb-NO" sz="2400" b="1" i="0" dirty="0">
                <a:effectLst/>
                <a:latin typeface="Söhne"/>
              </a:rPr>
              <a:t>Nøstede Løkker</a:t>
            </a:r>
            <a:endParaRPr lang="nb-NO" sz="2400" b="0" i="0" dirty="0">
              <a:effectLst/>
              <a:latin typeface="Söhne"/>
            </a:endParaRPr>
          </a:p>
          <a:p>
            <a:pPr lvl="1"/>
            <a:r>
              <a:rPr lang="nb-NO" sz="1600" b="0" i="0" dirty="0">
                <a:effectLst/>
                <a:latin typeface="Söhne"/>
              </a:rPr>
              <a:t>Løkker inne i andre løkker.</a:t>
            </a:r>
          </a:p>
          <a:p>
            <a:pPr lvl="1"/>
            <a:r>
              <a:rPr lang="nb-NO" sz="1600" b="0" i="0" dirty="0">
                <a:effectLst/>
                <a:latin typeface="Söhne"/>
              </a:rPr>
              <a:t>"Indre løkke" kjører for hver iterasjon av "ytre løkke".</a:t>
            </a:r>
          </a:p>
          <a:p>
            <a:pPr lvl="1"/>
            <a:r>
              <a:rPr lang="nb-NO" sz="1800" b="1" i="0" dirty="0">
                <a:effectLst/>
                <a:latin typeface="Söhne"/>
              </a:rPr>
              <a:t>Bruksområder</a:t>
            </a:r>
            <a:endParaRPr lang="nb-NO" sz="1800" b="0" i="0" dirty="0">
              <a:effectLst/>
              <a:latin typeface="Söhne"/>
            </a:endParaRPr>
          </a:p>
          <a:p>
            <a:pPr lvl="2"/>
            <a:r>
              <a:rPr lang="nb-NO" sz="1400" b="0" i="0" dirty="0">
                <a:effectLst/>
                <a:latin typeface="Söhne"/>
              </a:rPr>
              <a:t>Arbeide med flerdimensjonale datastrukturer.</a:t>
            </a:r>
          </a:p>
          <a:p>
            <a:pPr lvl="2"/>
            <a:r>
              <a:rPr lang="nb-NO" sz="1400" b="0" i="0" dirty="0">
                <a:effectLst/>
                <a:latin typeface="Söhne"/>
              </a:rPr>
              <a:t>Utføre komplekse beregninger.</a:t>
            </a:r>
          </a:p>
          <a:p>
            <a:pPr lvl="2"/>
            <a:r>
              <a:rPr lang="nb-NO" sz="1400" b="0" i="0" dirty="0">
                <a:effectLst/>
                <a:latin typeface="Söhne"/>
              </a:rPr>
              <a:t>Kombinere elementer fra ulike samlinger.</a:t>
            </a:r>
          </a:p>
          <a:p>
            <a:pPr lvl="1"/>
            <a:r>
              <a:rPr lang="nb-NO" sz="1800" b="1" i="0" dirty="0">
                <a:effectLst/>
                <a:latin typeface="Söhne"/>
              </a:rPr>
              <a:t>Eksempel på Bruk</a:t>
            </a:r>
            <a:endParaRPr lang="nb-NO" sz="1800" b="0" i="0" dirty="0">
              <a:effectLst/>
              <a:latin typeface="Söhne"/>
            </a:endParaRPr>
          </a:p>
          <a:p>
            <a:pPr lvl="2"/>
            <a:r>
              <a:rPr lang="nb-NO" sz="1400" b="0" i="0" dirty="0">
                <a:effectLst/>
                <a:latin typeface="Söhne"/>
              </a:rPr>
              <a:t>Matematiske tabeller (f.eks., multiplikasjonstabell).</a:t>
            </a:r>
          </a:p>
          <a:p>
            <a:pPr lvl="2"/>
            <a:r>
              <a:rPr lang="nb-NO" sz="1400" b="0" i="0" dirty="0">
                <a:effectLst/>
                <a:latin typeface="Söhne"/>
              </a:rPr>
              <a:t>Behandle matriser og rutenett.</a:t>
            </a:r>
          </a:p>
          <a:p>
            <a:pPr lvl="2"/>
            <a:r>
              <a:rPr lang="nb-NO" sz="1400" b="0" i="0" dirty="0">
                <a:effectLst/>
                <a:latin typeface="Söhne"/>
              </a:rPr>
              <a:t>Sammenligne elementer mellom to lister.</a:t>
            </a:r>
          </a:p>
          <a:p>
            <a:pPr algn="l"/>
            <a:r>
              <a:rPr lang="nb-NO" sz="2400" b="1" i="0" dirty="0">
                <a:effectLst/>
                <a:latin typeface="Söhne"/>
              </a:rPr>
              <a:t>Viktig å Huske</a:t>
            </a:r>
          </a:p>
          <a:p>
            <a:pPr lvl="1"/>
            <a:r>
              <a:rPr lang="nb-NO" sz="1800" b="1" dirty="0">
                <a:latin typeface="Söhne"/>
              </a:rPr>
              <a:t>BRUK FOR-LØKKER OM DU KAN!</a:t>
            </a:r>
            <a:endParaRPr lang="nb-NO" sz="1800" b="0" i="0" dirty="0">
              <a:effectLst/>
              <a:latin typeface="Söhne"/>
            </a:endParaRPr>
          </a:p>
          <a:p>
            <a:pPr lvl="1"/>
            <a:r>
              <a:rPr lang="nb-NO" sz="1600" dirty="0">
                <a:latin typeface="Söhne"/>
              </a:rPr>
              <a:t>Y</a:t>
            </a:r>
            <a:r>
              <a:rPr lang="nb-NO" sz="1600" b="0" i="0" dirty="0">
                <a:effectLst/>
                <a:latin typeface="Söhne"/>
              </a:rPr>
              <a:t>telse</a:t>
            </a:r>
            <a:r>
              <a:rPr lang="nb-NO" sz="1600" dirty="0">
                <a:latin typeface="Söhne"/>
              </a:rPr>
              <a:t>:</a:t>
            </a:r>
            <a:r>
              <a:rPr lang="nb-NO" sz="1600" b="0" i="0" dirty="0">
                <a:effectLst/>
                <a:latin typeface="Söhne"/>
              </a:rPr>
              <a:t> nøstede løkker er «trege»</a:t>
            </a:r>
          </a:p>
          <a:p>
            <a:pPr lvl="1"/>
            <a:r>
              <a:rPr lang="nb-NO" sz="1600" dirty="0">
                <a:latin typeface="Söhne"/>
              </a:rPr>
              <a:t>K</a:t>
            </a:r>
            <a:r>
              <a:rPr lang="nb-NO" sz="1600" b="0" i="0" dirty="0">
                <a:effectLst/>
                <a:latin typeface="Söhne"/>
              </a:rPr>
              <a:t>an være forvirrende.</a:t>
            </a:r>
          </a:p>
          <a:p>
            <a:pPr lvl="2"/>
            <a:r>
              <a:rPr lang="nb-NO" sz="1100" b="0" i="0" dirty="0">
                <a:effectLst/>
                <a:latin typeface="Söhne"/>
              </a:rPr>
              <a:t>Vurder å bryte ned i funksjoner for klarhet.</a:t>
            </a: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42667" y="1844879"/>
            <a:ext cx="3657599" cy="4715101"/>
          </a:xfrm>
          <a:prstGeom prst="rect">
            <a:avLst/>
          </a:prstGeom>
        </p:spPr>
      </p:pic>
    </p:spTree>
    <p:extLst>
      <p:ext uri="{BB962C8B-B14F-4D97-AF65-F5344CB8AC3E}">
        <p14:creationId xmlns:p14="http://schemas.microsoft.com/office/powerpoint/2010/main" val="40220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err="1">
                <a:solidFill>
                  <a:srgbClr val="FFFFFF"/>
                </a:solidFill>
                <a:latin typeface="Consolas" panose="020B0609020204030204" pitchFamily="49" charset="0"/>
              </a:rPr>
              <a:t>Slicing</a:t>
            </a:r>
            <a:r>
              <a:rPr lang="nb-NO" sz="4000" dirty="0">
                <a:solidFill>
                  <a:srgbClr val="FFFFFF"/>
                </a:solidFill>
                <a:latin typeface="Consolas" panose="020B0609020204030204" pitchFamily="49" charset="0"/>
              </a:rPr>
              <a:t> i Python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95660" cy="5091235"/>
          </a:xfrm>
        </p:spPr>
        <p:txBody>
          <a:bodyPr anchor="ctr">
            <a:normAutofit/>
          </a:bodyPr>
          <a:lstStyle/>
          <a:p>
            <a:r>
              <a:rPr lang="nb-NO" sz="2400" b="0" dirty="0">
                <a:solidFill>
                  <a:srgbClr val="800000"/>
                </a:solidFill>
                <a:effectLst/>
                <a:latin typeface="Consolas" panose="020B0609020204030204" pitchFamily="49" charset="0"/>
              </a:rPr>
              <a:t>`liste[</a:t>
            </a:r>
            <a:r>
              <a:rPr lang="nb-NO" sz="2400" b="0" dirty="0" err="1">
                <a:solidFill>
                  <a:srgbClr val="800000"/>
                </a:solidFill>
                <a:effectLst/>
                <a:latin typeface="Consolas" panose="020B0609020204030204" pitchFamily="49" charset="0"/>
              </a:rPr>
              <a:t>start:slutt:steg</a:t>
            </a:r>
            <a:r>
              <a:rPr lang="nb-NO" sz="2400" b="0" dirty="0">
                <a:solidFill>
                  <a:srgbClr val="800000"/>
                </a:solidFill>
                <a:effectLst/>
                <a:latin typeface="Consolas" panose="020B0609020204030204" pitchFamily="49" charset="0"/>
              </a:rPr>
              <a:t>]`</a:t>
            </a:r>
            <a:endParaRPr lang="nb-NO" sz="2400" dirty="0">
              <a:solidFill>
                <a:srgbClr val="000000"/>
              </a:solidFill>
              <a:latin typeface="Consolas" panose="020B0609020204030204" pitchFamily="49" charset="0"/>
            </a:endParaRPr>
          </a:p>
          <a:p>
            <a:pPr lvl="1"/>
            <a:r>
              <a:rPr lang="nb-NO" sz="1800" b="0" dirty="0">
                <a:solidFill>
                  <a:srgbClr val="000000"/>
                </a:solidFill>
                <a:effectLst/>
                <a:latin typeface="Consolas" panose="020B0609020204030204" pitchFamily="49" charset="0"/>
              </a:rPr>
              <a:t>Henter en del av listen fra start til slutt, med gitt stegstørrelse</a:t>
            </a:r>
          </a:p>
          <a:p>
            <a:r>
              <a:rPr lang="nb-NO" sz="2400" b="0" dirty="0">
                <a:solidFill>
                  <a:srgbClr val="800000"/>
                </a:solidFill>
                <a:effectLst/>
                <a:latin typeface="Consolas" panose="020B0609020204030204" pitchFamily="49" charset="0"/>
              </a:rPr>
              <a:t>`streng[</a:t>
            </a:r>
            <a:r>
              <a:rPr lang="nb-NO" sz="2400" b="0" dirty="0" err="1">
                <a:solidFill>
                  <a:srgbClr val="800000"/>
                </a:solidFill>
                <a:effectLst/>
                <a:latin typeface="Consolas" panose="020B0609020204030204" pitchFamily="49" charset="0"/>
              </a:rPr>
              <a:t>start:slutt</a:t>
            </a:r>
            <a:r>
              <a:rPr lang="nb-NO" sz="2400" b="0" dirty="0">
                <a:solidFill>
                  <a:srgbClr val="800000"/>
                </a:solidFill>
                <a:effectLst/>
                <a:latin typeface="Consolas" panose="020B0609020204030204" pitchFamily="49" charset="0"/>
              </a:rPr>
              <a:t>]`</a:t>
            </a:r>
            <a:endParaRPr lang="nb-NO" sz="2400" dirty="0">
              <a:solidFill>
                <a:srgbClr val="000000"/>
              </a:solidFill>
              <a:latin typeface="Consolas" panose="020B0609020204030204" pitchFamily="49" charset="0"/>
            </a:endParaRPr>
          </a:p>
          <a:p>
            <a:pPr lvl="1"/>
            <a:r>
              <a:rPr lang="nb-NO" sz="1800" b="0" dirty="0">
                <a:solidFill>
                  <a:srgbClr val="000000"/>
                </a:solidFill>
                <a:effectLst/>
                <a:latin typeface="Consolas" panose="020B0609020204030204" pitchFamily="49" charset="0"/>
              </a:rPr>
              <a:t>Henter en del av strengen fra start til slutt</a:t>
            </a:r>
          </a:p>
          <a:p>
            <a:pPr marL="0" indent="0">
              <a:buNone/>
            </a:pPr>
            <a:endParaRPr lang="nb-NO" sz="1050" b="0" dirty="0">
              <a:solidFill>
                <a:srgbClr val="000000"/>
              </a:solidFill>
              <a:effectLst/>
              <a:latin typeface="Consolas" panose="020B0609020204030204" pitchFamily="49" charset="0"/>
            </a:endParaRP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55315" y="2278381"/>
            <a:ext cx="5434705" cy="3636030"/>
          </a:xfrm>
          <a:prstGeom prst="rect">
            <a:avLst/>
          </a:prstGeom>
        </p:spPr>
      </p:pic>
    </p:spTree>
    <p:extLst>
      <p:ext uri="{BB962C8B-B14F-4D97-AF65-F5344CB8AC3E}">
        <p14:creationId xmlns:p14="http://schemas.microsoft.com/office/powerpoint/2010/main" val="255574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err="1">
                <a:solidFill>
                  <a:srgbClr val="FFFFFF"/>
                </a:solidFill>
                <a:latin typeface="Consolas" panose="020B0609020204030204" pitchFamily="49" charset="0"/>
              </a:rPr>
              <a:t>Slicing</a:t>
            </a:r>
            <a:r>
              <a:rPr lang="nb-NO" sz="4000" dirty="0">
                <a:solidFill>
                  <a:srgbClr val="FFFFFF"/>
                </a:solidFill>
                <a:latin typeface="Consolas" panose="020B0609020204030204" pitchFamily="49" charset="0"/>
              </a:rPr>
              <a:t> i Python (oppgaver)</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400" b="1" dirty="0">
                <a:solidFill>
                  <a:srgbClr val="000000"/>
                </a:solidFill>
                <a:latin typeface="Consolas" panose="020B0609020204030204" pitchFamily="49" charset="0"/>
              </a:rPr>
              <a:t>Oppgave:</a:t>
            </a:r>
          </a:p>
          <a:p>
            <a:pPr lvl="1"/>
            <a:r>
              <a:rPr lang="nb-NO" sz="2000" b="1" dirty="0">
                <a:solidFill>
                  <a:srgbClr val="000000"/>
                </a:solidFill>
                <a:effectLst/>
                <a:latin typeface="Consolas" panose="020B0609020204030204" pitchFamily="49" charset="0"/>
              </a:rPr>
              <a:t>Skri</a:t>
            </a:r>
            <a:r>
              <a:rPr lang="nb-NO" sz="2000" b="1" dirty="0">
                <a:solidFill>
                  <a:srgbClr val="000000"/>
                </a:solidFill>
                <a:latin typeface="Consolas" panose="020B0609020204030204" pitchFamily="49" charset="0"/>
              </a:rPr>
              <a:t>v ferdig programmet slik at ved å bruke «streng» og «ekstra» får «</a:t>
            </a:r>
            <a:r>
              <a:rPr lang="nb-NO" sz="2000" b="1" dirty="0" err="1">
                <a:solidFill>
                  <a:srgbClr val="000000"/>
                </a:solidFill>
                <a:latin typeface="Consolas" panose="020B0609020204030204" pitchFamily="49" charset="0"/>
              </a:rPr>
              <a:t>ønsket_streng</a:t>
            </a:r>
            <a:r>
              <a:rPr lang="nb-NO" sz="2000" b="1" dirty="0">
                <a:solidFill>
                  <a:srgbClr val="000000"/>
                </a:solidFill>
                <a:latin typeface="Consolas" panose="020B0609020204030204" pitchFamily="49" charset="0"/>
              </a:rPr>
              <a:t>»</a:t>
            </a:r>
            <a:endParaRPr lang="nb-NO" sz="2000" b="1" dirty="0">
              <a:solidFill>
                <a:srgbClr val="000000"/>
              </a:solidFill>
              <a:effectLst/>
              <a:latin typeface="Consolas" panose="020B0609020204030204" pitchFamily="49" charset="0"/>
            </a:endParaRPr>
          </a:p>
        </p:txBody>
      </p:sp>
      <p:pic>
        <p:nvPicPr>
          <p:cNvPr id="7" name="Bilde 6">
            <a:extLst>
              <a:ext uri="{FF2B5EF4-FFF2-40B4-BE49-F238E27FC236}">
                <a16:creationId xmlns:a16="http://schemas.microsoft.com/office/drawing/2014/main" id="{BDBFC416-7285-D854-36B3-3138CCA09B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60549" y="2525575"/>
            <a:ext cx="5372100" cy="3390900"/>
          </a:xfrm>
          <a:prstGeom prst="rect">
            <a:avLst/>
          </a:prstGeom>
        </p:spPr>
      </p:pic>
    </p:spTree>
    <p:extLst>
      <p:ext uri="{BB962C8B-B14F-4D97-AF65-F5344CB8AC3E}">
        <p14:creationId xmlns:p14="http://schemas.microsoft.com/office/powerpoint/2010/main" val="1620180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Strenger i Python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b="1" dirty="0">
                <a:solidFill>
                  <a:srgbClr val="000000"/>
                </a:solidFill>
                <a:effectLst/>
                <a:latin typeface="Consolas" panose="020B0609020204030204" pitchFamily="49" charset="0"/>
              </a:rPr>
              <a:t>Strengmetoder</a:t>
            </a:r>
          </a:p>
          <a:p>
            <a:pPr lvl="1"/>
            <a:r>
              <a:rPr lang="nb-NO" sz="2000" b="0" dirty="0">
                <a:solidFill>
                  <a:srgbClr val="800000"/>
                </a:solidFill>
                <a:effectLst/>
                <a:latin typeface="Consolas" panose="020B0609020204030204" pitchFamily="49" charset="0"/>
              </a:rPr>
              <a:t>`</a:t>
            </a:r>
            <a:r>
              <a:rPr lang="nb-NO" sz="2000" b="0" dirty="0" err="1">
                <a:solidFill>
                  <a:srgbClr val="800000"/>
                </a:solidFill>
                <a:effectLst/>
                <a:latin typeface="Consolas" panose="020B0609020204030204" pitchFamily="49" charset="0"/>
              </a:rPr>
              <a:t>upper</a:t>
            </a:r>
            <a:r>
              <a:rPr lang="nb-NO" sz="2000" b="0" dirty="0">
                <a:solidFill>
                  <a:srgbClr val="800000"/>
                </a:solidFill>
                <a:effectLst/>
                <a:latin typeface="Consolas" panose="020B0609020204030204" pitchFamily="49" charset="0"/>
              </a:rPr>
              <a:t>()`</a:t>
            </a:r>
            <a:r>
              <a:rPr lang="nb-NO" sz="2000" b="0" dirty="0">
                <a:solidFill>
                  <a:srgbClr val="000000"/>
                </a:solidFill>
                <a:effectLst/>
                <a:latin typeface="Consolas" panose="020B0609020204030204" pitchFamily="49" charset="0"/>
              </a:rPr>
              <a:t> / </a:t>
            </a:r>
            <a:r>
              <a:rPr lang="nb-NO" sz="2000" b="0" dirty="0">
                <a:solidFill>
                  <a:srgbClr val="800000"/>
                </a:solidFill>
                <a:effectLst/>
                <a:latin typeface="Consolas" panose="020B0609020204030204" pitchFamily="49" charset="0"/>
              </a:rPr>
              <a:t>`</a:t>
            </a:r>
            <a:r>
              <a:rPr lang="nb-NO" sz="2000" b="0" dirty="0" err="1">
                <a:solidFill>
                  <a:srgbClr val="800000"/>
                </a:solidFill>
                <a:effectLst/>
                <a:latin typeface="Consolas" panose="020B0609020204030204" pitchFamily="49" charset="0"/>
              </a:rPr>
              <a:t>lower</a:t>
            </a:r>
            <a:r>
              <a:rPr lang="nb-NO" sz="2000" b="0" dirty="0">
                <a:solidFill>
                  <a:srgbClr val="800000"/>
                </a:solidFill>
                <a:effectLst/>
                <a:latin typeface="Consolas" panose="020B0609020204030204" pitchFamily="49" charset="0"/>
              </a:rPr>
              <a:t>()`</a:t>
            </a:r>
            <a:endParaRPr lang="nb-NO" sz="20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Gjør om strengen til store/små bokstaver</a:t>
            </a:r>
          </a:p>
          <a:p>
            <a:pPr lvl="1"/>
            <a:r>
              <a:rPr lang="nb-NO" sz="2000" b="0" dirty="0">
                <a:solidFill>
                  <a:srgbClr val="800000"/>
                </a:solidFill>
                <a:effectLst/>
                <a:latin typeface="Consolas" panose="020B0609020204030204" pitchFamily="49" charset="0"/>
              </a:rPr>
              <a:t>`strip()`</a:t>
            </a:r>
            <a:endParaRPr lang="nb-NO" sz="20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Fjerner whitespace fra begynnelsen og slutten av strengen</a:t>
            </a:r>
          </a:p>
          <a:p>
            <a:pPr lvl="1"/>
            <a:r>
              <a:rPr lang="nb-NO" sz="2000" b="0" dirty="0">
                <a:solidFill>
                  <a:srgbClr val="800000"/>
                </a:solidFill>
                <a:effectLst/>
                <a:latin typeface="Consolas" panose="020B0609020204030204" pitchFamily="49" charset="0"/>
              </a:rPr>
              <a:t>`</a:t>
            </a:r>
            <a:r>
              <a:rPr lang="nb-NO" sz="2000" b="0" dirty="0" err="1">
                <a:solidFill>
                  <a:srgbClr val="800000"/>
                </a:solidFill>
                <a:effectLst/>
                <a:latin typeface="Consolas" panose="020B0609020204030204" pitchFamily="49" charset="0"/>
              </a:rPr>
              <a:t>split</a:t>
            </a:r>
            <a:r>
              <a:rPr lang="nb-NO" sz="2000" b="0" dirty="0">
                <a:solidFill>
                  <a:srgbClr val="800000"/>
                </a:solidFill>
                <a:effectLst/>
                <a:latin typeface="Consolas" panose="020B0609020204030204" pitchFamily="49" charset="0"/>
              </a:rPr>
              <a:t>(separator)`</a:t>
            </a:r>
            <a:endParaRPr lang="nb-NO" sz="2000" dirty="0">
              <a:solidFill>
                <a:srgbClr val="000000"/>
              </a:solidFill>
              <a:latin typeface="Consolas" panose="020B0609020204030204" pitchFamily="49" charset="0"/>
            </a:endParaRPr>
          </a:p>
          <a:p>
            <a:pPr lvl="2"/>
            <a:r>
              <a:rPr lang="nb-NO" sz="1600" b="0" dirty="0">
                <a:solidFill>
                  <a:srgbClr val="000000"/>
                </a:solidFill>
                <a:effectLst/>
                <a:latin typeface="Consolas" panose="020B0609020204030204" pitchFamily="49" charset="0"/>
              </a:rPr>
              <a:t>Deler opp strengen i en liste basert på separator</a:t>
            </a:r>
          </a:p>
          <a:p>
            <a:pPr lvl="1"/>
            <a:r>
              <a:rPr lang="nb-NO" sz="2000" b="0" dirty="0">
                <a:solidFill>
                  <a:srgbClr val="800000"/>
                </a:solidFill>
                <a:effectLst/>
                <a:latin typeface="Consolas" panose="020B0609020204030204" pitchFamily="49" charset="0"/>
              </a:rPr>
              <a:t>`</a:t>
            </a:r>
            <a:r>
              <a:rPr lang="nb-NO" sz="2000" b="0" dirty="0" err="1">
                <a:solidFill>
                  <a:srgbClr val="800000"/>
                </a:solidFill>
                <a:effectLst/>
                <a:latin typeface="Consolas" panose="020B0609020204030204" pitchFamily="49" charset="0"/>
              </a:rPr>
              <a:t>join</a:t>
            </a:r>
            <a:r>
              <a:rPr lang="nb-NO" sz="2000" b="0" dirty="0">
                <a:solidFill>
                  <a:srgbClr val="800000"/>
                </a:solidFill>
                <a:effectLst/>
                <a:latin typeface="Consolas" panose="020B0609020204030204" pitchFamily="49" charset="0"/>
              </a:rPr>
              <a:t>(liste)`</a:t>
            </a:r>
            <a:endParaRPr lang="nb-NO" sz="2000" dirty="0">
              <a:solidFill>
                <a:srgbClr val="000000"/>
              </a:solidFill>
              <a:latin typeface="Consolas" panose="020B0609020204030204" pitchFamily="49" charset="0"/>
            </a:endParaRPr>
          </a:p>
          <a:p>
            <a:pPr lvl="2"/>
            <a:r>
              <a:rPr lang="nb-NO" sz="1600" dirty="0">
                <a:solidFill>
                  <a:srgbClr val="000000"/>
                </a:solidFill>
                <a:latin typeface="Consolas" panose="020B0609020204030204" pitchFamily="49" charset="0"/>
              </a:rPr>
              <a:t>Slår sammen</a:t>
            </a:r>
            <a:r>
              <a:rPr lang="nb-NO" sz="1600" b="0" dirty="0">
                <a:solidFill>
                  <a:srgbClr val="000000"/>
                </a:solidFill>
                <a:effectLst/>
                <a:latin typeface="Consolas" panose="020B0609020204030204" pitchFamily="49" charset="0"/>
              </a:rPr>
              <a:t> elementene i en liste til en streng med gitt separator</a:t>
            </a: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02676" y="2426722"/>
            <a:ext cx="5882642" cy="3601987"/>
          </a:xfrm>
          <a:prstGeom prst="rect">
            <a:avLst/>
          </a:prstGeom>
        </p:spPr>
      </p:pic>
    </p:spTree>
    <p:extLst>
      <p:ext uri="{BB962C8B-B14F-4D97-AF65-F5344CB8AC3E}">
        <p14:creationId xmlns:p14="http://schemas.microsoft.com/office/powerpoint/2010/main" val="2652933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Strenger i Python (oppgaver)</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400" b="1" dirty="0">
                <a:solidFill>
                  <a:srgbClr val="000000"/>
                </a:solidFill>
                <a:latin typeface="Consolas" panose="020B0609020204030204" pitchFamily="49" charset="0"/>
              </a:rPr>
              <a:t>Oppgave:</a:t>
            </a:r>
          </a:p>
          <a:p>
            <a:pPr lvl="1"/>
            <a:r>
              <a:rPr lang="nb-NO" sz="2000" b="1" dirty="0">
                <a:solidFill>
                  <a:srgbClr val="000000"/>
                </a:solidFill>
                <a:effectLst/>
                <a:latin typeface="Consolas" panose="020B0609020204030204" pitchFamily="49" charset="0"/>
              </a:rPr>
              <a:t>Skri</a:t>
            </a:r>
            <a:r>
              <a:rPr lang="nb-NO" sz="2000" b="1" dirty="0">
                <a:solidFill>
                  <a:srgbClr val="000000"/>
                </a:solidFill>
                <a:latin typeface="Consolas" panose="020B0609020204030204" pitchFamily="49" charset="0"/>
              </a:rPr>
              <a:t>v ferdig programmet slik at ved å bruke «streng» og strengmetoder får «</a:t>
            </a:r>
            <a:r>
              <a:rPr lang="nb-NO" sz="2000" b="1" dirty="0" err="1">
                <a:solidFill>
                  <a:srgbClr val="000000"/>
                </a:solidFill>
                <a:latin typeface="Consolas" panose="020B0609020204030204" pitchFamily="49" charset="0"/>
              </a:rPr>
              <a:t>ønsket_streng</a:t>
            </a:r>
            <a:r>
              <a:rPr lang="nb-NO" sz="2000" b="1" dirty="0">
                <a:solidFill>
                  <a:srgbClr val="000000"/>
                </a:solidFill>
                <a:latin typeface="Consolas" panose="020B0609020204030204" pitchFamily="49" charset="0"/>
              </a:rPr>
              <a:t>»</a:t>
            </a:r>
            <a:endParaRPr lang="nb-NO" sz="2000" b="1" dirty="0">
              <a:solidFill>
                <a:srgbClr val="000000"/>
              </a:solidFill>
              <a:effectLst/>
              <a:latin typeface="Consolas" panose="020B0609020204030204" pitchFamily="49" charset="0"/>
            </a:endParaRPr>
          </a:p>
        </p:txBody>
      </p:sp>
      <p:pic>
        <p:nvPicPr>
          <p:cNvPr id="7" name="Bilde 6">
            <a:extLst>
              <a:ext uri="{FF2B5EF4-FFF2-40B4-BE49-F238E27FC236}">
                <a16:creationId xmlns:a16="http://schemas.microsoft.com/office/drawing/2014/main" id="{BDBFC416-7285-D854-36B3-3138CCA09B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60549" y="2578012"/>
            <a:ext cx="5372100" cy="3286026"/>
          </a:xfrm>
          <a:prstGeom prst="rect">
            <a:avLst/>
          </a:prstGeom>
        </p:spPr>
      </p:pic>
    </p:spTree>
    <p:extLst>
      <p:ext uri="{BB962C8B-B14F-4D97-AF65-F5344CB8AC3E}">
        <p14:creationId xmlns:p14="http://schemas.microsoft.com/office/powerpoint/2010/main" val="1282286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Strenger i Python (typisk feil)</a:t>
            </a:r>
          </a:p>
        </p:txBody>
      </p:sp>
      <p:pic>
        <p:nvPicPr>
          <p:cNvPr id="11" name="Plassholder for innhold 10" descr="Et bilde som inneholder tekst, skjermbilde, Font&#10;&#10;Automatisk generert beskrivelse">
            <a:extLst>
              <a:ext uri="{FF2B5EF4-FFF2-40B4-BE49-F238E27FC236}">
                <a16:creationId xmlns:a16="http://schemas.microsoft.com/office/drawing/2014/main" id="{63FFC91F-DD16-2260-773D-F6F4DACDAE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5125" y="2096294"/>
            <a:ext cx="6381750" cy="3810000"/>
          </a:xfrm>
        </p:spPr>
      </p:pic>
    </p:spTree>
    <p:extLst>
      <p:ext uri="{BB962C8B-B14F-4D97-AF65-F5344CB8AC3E}">
        <p14:creationId xmlns:p14="http://schemas.microsoft.com/office/powerpoint/2010/main" val="29712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e 4" descr="Et bilde som inneholder tekst, skjermbilde, Font, Grafikk&#10;&#10;Automatisk generert beskrivelse">
            <a:extLst>
              <a:ext uri="{FF2B5EF4-FFF2-40B4-BE49-F238E27FC236}">
                <a16:creationId xmlns:a16="http://schemas.microsoft.com/office/drawing/2014/main" id="{DB3CA253-9856-2DD1-24B4-2B8DCDCD302C}"/>
              </a:ext>
            </a:extLst>
          </p:cNvPr>
          <p:cNvPicPr>
            <a:picLocks noChangeAspect="1"/>
          </p:cNvPicPr>
          <p:nvPr/>
        </p:nvPicPr>
        <p:blipFill>
          <a:blip r:embed="rId2"/>
          <a:stretch>
            <a:fillRect/>
          </a:stretch>
        </p:blipFill>
        <p:spPr>
          <a:xfrm>
            <a:off x="764834" y="643466"/>
            <a:ext cx="10662332" cy="5571067"/>
          </a:xfrm>
          <a:prstGeom prst="rect">
            <a:avLst/>
          </a:prstGeom>
        </p:spPr>
      </p:pic>
    </p:spTree>
    <p:extLst>
      <p:ext uri="{BB962C8B-B14F-4D97-AF65-F5344CB8AC3E}">
        <p14:creationId xmlns:p14="http://schemas.microsoft.com/office/powerpoint/2010/main" val="2585426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Funksjoner i Python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endParaRPr lang="nb-NO" sz="2400" b="1" dirty="0">
              <a:solidFill>
                <a:srgbClr val="000000"/>
              </a:solidFill>
              <a:effectLst/>
              <a:latin typeface="Consolas" panose="020B0609020204030204" pitchFamily="49" charset="0"/>
            </a:endParaRPr>
          </a:p>
          <a:p>
            <a:r>
              <a:rPr lang="nb-NO" sz="2400" dirty="0">
                <a:solidFill>
                  <a:srgbClr val="000000"/>
                </a:solidFill>
                <a:effectLst/>
                <a:latin typeface="Consolas" panose="020B0609020204030204" pitchFamily="49" charset="0"/>
              </a:rPr>
              <a:t>Bryter opp strukturen av programmet</a:t>
            </a:r>
          </a:p>
          <a:p>
            <a:r>
              <a:rPr lang="nb-NO" sz="2400" dirty="0">
                <a:solidFill>
                  <a:srgbClr val="000000"/>
                </a:solidFill>
                <a:effectLst/>
                <a:latin typeface="Consolas" panose="020B0609020204030204" pitchFamily="49" charset="0"/>
              </a:rPr>
              <a:t>Samle kode som brukes flere ganger</a:t>
            </a:r>
          </a:p>
          <a:p>
            <a:pPr lvl="1"/>
            <a:r>
              <a:rPr lang="nb-NO" sz="2000" dirty="0">
                <a:solidFill>
                  <a:srgbClr val="000000"/>
                </a:solidFill>
                <a:effectLst/>
                <a:latin typeface="Consolas" panose="020B0609020204030204" pitchFamily="49" charset="0"/>
              </a:rPr>
              <a:t>Gjenbruk</a:t>
            </a:r>
          </a:p>
          <a:p>
            <a:r>
              <a:rPr lang="nb-NO" sz="2400" dirty="0">
                <a:solidFill>
                  <a:srgbClr val="000000"/>
                </a:solidFill>
                <a:effectLst/>
                <a:latin typeface="Consolas" panose="020B0609020204030204" pitchFamily="49" charset="0"/>
              </a:rPr>
              <a:t>Økt lesbarhet</a:t>
            </a:r>
          </a:p>
          <a:p>
            <a:r>
              <a:rPr lang="nb-NO" sz="2400" dirty="0">
                <a:solidFill>
                  <a:srgbClr val="000000"/>
                </a:solidFill>
                <a:latin typeface="Consolas" panose="020B0609020204030204" pitchFamily="49" charset="0"/>
              </a:rPr>
              <a:t>Viktig med gode funksjonsnavn</a:t>
            </a:r>
          </a:p>
          <a:p>
            <a:pPr lvl="1"/>
            <a:r>
              <a:rPr lang="nb-NO" sz="2000" dirty="0">
                <a:solidFill>
                  <a:srgbClr val="000000"/>
                </a:solidFill>
                <a:effectLst/>
                <a:latin typeface="Consolas" panose="020B0609020204030204" pitchFamily="49" charset="0"/>
              </a:rPr>
              <a:t>Og kommentarer</a:t>
            </a:r>
          </a:p>
          <a:p>
            <a:r>
              <a:rPr lang="nb-NO" sz="2400" dirty="0">
                <a:solidFill>
                  <a:srgbClr val="000000"/>
                </a:solidFill>
                <a:effectLst/>
                <a:latin typeface="Consolas" panose="020B0609020204030204" pitchFamily="49" charset="0"/>
              </a:rPr>
              <a:t>Funksjoner defineres med </a:t>
            </a:r>
            <a:r>
              <a:rPr lang="nb-NO" sz="2400" dirty="0">
                <a:solidFill>
                  <a:srgbClr val="FF0000"/>
                </a:solidFill>
                <a:effectLst/>
                <a:latin typeface="Consolas" panose="020B0609020204030204" pitchFamily="49" charset="0"/>
              </a:rPr>
              <a:t>`</a:t>
            </a:r>
            <a:r>
              <a:rPr lang="nb-NO" sz="2400" dirty="0" err="1">
                <a:solidFill>
                  <a:srgbClr val="FF0000"/>
                </a:solidFill>
                <a:effectLst/>
                <a:latin typeface="Consolas" panose="020B0609020204030204" pitchFamily="49" charset="0"/>
              </a:rPr>
              <a:t>def</a:t>
            </a:r>
            <a:r>
              <a:rPr lang="nb-NO" sz="2400" dirty="0">
                <a:solidFill>
                  <a:srgbClr val="FF0000"/>
                </a:solidFill>
                <a:effectLst/>
                <a:latin typeface="Consolas" panose="020B0609020204030204" pitchFamily="49" charset="0"/>
              </a:rPr>
              <a:t>`</a:t>
            </a:r>
          </a:p>
          <a:p>
            <a:r>
              <a:rPr lang="nb-NO" sz="2400" dirty="0">
                <a:solidFill>
                  <a:srgbClr val="FF0000"/>
                </a:solidFill>
                <a:effectLst/>
                <a:latin typeface="Consolas" panose="020B0609020204030204" pitchFamily="49" charset="0"/>
              </a:rPr>
              <a:t>`</a:t>
            </a:r>
            <a:r>
              <a:rPr lang="nb-NO" sz="2400" dirty="0" err="1">
                <a:solidFill>
                  <a:srgbClr val="FF0000"/>
                </a:solidFill>
                <a:effectLst/>
                <a:latin typeface="Consolas" panose="020B0609020204030204" pitchFamily="49" charset="0"/>
              </a:rPr>
              <a:t>return</a:t>
            </a:r>
            <a:r>
              <a:rPr lang="nb-NO" sz="2400" dirty="0">
                <a:solidFill>
                  <a:srgbClr val="FF0000"/>
                </a:solidFill>
                <a:effectLst/>
                <a:latin typeface="Consolas" panose="020B0609020204030204" pitchFamily="49" charset="0"/>
              </a:rPr>
              <a:t>` </a:t>
            </a:r>
            <a:r>
              <a:rPr lang="nb-NO" sz="2400" dirty="0">
                <a:solidFill>
                  <a:srgbClr val="000000"/>
                </a:solidFill>
                <a:effectLst/>
                <a:latin typeface="Consolas" panose="020B0609020204030204" pitchFamily="49" charset="0"/>
              </a:rPr>
              <a:t>eller </a:t>
            </a:r>
            <a:r>
              <a:rPr lang="nb-NO" sz="2400" dirty="0">
                <a:solidFill>
                  <a:srgbClr val="FF0000"/>
                </a:solidFill>
                <a:effectLst/>
                <a:latin typeface="Consolas" panose="020B0609020204030204" pitchFamily="49" charset="0"/>
              </a:rPr>
              <a:t>`</a:t>
            </a:r>
            <a:r>
              <a:rPr lang="nb-NO" sz="2400" dirty="0" err="1">
                <a:solidFill>
                  <a:srgbClr val="FF0000"/>
                </a:solidFill>
                <a:effectLst/>
                <a:latin typeface="Consolas" panose="020B0609020204030204" pitchFamily="49" charset="0"/>
              </a:rPr>
              <a:t>print</a:t>
            </a:r>
            <a:r>
              <a:rPr lang="nb-NO" sz="2400" dirty="0">
                <a:solidFill>
                  <a:srgbClr val="FF0000"/>
                </a:solidFill>
                <a:latin typeface="Consolas" panose="020B0609020204030204" pitchFamily="49" charset="0"/>
              </a:rPr>
              <a:t>`</a:t>
            </a:r>
            <a:r>
              <a:rPr lang="nb-NO" sz="2400" dirty="0">
                <a:latin typeface="Consolas" panose="020B0609020204030204" pitchFamily="49" charset="0"/>
              </a:rPr>
              <a:t>?</a:t>
            </a:r>
            <a:endParaRPr lang="nb-NO" sz="2400" dirty="0">
              <a:solidFill>
                <a:srgbClr val="FF0000"/>
              </a:solidFill>
              <a:effectLst/>
              <a:latin typeface="Consolas" panose="020B0609020204030204" pitchFamily="49" charset="0"/>
            </a:endParaRP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54024" y="2027583"/>
            <a:ext cx="4195243" cy="3939300"/>
          </a:xfrm>
          <a:prstGeom prst="rect">
            <a:avLst/>
          </a:prstGeom>
        </p:spPr>
      </p:pic>
    </p:spTree>
    <p:extLst>
      <p:ext uri="{BB962C8B-B14F-4D97-AF65-F5344CB8AC3E}">
        <p14:creationId xmlns:p14="http://schemas.microsoft.com/office/powerpoint/2010/main" val="2728539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fontScale="90000"/>
          </a:bodyPr>
          <a:lstStyle/>
          <a:p>
            <a:r>
              <a:rPr lang="nb-NO" sz="4000" dirty="0">
                <a:solidFill>
                  <a:srgbClr val="FFFFFF"/>
                </a:solidFill>
                <a:latin typeface="Consolas" panose="020B0609020204030204" pitchFamily="49" charset="0"/>
              </a:rPr>
              <a:t>Funksjoner i Python (eksempler/typiske feil)</a:t>
            </a:r>
          </a:p>
        </p:txBody>
      </p:sp>
      <p:pic>
        <p:nvPicPr>
          <p:cNvPr id="7" name="Bilde 6" descr="Et bilde som inneholder tekst, skjermbilde, Font, Grafikk&#10;&#10;Automatisk generert beskrivelse">
            <a:extLst>
              <a:ext uri="{FF2B5EF4-FFF2-40B4-BE49-F238E27FC236}">
                <a16:creationId xmlns:a16="http://schemas.microsoft.com/office/drawing/2014/main" id="{2180C9D4-E75B-5E1F-4ADF-62B596C14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983" y="1692675"/>
            <a:ext cx="3348076" cy="2327959"/>
          </a:xfrm>
          <a:prstGeom prst="rect">
            <a:avLst/>
          </a:prstGeom>
        </p:spPr>
      </p:pic>
      <p:pic>
        <p:nvPicPr>
          <p:cNvPr id="11" name="Bilde 10" descr="Et bilde som inneholder tekst, skjermbilde, Font, Grafikk&#10;&#10;Automatisk generert beskrivelse">
            <a:extLst>
              <a:ext uri="{FF2B5EF4-FFF2-40B4-BE49-F238E27FC236}">
                <a16:creationId xmlns:a16="http://schemas.microsoft.com/office/drawing/2014/main" id="{1FCC47E8-772C-AD7E-14AC-BA62F6FD4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9850" y="1782774"/>
            <a:ext cx="3043097" cy="2115903"/>
          </a:xfrm>
          <a:prstGeom prst="rect">
            <a:avLst/>
          </a:prstGeom>
        </p:spPr>
      </p:pic>
      <p:pic>
        <p:nvPicPr>
          <p:cNvPr id="17" name="Bilde 16" descr="Et bilde som inneholder tekst, skjermbilde, Font, Grafikk&#10;&#10;Automatisk generert beskrivelse">
            <a:extLst>
              <a:ext uri="{FF2B5EF4-FFF2-40B4-BE49-F238E27FC236}">
                <a16:creationId xmlns:a16="http://schemas.microsoft.com/office/drawing/2014/main" id="{501A40E0-B552-6F79-E4D4-12D068006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4870" y="4275337"/>
            <a:ext cx="3348076" cy="2327959"/>
          </a:xfrm>
          <a:prstGeom prst="rect">
            <a:avLst/>
          </a:prstGeom>
        </p:spPr>
      </p:pic>
      <p:pic>
        <p:nvPicPr>
          <p:cNvPr id="19" name="Bilde 18" descr="Et bilde som inneholder tekst, skjermbilde, Font&#10;&#10;Automatisk generert beskrivelse">
            <a:extLst>
              <a:ext uri="{FF2B5EF4-FFF2-40B4-BE49-F238E27FC236}">
                <a16:creationId xmlns:a16="http://schemas.microsoft.com/office/drawing/2014/main" id="{C7224EF7-F023-A2BA-317A-45E4DF03A8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7330" y="4167902"/>
            <a:ext cx="3209800" cy="2542828"/>
          </a:xfrm>
          <a:prstGeom prst="rect">
            <a:avLst/>
          </a:prstGeom>
        </p:spPr>
      </p:pic>
    </p:spTree>
    <p:extLst>
      <p:ext uri="{BB962C8B-B14F-4D97-AF65-F5344CB8AC3E}">
        <p14:creationId xmlns:p14="http://schemas.microsoft.com/office/powerpoint/2010/main" val="2958834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fontScale="90000"/>
          </a:bodyPr>
          <a:lstStyle/>
          <a:p>
            <a:r>
              <a:rPr lang="nb-NO" sz="4000" dirty="0">
                <a:solidFill>
                  <a:srgbClr val="FFFFFF"/>
                </a:solidFill>
                <a:latin typeface="Consolas" panose="020B0609020204030204" pitchFamily="49" charset="0"/>
              </a:rPr>
              <a:t>Funksjoner i Python (eksempler/typiske feil)</a:t>
            </a:r>
          </a:p>
        </p:txBody>
      </p:sp>
      <p:pic>
        <p:nvPicPr>
          <p:cNvPr id="4" name="Bilde 3" descr="Et bilde som inneholder tekst, skjermbilde, Font&#10;&#10;Automatisk generert beskrivelse">
            <a:extLst>
              <a:ext uri="{FF2B5EF4-FFF2-40B4-BE49-F238E27FC236}">
                <a16:creationId xmlns:a16="http://schemas.microsoft.com/office/drawing/2014/main" id="{EC89B88E-0AC5-4CDD-A729-98B634FEB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98" y="1733550"/>
            <a:ext cx="3638946" cy="2043320"/>
          </a:xfrm>
          <a:prstGeom prst="rect">
            <a:avLst/>
          </a:prstGeom>
        </p:spPr>
      </p:pic>
      <p:pic>
        <p:nvPicPr>
          <p:cNvPr id="6" name="Bilde 5" descr="Et bilde som inneholder tekst, skjermbilde, Font, Grafikk&#10;&#10;Automatisk generert beskrivelse">
            <a:extLst>
              <a:ext uri="{FF2B5EF4-FFF2-40B4-BE49-F238E27FC236}">
                <a16:creationId xmlns:a16="http://schemas.microsoft.com/office/drawing/2014/main" id="{EB7E9866-20CF-984F-57E7-A51C60F52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158" y="1690043"/>
            <a:ext cx="2760177" cy="2393591"/>
          </a:xfrm>
          <a:prstGeom prst="rect">
            <a:avLst/>
          </a:prstGeom>
        </p:spPr>
      </p:pic>
      <p:pic>
        <p:nvPicPr>
          <p:cNvPr id="13" name="Bilde 12" descr="Et bilde som inneholder tekst, skjermbilde, Font&#10;&#10;Automatisk generert beskrivelse">
            <a:extLst>
              <a:ext uri="{FF2B5EF4-FFF2-40B4-BE49-F238E27FC236}">
                <a16:creationId xmlns:a16="http://schemas.microsoft.com/office/drawing/2014/main" id="{B668259F-4F6D-ECE4-F9D1-6C107753A8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4061" y="4127141"/>
            <a:ext cx="3991231" cy="2241132"/>
          </a:xfrm>
          <a:prstGeom prst="rect">
            <a:avLst/>
          </a:prstGeom>
        </p:spPr>
      </p:pic>
      <p:pic>
        <p:nvPicPr>
          <p:cNvPr id="18" name="Bilde 17" descr="Et bilde som inneholder tekst, skjermbilde, Font&#10;&#10;Automatisk generert beskrivelse">
            <a:extLst>
              <a:ext uri="{FF2B5EF4-FFF2-40B4-BE49-F238E27FC236}">
                <a16:creationId xmlns:a16="http://schemas.microsoft.com/office/drawing/2014/main" id="{A1C8171D-ECDB-9B1B-2720-AE90539B0F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1149" y="4272244"/>
            <a:ext cx="3469988" cy="2461271"/>
          </a:xfrm>
          <a:prstGeom prst="rect">
            <a:avLst/>
          </a:prstGeom>
        </p:spPr>
      </p:pic>
    </p:spTree>
    <p:extLst>
      <p:ext uri="{BB962C8B-B14F-4D97-AF65-F5344CB8AC3E}">
        <p14:creationId xmlns:p14="http://schemas.microsoft.com/office/powerpoint/2010/main" val="200416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Feilhåndtering i Python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200" dirty="0">
                <a:solidFill>
                  <a:srgbClr val="000000"/>
                </a:solidFill>
                <a:effectLst/>
                <a:latin typeface="Consolas" panose="020B0609020204030204" pitchFamily="49" charset="0"/>
              </a:rPr>
              <a:t>Feil håndteres av </a:t>
            </a:r>
            <a:r>
              <a:rPr lang="nb-NO" sz="2200" dirty="0">
                <a:solidFill>
                  <a:srgbClr val="FF0000"/>
                </a:solidFill>
                <a:effectLst/>
                <a:latin typeface="Consolas" panose="020B0609020204030204" pitchFamily="49" charset="0"/>
              </a:rPr>
              <a:t>`</a:t>
            </a:r>
            <a:r>
              <a:rPr lang="nb-NO" sz="2200" dirty="0" err="1">
                <a:solidFill>
                  <a:srgbClr val="FF0000"/>
                </a:solidFill>
                <a:effectLst/>
                <a:latin typeface="Consolas" panose="020B0609020204030204" pitchFamily="49" charset="0"/>
              </a:rPr>
              <a:t>try</a:t>
            </a:r>
            <a:r>
              <a:rPr lang="nb-NO" sz="2200" dirty="0">
                <a:solidFill>
                  <a:srgbClr val="FF0000"/>
                </a:solidFill>
                <a:effectLst/>
                <a:latin typeface="Consolas" panose="020B0609020204030204" pitchFamily="49" charset="0"/>
              </a:rPr>
              <a:t>/</a:t>
            </a:r>
            <a:r>
              <a:rPr lang="nb-NO" sz="2200" dirty="0" err="1">
                <a:solidFill>
                  <a:srgbClr val="FF0000"/>
                </a:solidFill>
                <a:effectLst/>
                <a:latin typeface="Consolas" panose="020B0609020204030204" pitchFamily="49" charset="0"/>
              </a:rPr>
              <a:t>except</a:t>
            </a:r>
            <a:r>
              <a:rPr lang="nb-NO" sz="2200" dirty="0">
                <a:solidFill>
                  <a:srgbClr val="FF0000"/>
                </a:solidFill>
                <a:effectLst/>
                <a:latin typeface="Consolas" panose="020B0609020204030204" pitchFamily="49" charset="0"/>
              </a:rPr>
              <a:t>`</a:t>
            </a:r>
            <a:r>
              <a:rPr lang="nb-NO" sz="2200" dirty="0">
                <a:solidFill>
                  <a:srgbClr val="000000"/>
                </a:solidFill>
                <a:effectLst/>
                <a:latin typeface="Consolas" panose="020B0609020204030204" pitchFamily="49" charset="0"/>
              </a:rPr>
              <a:t>-blokker!</a:t>
            </a:r>
          </a:p>
          <a:p>
            <a:r>
              <a:rPr lang="nb-NO" sz="2200" dirty="0">
                <a:solidFill>
                  <a:srgbClr val="000000"/>
                </a:solidFill>
                <a:latin typeface="Consolas" panose="020B0609020204030204" pitchFamily="49" charset="0"/>
              </a:rPr>
              <a:t>Brukes når vi forventer visse feil</a:t>
            </a:r>
          </a:p>
          <a:p>
            <a:pPr lvl="1"/>
            <a:r>
              <a:rPr lang="nb-NO" sz="2000" dirty="0">
                <a:solidFill>
                  <a:srgbClr val="000000"/>
                </a:solidFill>
                <a:latin typeface="Consolas" panose="020B0609020204030204" pitchFamily="49" charset="0"/>
              </a:rPr>
              <a:t>Vi kan hindre programmet i å stoppe</a:t>
            </a:r>
          </a:p>
          <a:p>
            <a:pPr lvl="1"/>
            <a:r>
              <a:rPr lang="nb-NO" sz="2000" dirty="0">
                <a:solidFill>
                  <a:srgbClr val="000000"/>
                </a:solidFill>
                <a:latin typeface="Consolas" panose="020B0609020204030204" pitchFamily="49" charset="0"/>
              </a:rPr>
              <a:t>Gir oss kontroll</a:t>
            </a:r>
          </a:p>
          <a:p>
            <a:pPr lvl="1"/>
            <a:endParaRPr lang="nb-NO" sz="2000" dirty="0">
              <a:solidFill>
                <a:srgbClr val="000000"/>
              </a:solidFill>
              <a:latin typeface="Consolas" panose="020B0609020204030204" pitchFamily="49" charset="0"/>
            </a:endParaRPr>
          </a:p>
          <a:p>
            <a:r>
              <a:rPr lang="nb-NO" sz="2200" b="1" dirty="0">
                <a:solidFill>
                  <a:srgbClr val="000000"/>
                </a:solidFill>
                <a:latin typeface="Consolas" panose="020B0609020204030204" pitchFamily="49" charset="0"/>
              </a:rPr>
              <a:t>Grunnleggende håndtering:</a:t>
            </a:r>
          </a:p>
          <a:p>
            <a:pPr lvl="1"/>
            <a:r>
              <a:rPr lang="nb-NO" sz="2000" dirty="0">
                <a:solidFill>
                  <a:srgbClr val="000000"/>
                </a:solidFill>
                <a:latin typeface="Consolas" panose="020B0609020204030204" pitchFamily="49" charset="0"/>
              </a:rPr>
              <a:t>Bruk </a:t>
            </a:r>
            <a:r>
              <a:rPr lang="nb-NO" sz="2000" dirty="0">
                <a:solidFill>
                  <a:srgbClr val="FF0000"/>
                </a:solidFill>
                <a:latin typeface="Consolas" panose="020B0609020204030204" pitchFamily="49" charset="0"/>
              </a:rPr>
              <a:t>`</a:t>
            </a:r>
            <a:r>
              <a:rPr lang="nb-NO" sz="2000" dirty="0" err="1">
                <a:solidFill>
                  <a:srgbClr val="FF0000"/>
                </a:solidFill>
                <a:latin typeface="Consolas" panose="020B0609020204030204" pitchFamily="49" charset="0"/>
              </a:rPr>
              <a:t>try</a:t>
            </a:r>
            <a:r>
              <a:rPr lang="nb-NO" sz="2000" dirty="0">
                <a:solidFill>
                  <a:srgbClr val="FF0000"/>
                </a:solidFill>
                <a:latin typeface="Consolas" panose="020B0609020204030204" pitchFamily="49" charset="0"/>
              </a:rPr>
              <a:t>`</a:t>
            </a:r>
            <a:r>
              <a:rPr lang="nb-NO" sz="2000" dirty="0">
                <a:solidFill>
                  <a:srgbClr val="000000"/>
                </a:solidFill>
                <a:latin typeface="Consolas" panose="020B0609020204030204" pitchFamily="49" charset="0"/>
              </a:rPr>
              <a:t>-blokken for å omslutte kode som kan forårsake feil.</a:t>
            </a:r>
          </a:p>
          <a:p>
            <a:pPr lvl="1"/>
            <a:r>
              <a:rPr lang="nb-NO" sz="2000" dirty="0">
                <a:solidFill>
                  <a:srgbClr val="FF0000"/>
                </a:solidFill>
                <a:latin typeface="Consolas" panose="020B0609020204030204" pitchFamily="49" charset="0"/>
              </a:rPr>
              <a:t>`</a:t>
            </a:r>
            <a:r>
              <a:rPr lang="nb-NO" sz="2000" dirty="0" err="1">
                <a:solidFill>
                  <a:srgbClr val="FF0000"/>
                </a:solidFill>
                <a:latin typeface="Consolas" panose="020B0609020204030204" pitchFamily="49" charset="0"/>
              </a:rPr>
              <a:t>except</a:t>
            </a:r>
            <a:r>
              <a:rPr lang="nb-NO" sz="2000" dirty="0">
                <a:solidFill>
                  <a:srgbClr val="FF0000"/>
                </a:solidFill>
                <a:latin typeface="Consolas" panose="020B0609020204030204" pitchFamily="49" charset="0"/>
              </a:rPr>
              <a:t>`</a:t>
            </a:r>
            <a:r>
              <a:rPr lang="nb-NO" sz="2000" dirty="0">
                <a:solidFill>
                  <a:srgbClr val="000000"/>
                </a:solidFill>
                <a:latin typeface="Consolas" panose="020B0609020204030204" pitchFamily="49" charset="0"/>
              </a:rPr>
              <a:t>-blokken fanger og håndterer feilene.</a:t>
            </a:r>
          </a:p>
          <a:p>
            <a:pPr lvl="2"/>
            <a:r>
              <a:rPr lang="nb-NO" sz="1600" dirty="0">
                <a:solidFill>
                  <a:srgbClr val="000000"/>
                </a:solidFill>
                <a:latin typeface="Consolas" panose="020B0609020204030204" pitchFamily="49" charset="0"/>
              </a:rPr>
              <a:t>Flere </a:t>
            </a:r>
            <a:r>
              <a:rPr lang="nb-NO" sz="1600" dirty="0">
                <a:solidFill>
                  <a:srgbClr val="FF0000"/>
                </a:solidFill>
                <a:latin typeface="Consolas" panose="020B0609020204030204" pitchFamily="49" charset="0"/>
              </a:rPr>
              <a:t>`</a:t>
            </a:r>
            <a:r>
              <a:rPr lang="nb-NO" sz="1600" dirty="0" err="1">
                <a:solidFill>
                  <a:srgbClr val="FF0000"/>
                </a:solidFill>
                <a:latin typeface="Consolas" panose="020B0609020204030204" pitchFamily="49" charset="0"/>
              </a:rPr>
              <a:t>except</a:t>
            </a:r>
            <a:r>
              <a:rPr lang="nb-NO" sz="1600" dirty="0">
                <a:solidFill>
                  <a:srgbClr val="FF0000"/>
                </a:solidFill>
                <a:latin typeface="Consolas" panose="020B0609020204030204" pitchFamily="49" charset="0"/>
              </a:rPr>
              <a:t>`</a:t>
            </a:r>
            <a:r>
              <a:rPr lang="nb-NO" sz="1600" dirty="0">
                <a:solidFill>
                  <a:srgbClr val="000000"/>
                </a:solidFill>
                <a:latin typeface="Consolas" panose="020B0609020204030204" pitchFamily="49" charset="0"/>
              </a:rPr>
              <a:t>-blokker kan fange spesifikke feiltyper.</a:t>
            </a: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5350" y="2099068"/>
            <a:ext cx="4823850" cy="3771890"/>
          </a:xfrm>
          <a:prstGeom prst="rect">
            <a:avLst/>
          </a:prstGeom>
        </p:spPr>
      </p:pic>
    </p:spTree>
    <p:extLst>
      <p:ext uri="{BB962C8B-B14F-4D97-AF65-F5344CB8AC3E}">
        <p14:creationId xmlns:p14="http://schemas.microsoft.com/office/powerpoint/2010/main" val="510353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Lese og skrive til fil i Python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4724833" cy="5091235"/>
          </a:xfrm>
        </p:spPr>
        <p:txBody>
          <a:bodyPr anchor="ctr">
            <a:normAutofit/>
          </a:bodyPr>
          <a:lstStyle/>
          <a:p>
            <a:r>
              <a:rPr lang="nb-NO" sz="2200" dirty="0">
                <a:latin typeface="Consolas" panose="020B0609020204030204" pitchFamily="49" charset="0"/>
              </a:rPr>
              <a:t>Bruk</a:t>
            </a:r>
            <a:r>
              <a:rPr lang="nb-NO" sz="2200" dirty="0">
                <a:solidFill>
                  <a:srgbClr val="FF0000"/>
                </a:solidFill>
                <a:latin typeface="Consolas" panose="020B0609020204030204" pitchFamily="49" charset="0"/>
              </a:rPr>
              <a:t> </a:t>
            </a:r>
            <a:r>
              <a:rPr lang="nb-NO" sz="2200" dirty="0">
                <a:solidFill>
                  <a:srgbClr val="FF0000"/>
                </a:solidFill>
                <a:effectLst/>
                <a:latin typeface="Consolas" panose="020B0609020204030204" pitchFamily="49" charset="0"/>
              </a:rPr>
              <a:t>`</a:t>
            </a:r>
            <a:r>
              <a:rPr lang="nb-NO" sz="2200" dirty="0" err="1">
                <a:solidFill>
                  <a:srgbClr val="FF0000"/>
                </a:solidFill>
                <a:effectLst/>
                <a:latin typeface="Consolas" panose="020B0609020204030204" pitchFamily="49" charset="0"/>
              </a:rPr>
              <a:t>open</a:t>
            </a:r>
            <a:r>
              <a:rPr lang="nb-NO" sz="2200" dirty="0">
                <a:solidFill>
                  <a:srgbClr val="FF0000"/>
                </a:solidFill>
                <a:effectLst/>
                <a:latin typeface="Consolas" panose="020B0609020204030204" pitchFamily="49" charset="0"/>
              </a:rPr>
              <a:t>(filnavn, modus)` </a:t>
            </a:r>
            <a:r>
              <a:rPr lang="nb-NO" sz="2200" dirty="0">
                <a:solidFill>
                  <a:srgbClr val="000000"/>
                </a:solidFill>
                <a:effectLst/>
                <a:latin typeface="Consolas" panose="020B0609020204030204" pitchFamily="49" charset="0"/>
              </a:rPr>
              <a:t>for å åpne en fil for lesing eller skriving</a:t>
            </a:r>
          </a:p>
          <a:p>
            <a:r>
              <a:rPr lang="nb-NO" sz="2200" dirty="0">
                <a:solidFill>
                  <a:srgbClr val="000000"/>
                </a:solidFill>
                <a:latin typeface="Consolas" panose="020B0609020204030204" pitchFamily="49" charset="0"/>
              </a:rPr>
              <a:t>Bruk </a:t>
            </a:r>
            <a:r>
              <a:rPr lang="nb-NO" sz="2200" dirty="0">
                <a:solidFill>
                  <a:srgbClr val="FF0000"/>
                </a:solidFill>
                <a:latin typeface="Consolas" panose="020B0609020204030204" pitchFamily="49" charset="0"/>
              </a:rPr>
              <a:t>`</a:t>
            </a:r>
            <a:r>
              <a:rPr lang="nb-NO" sz="2200" dirty="0" err="1">
                <a:solidFill>
                  <a:srgbClr val="FF0000"/>
                </a:solidFill>
                <a:latin typeface="Consolas" panose="020B0609020204030204" pitchFamily="49" charset="0"/>
              </a:rPr>
              <a:t>with</a:t>
            </a:r>
            <a:r>
              <a:rPr lang="nb-NO" sz="2200" dirty="0">
                <a:solidFill>
                  <a:srgbClr val="FF0000"/>
                </a:solidFill>
                <a:latin typeface="Consolas" panose="020B0609020204030204" pitchFamily="49" charset="0"/>
              </a:rPr>
              <a:t>` </a:t>
            </a:r>
            <a:r>
              <a:rPr lang="nb-NO" sz="2200" dirty="0">
                <a:solidFill>
                  <a:srgbClr val="000000"/>
                </a:solidFill>
                <a:latin typeface="Consolas" panose="020B0609020204030204" pitchFamily="49" charset="0"/>
              </a:rPr>
              <a:t>- god praksis!</a:t>
            </a:r>
          </a:p>
          <a:p>
            <a:pPr lvl="1"/>
            <a:r>
              <a:rPr lang="nb-NO" sz="1800" dirty="0">
                <a:solidFill>
                  <a:srgbClr val="000000"/>
                </a:solidFill>
                <a:latin typeface="Consolas" panose="020B0609020204030204" pitchFamily="49" charset="0"/>
              </a:rPr>
              <a:t>Lukker filen automatisk</a:t>
            </a:r>
          </a:p>
          <a:p>
            <a:r>
              <a:rPr lang="nb-NO" sz="2200" dirty="0">
                <a:solidFill>
                  <a:srgbClr val="000000"/>
                </a:solidFill>
                <a:latin typeface="Consolas" panose="020B0609020204030204" pitchFamily="49" charset="0"/>
              </a:rPr>
              <a:t>Behandle potensielle feil med </a:t>
            </a:r>
            <a:r>
              <a:rPr lang="nb-NO" sz="2200" dirty="0" err="1">
                <a:solidFill>
                  <a:srgbClr val="000000"/>
                </a:solidFill>
                <a:latin typeface="Consolas" panose="020B0609020204030204" pitchFamily="49" charset="0"/>
              </a:rPr>
              <a:t>try</a:t>
            </a:r>
            <a:r>
              <a:rPr lang="nb-NO" sz="2200" dirty="0">
                <a:solidFill>
                  <a:srgbClr val="000000"/>
                </a:solidFill>
                <a:latin typeface="Consolas" panose="020B0609020204030204" pitchFamily="49" charset="0"/>
              </a:rPr>
              <a:t>/</a:t>
            </a:r>
            <a:r>
              <a:rPr lang="nb-NO" sz="2200" dirty="0" err="1">
                <a:solidFill>
                  <a:srgbClr val="000000"/>
                </a:solidFill>
                <a:latin typeface="Consolas" panose="020B0609020204030204" pitchFamily="49" charset="0"/>
              </a:rPr>
              <a:t>except</a:t>
            </a:r>
            <a:r>
              <a:rPr lang="nb-NO" sz="2200" dirty="0">
                <a:solidFill>
                  <a:srgbClr val="000000"/>
                </a:solidFill>
                <a:latin typeface="Consolas" panose="020B0609020204030204" pitchFamily="49" charset="0"/>
              </a:rPr>
              <a:t> blokker.</a:t>
            </a:r>
          </a:p>
          <a:p>
            <a:r>
              <a:rPr lang="nb-NO" sz="2200" dirty="0">
                <a:solidFill>
                  <a:srgbClr val="000000"/>
                </a:solidFill>
                <a:latin typeface="Consolas" panose="020B0609020204030204" pitchFamily="49" charset="0"/>
              </a:rPr>
              <a:t>Typiske feil:</a:t>
            </a:r>
          </a:p>
          <a:p>
            <a:pPr lvl="1"/>
            <a:r>
              <a:rPr lang="nb-NO" sz="1800" dirty="0">
                <a:solidFill>
                  <a:srgbClr val="000000"/>
                </a:solidFill>
                <a:latin typeface="Consolas" panose="020B0609020204030204" pitchFamily="49" charset="0"/>
              </a:rPr>
              <a:t>Kjøre </a:t>
            </a:r>
            <a:r>
              <a:rPr lang="nb-NO" sz="1800" dirty="0" err="1">
                <a:solidFill>
                  <a:srgbClr val="000000"/>
                </a:solidFill>
                <a:latin typeface="Consolas" panose="020B0609020204030204" pitchFamily="49" charset="0"/>
              </a:rPr>
              <a:t>python</a:t>
            </a:r>
            <a:r>
              <a:rPr lang="nb-NO" sz="1800" dirty="0">
                <a:solidFill>
                  <a:srgbClr val="000000"/>
                </a:solidFill>
                <a:latin typeface="Consolas" panose="020B0609020204030204" pitchFamily="49" charset="0"/>
              </a:rPr>
              <a:t>-filen i feil mappe</a:t>
            </a:r>
          </a:p>
          <a:p>
            <a:pPr lvl="1"/>
            <a:r>
              <a:rPr lang="nb-NO" sz="1800" dirty="0">
                <a:solidFill>
                  <a:srgbClr val="000000"/>
                </a:solidFill>
                <a:latin typeface="Consolas" panose="020B0609020204030204" pitchFamily="49" charset="0"/>
              </a:rPr>
              <a:t>Overskrive samme fil</a:t>
            </a:r>
          </a:p>
          <a:p>
            <a:pPr lvl="1"/>
            <a:r>
              <a:rPr lang="nb-NO" sz="1800" dirty="0">
                <a:solidFill>
                  <a:srgbClr val="000000"/>
                </a:solidFill>
                <a:latin typeface="Consolas" panose="020B0609020204030204" pitchFamily="49" charset="0"/>
              </a:rPr>
              <a:t>Feil i </a:t>
            </a:r>
            <a:r>
              <a:rPr lang="nb-NO" sz="1800" dirty="0" err="1">
                <a:solidFill>
                  <a:srgbClr val="000000"/>
                </a:solidFill>
                <a:latin typeface="Consolas" panose="020B0609020204030204" pitchFamily="49" charset="0"/>
              </a:rPr>
              <a:t>filsti</a:t>
            </a:r>
            <a:endParaRPr lang="nb-NO" sz="1800" dirty="0">
              <a:solidFill>
                <a:srgbClr val="000000"/>
              </a:solidFill>
              <a:latin typeface="Consolas" panose="020B0609020204030204" pitchFamily="49" charset="0"/>
            </a:endParaRPr>
          </a:p>
        </p:txBody>
      </p:sp>
      <p:pic>
        <p:nvPicPr>
          <p:cNvPr id="4" name="Bilde 3">
            <a:extLst>
              <a:ext uri="{FF2B5EF4-FFF2-40B4-BE49-F238E27FC236}">
                <a16:creationId xmlns:a16="http://schemas.microsoft.com/office/drawing/2014/main" id="{83C97515-63CE-7A61-4071-1B7FDC5D5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34187" y="2339776"/>
            <a:ext cx="6509506" cy="3324855"/>
          </a:xfrm>
          <a:prstGeom prst="rect">
            <a:avLst/>
          </a:prstGeom>
        </p:spPr>
      </p:pic>
    </p:spTree>
    <p:extLst>
      <p:ext uri="{BB962C8B-B14F-4D97-AF65-F5344CB8AC3E}">
        <p14:creationId xmlns:p14="http://schemas.microsoft.com/office/powerpoint/2010/main" val="2565899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Kodesporing på eksamen</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400" b="1" dirty="0">
                <a:solidFill>
                  <a:srgbClr val="000000"/>
                </a:solidFill>
                <a:latin typeface="Consolas" panose="020B0609020204030204" pitchFamily="49" charset="0"/>
              </a:rPr>
              <a:t>Oppgave:</a:t>
            </a:r>
          </a:p>
          <a:p>
            <a:pPr lvl="1"/>
            <a:r>
              <a:rPr lang="nb-NO" sz="2000" b="1" dirty="0">
                <a:solidFill>
                  <a:srgbClr val="000000"/>
                </a:solidFill>
                <a:effectLst/>
                <a:latin typeface="Consolas" panose="020B0609020204030204" pitchFamily="49" charset="0"/>
              </a:rPr>
              <a:t>Hva skriver dette programmet ut? Hvis programmet krasjer, skriv kun ‘</a:t>
            </a:r>
            <a:r>
              <a:rPr lang="nb-NO" sz="2000" b="1" dirty="0" err="1">
                <a:solidFill>
                  <a:srgbClr val="000000"/>
                </a:solidFill>
                <a:effectLst/>
                <a:latin typeface="Consolas" panose="020B0609020204030204" pitchFamily="49" charset="0"/>
              </a:rPr>
              <a:t>Error</a:t>
            </a:r>
            <a:r>
              <a:rPr lang="nb-NO" sz="2000" b="1" dirty="0">
                <a:solidFill>
                  <a:srgbClr val="000000"/>
                </a:solidFill>
                <a:effectLst/>
                <a:latin typeface="Consolas" panose="020B0609020204030204" pitchFamily="49" charset="0"/>
              </a:rPr>
              <a:t>’.</a:t>
            </a:r>
          </a:p>
        </p:txBody>
      </p:sp>
      <p:pic>
        <p:nvPicPr>
          <p:cNvPr id="7" name="Bilde 6">
            <a:extLst>
              <a:ext uri="{FF2B5EF4-FFF2-40B4-BE49-F238E27FC236}">
                <a16:creationId xmlns:a16="http://schemas.microsoft.com/office/drawing/2014/main" id="{BDBFC416-7285-D854-36B3-3138CCA09B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77314" y="2101172"/>
            <a:ext cx="3635829" cy="4362994"/>
          </a:xfrm>
          <a:prstGeom prst="rect">
            <a:avLst/>
          </a:prstGeom>
        </p:spPr>
      </p:pic>
    </p:spTree>
    <p:extLst>
      <p:ext uri="{BB962C8B-B14F-4D97-AF65-F5344CB8AC3E}">
        <p14:creationId xmlns:p14="http://schemas.microsoft.com/office/powerpoint/2010/main" val="1924179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Kodesporing på eksamen</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400" b="1" dirty="0">
                <a:solidFill>
                  <a:srgbClr val="000000"/>
                </a:solidFill>
                <a:latin typeface="Consolas" panose="020B0609020204030204" pitchFamily="49" charset="0"/>
              </a:rPr>
              <a:t>Forstå oppgavens kontekst</a:t>
            </a:r>
          </a:p>
          <a:p>
            <a:pPr lvl="1"/>
            <a:r>
              <a:rPr lang="nb-NO" sz="2000" dirty="0">
                <a:solidFill>
                  <a:srgbClr val="000000"/>
                </a:solidFill>
                <a:latin typeface="Consolas" panose="020B0609020204030204" pitchFamily="49" charset="0"/>
              </a:rPr>
              <a:t>Les hele oppgaven nøye før du begynner.</a:t>
            </a:r>
          </a:p>
          <a:p>
            <a:pPr lvl="1"/>
            <a:r>
              <a:rPr lang="nb-NO" sz="2000" dirty="0">
                <a:solidFill>
                  <a:srgbClr val="000000"/>
                </a:solidFill>
                <a:latin typeface="Consolas" panose="020B0609020204030204" pitchFamily="49" charset="0"/>
              </a:rPr>
              <a:t>Identifiser hva som blir spurt om.</a:t>
            </a:r>
          </a:p>
          <a:p>
            <a:r>
              <a:rPr lang="nb-NO" sz="2400" b="1" dirty="0">
                <a:solidFill>
                  <a:srgbClr val="000000"/>
                </a:solidFill>
                <a:latin typeface="Consolas" panose="020B0609020204030204" pitchFamily="49" charset="0"/>
              </a:rPr>
              <a:t>Bryt ned koden i små deler</a:t>
            </a:r>
          </a:p>
          <a:p>
            <a:pPr lvl="1"/>
            <a:r>
              <a:rPr lang="nb-NO" sz="2000" dirty="0">
                <a:solidFill>
                  <a:srgbClr val="000000"/>
                </a:solidFill>
                <a:latin typeface="Consolas" panose="020B0609020204030204" pitchFamily="49" charset="0"/>
              </a:rPr>
              <a:t>Ta for deg én linje om gangen.</a:t>
            </a:r>
          </a:p>
          <a:p>
            <a:pPr lvl="1"/>
            <a:r>
              <a:rPr lang="nb-NO" sz="2000" dirty="0">
                <a:solidFill>
                  <a:srgbClr val="000000"/>
                </a:solidFill>
                <a:latin typeface="Consolas" panose="020B0609020204030204" pitchFamily="49" charset="0"/>
              </a:rPr>
              <a:t>Forstå hvert enkelt kodeutsagn og dets effekt.</a:t>
            </a:r>
          </a:p>
          <a:p>
            <a:r>
              <a:rPr lang="nb-NO" sz="2400" b="1" dirty="0">
                <a:solidFill>
                  <a:srgbClr val="000000"/>
                </a:solidFill>
                <a:latin typeface="Consolas" panose="020B0609020204030204" pitchFamily="49" charset="0"/>
              </a:rPr>
              <a:t>Spor variablene</a:t>
            </a:r>
          </a:p>
          <a:p>
            <a:pPr lvl="1"/>
            <a:r>
              <a:rPr lang="nb-NO" sz="2000" dirty="0">
                <a:solidFill>
                  <a:srgbClr val="000000"/>
                </a:solidFill>
                <a:latin typeface="Consolas" panose="020B0609020204030204" pitchFamily="49" charset="0"/>
              </a:rPr>
              <a:t>Skriv ned verdien av hver variabel ved siden av koden.</a:t>
            </a:r>
          </a:p>
          <a:p>
            <a:r>
              <a:rPr lang="nb-NO" sz="2400" b="1" dirty="0">
                <a:solidFill>
                  <a:srgbClr val="000000"/>
                </a:solidFill>
                <a:latin typeface="Consolas" panose="020B0609020204030204" pitchFamily="49" charset="0"/>
              </a:rPr>
              <a:t>God tid?</a:t>
            </a:r>
          </a:p>
          <a:p>
            <a:pPr lvl="1"/>
            <a:r>
              <a:rPr lang="nb-NO" sz="2000" dirty="0">
                <a:solidFill>
                  <a:srgbClr val="000000"/>
                </a:solidFill>
                <a:latin typeface="Consolas" panose="020B0609020204030204" pitchFamily="49" charset="0"/>
              </a:rPr>
              <a:t>Gå tilbake og dobbeltsjekk!</a:t>
            </a:r>
          </a:p>
        </p:txBody>
      </p:sp>
      <p:pic>
        <p:nvPicPr>
          <p:cNvPr id="7" name="Bilde 6">
            <a:extLst>
              <a:ext uri="{FF2B5EF4-FFF2-40B4-BE49-F238E27FC236}">
                <a16:creationId xmlns:a16="http://schemas.microsoft.com/office/drawing/2014/main" id="{BDBFC416-7285-D854-36B3-3138CCA09B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77314" y="2101172"/>
            <a:ext cx="3635829" cy="4362994"/>
          </a:xfrm>
          <a:prstGeom prst="rect">
            <a:avLst/>
          </a:prstGeom>
        </p:spPr>
      </p:pic>
    </p:spTree>
    <p:extLst>
      <p:ext uri="{BB962C8B-B14F-4D97-AF65-F5344CB8AC3E}">
        <p14:creationId xmlns:p14="http://schemas.microsoft.com/office/powerpoint/2010/main" val="2386810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Forklaringer på eksamen</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636649" cy="5091235"/>
          </a:xfrm>
        </p:spPr>
        <p:txBody>
          <a:bodyPr anchor="ctr">
            <a:normAutofit/>
          </a:bodyPr>
          <a:lstStyle/>
          <a:p>
            <a:r>
              <a:rPr lang="nb-NO" sz="2400" b="1" dirty="0">
                <a:solidFill>
                  <a:srgbClr val="000000"/>
                </a:solidFill>
                <a:latin typeface="Consolas" panose="020B0609020204030204" pitchFamily="49" charset="0"/>
              </a:rPr>
              <a:t>Kodesporing:</a:t>
            </a:r>
          </a:p>
          <a:p>
            <a:pPr lvl="1"/>
            <a:r>
              <a:rPr lang="nb-NO" sz="2200" dirty="0">
                <a:solidFill>
                  <a:srgbClr val="000000"/>
                </a:solidFill>
                <a:latin typeface="Consolas" panose="020B0609020204030204" pitchFamily="49" charset="0"/>
              </a:rPr>
              <a:t>Samme som sist, men sett ord på prosessen</a:t>
            </a:r>
          </a:p>
          <a:p>
            <a:pPr lvl="1"/>
            <a:r>
              <a:rPr lang="nb-NO" sz="2200" dirty="0">
                <a:solidFill>
                  <a:srgbClr val="000000"/>
                </a:solidFill>
                <a:latin typeface="Consolas" panose="020B0609020204030204" pitchFamily="49" charset="0"/>
              </a:rPr>
              <a:t>Øv</a:t>
            </a:r>
          </a:p>
          <a:p>
            <a:r>
              <a:rPr lang="nb-NO" sz="2400" b="1" dirty="0">
                <a:solidFill>
                  <a:srgbClr val="000000"/>
                </a:solidFill>
                <a:latin typeface="Consolas" panose="020B0609020204030204" pitchFamily="49" charset="0"/>
              </a:rPr>
              <a:t>Fagbegreper/termologi:</a:t>
            </a:r>
          </a:p>
          <a:p>
            <a:pPr lvl="1"/>
            <a:r>
              <a:rPr lang="nb-NO" sz="2200" dirty="0">
                <a:solidFill>
                  <a:srgbClr val="000000"/>
                </a:solidFill>
                <a:latin typeface="Consolas" panose="020B0609020204030204" pitchFamily="49" charset="0"/>
              </a:rPr>
              <a:t>Bruk kursnotatene</a:t>
            </a:r>
          </a:p>
          <a:p>
            <a:pPr lvl="1"/>
            <a:r>
              <a:rPr lang="nb-NO" sz="2200" dirty="0">
                <a:solidFill>
                  <a:srgbClr val="000000"/>
                </a:solidFill>
                <a:latin typeface="Consolas" panose="020B0609020204030204" pitchFamily="49" charset="0"/>
              </a:rPr>
              <a:t>Pugg</a:t>
            </a:r>
          </a:p>
          <a:p>
            <a:r>
              <a:rPr lang="nn-NO" sz="2400" dirty="0">
                <a:solidFill>
                  <a:srgbClr val="000000"/>
                </a:solidFill>
                <a:latin typeface="Consolas" panose="020B0609020204030204" pitchFamily="49" charset="0"/>
              </a:rPr>
              <a:t>Bruk klart og konsist språk.</a:t>
            </a:r>
            <a:endParaRPr lang="nb-NO" sz="2400" dirty="0">
              <a:solidFill>
                <a:srgbClr val="000000"/>
              </a:solidFill>
              <a:latin typeface="Consolas" panose="020B0609020204030204" pitchFamily="49" charset="0"/>
            </a:endParaRPr>
          </a:p>
        </p:txBody>
      </p:sp>
      <p:pic>
        <p:nvPicPr>
          <p:cNvPr id="7" name="Bilde 6">
            <a:extLst>
              <a:ext uri="{FF2B5EF4-FFF2-40B4-BE49-F238E27FC236}">
                <a16:creationId xmlns:a16="http://schemas.microsoft.com/office/drawing/2014/main" id="{BDBFC416-7285-D854-36B3-3138CCA09B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87786" y="3024586"/>
            <a:ext cx="5544863" cy="2406260"/>
          </a:xfrm>
          <a:prstGeom prst="rect">
            <a:avLst/>
          </a:prstGeom>
        </p:spPr>
      </p:pic>
    </p:spTree>
    <p:extLst>
      <p:ext uri="{BB962C8B-B14F-4D97-AF65-F5344CB8AC3E}">
        <p14:creationId xmlns:p14="http://schemas.microsoft.com/office/powerpoint/2010/main" val="820441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Kodeskriving uten editor</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404705" cy="5091235"/>
          </a:xfrm>
        </p:spPr>
        <p:txBody>
          <a:bodyPr anchor="ctr">
            <a:normAutofit/>
          </a:bodyPr>
          <a:lstStyle/>
          <a:p>
            <a:r>
              <a:rPr lang="nb-NO" sz="2000" dirty="0">
                <a:solidFill>
                  <a:srgbClr val="000000"/>
                </a:solidFill>
                <a:latin typeface="Consolas" panose="020B0609020204030204" pitchFamily="49" charset="0"/>
              </a:rPr>
              <a:t>Les oppgaven nøye!</a:t>
            </a:r>
          </a:p>
          <a:p>
            <a:r>
              <a:rPr lang="nb-NO" sz="2000" dirty="0">
                <a:solidFill>
                  <a:srgbClr val="000000"/>
                </a:solidFill>
                <a:latin typeface="Consolas" panose="020B0609020204030204" pitchFamily="49" charset="0"/>
              </a:rPr>
              <a:t>Planlegg</a:t>
            </a:r>
          </a:p>
          <a:p>
            <a:r>
              <a:rPr lang="nb-NO" sz="2000" dirty="0">
                <a:solidFill>
                  <a:srgbClr val="000000"/>
                </a:solidFill>
                <a:latin typeface="Consolas" panose="020B0609020204030204" pitchFamily="49" charset="0"/>
              </a:rPr>
              <a:t>Bryt programmet ned i mindre deler</a:t>
            </a:r>
          </a:p>
          <a:p>
            <a:pPr lvl="1"/>
            <a:r>
              <a:rPr lang="nb-NO" sz="1800" dirty="0">
                <a:solidFill>
                  <a:srgbClr val="000000"/>
                </a:solidFill>
                <a:latin typeface="Consolas" panose="020B0609020204030204" pitchFamily="49" charset="0"/>
              </a:rPr>
              <a:t>Steg for steg</a:t>
            </a:r>
          </a:p>
          <a:p>
            <a:r>
              <a:rPr lang="nb-NO" sz="2000" dirty="0">
                <a:solidFill>
                  <a:srgbClr val="000000"/>
                </a:solidFill>
                <a:latin typeface="Consolas" panose="020B0609020204030204" pitchFamily="49" charset="0"/>
              </a:rPr>
              <a:t>Holde hode kaldt</a:t>
            </a:r>
          </a:p>
          <a:p>
            <a:r>
              <a:rPr lang="nb-NO" sz="2000" dirty="0">
                <a:solidFill>
                  <a:srgbClr val="000000"/>
                </a:solidFill>
                <a:latin typeface="Consolas" panose="020B0609020204030204" pitchFamily="49" charset="0"/>
              </a:rPr>
              <a:t>Begynn! – Ikke overtenk</a:t>
            </a:r>
          </a:p>
          <a:p>
            <a:r>
              <a:rPr lang="nb-NO" sz="2000" dirty="0">
                <a:solidFill>
                  <a:srgbClr val="000000"/>
                </a:solidFill>
                <a:latin typeface="Consolas" panose="020B0609020204030204" pitchFamily="49" charset="0"/>
              </a:rPr>
              <a:t>Kommenter underveis?</a:t>
            </a:r>
          </a:p>
          <a:p>
            <a:r>
              <a:rPr lang="nb-NO" sz="2000" dirty="0">
                <a:solidFill>
                  <a:srgbClr val="000000"/>
                </a:solidFill>
                <a:latin typeface="Consolas" panose="020B0609020204030204" pitchFamily="49" charset="0"/>
              </a:rPr>
              <a:t>Fokuser på algoritmens flyt fremfor syntaks</a:t>
            </a:r>
          </a:p>
          <a:p>
            <a:r>
              <a:rPr lang="nb-NO" sz="2000" dirty="0">
                <a:solidFill>
                  <a:srgbClr val="000000"/>
                </a:solidFill>
                <a:latin typeface="Consolas" panose="020B0609020204030204" pitchFamily="49" charset="0"/>
              </a:rPr>
              <a:t>Husk på notatene!</a:t>
            </a:r>
          </a:p>
          <a:p>
            <a:r>
              <a:rPr lang="nb-NO" sz="2000" dirty="0">
                <a:solidFill>
                  <a:srgbClr val="000000"/>
                </a:solidFill>
                <a:latin typeface="Consolas" panose="020B0609020204030204" pitchFamily="49" charset="0"/>
              </a:rPr>
              <a:t>Kjør koden mentalt etterpå</a:t>
            </a:r>
          </a:p>
        </p:txBody>
      </p:sp>
      <p:pic>
        <p:nvPicPr>
          <p:cNvPr id="4" name="Bilde 3">
            <a:extLst>
              <a:ext uri="{FF2B5EF4-FFF2-40B4-BE49-F238E27FC236}">
                <a16:creationId xmlns:a16="http://schemas.microsoft.com/office/drawing/2014/main" id="{0C615AA5-5C96-FC65-B0A1-1A64CE2C3E2F}"/>
              </a:ext>
            </a:extLst>
          </p:cNvPr>
          <p:cNvPicPr>
            <a:picLocks noChangeAspect="1"/>
          </p:cNvPicPr>
          <p:nvPr/>
        </p:nvPicPr>
        <p:blipFill>
          <a:blip r:embed="rId3"/>
          <a:stretch>
            <a:fillRect/>
          </a:stretch>
        </p:blipFill>
        <p:spPr>
          <a:xfrm>
            <a:off x="6323406" y="2458689"/>
            <a:ext cx="5409243" cy="3355339"/>
          </a:xfrm>
          <a:prstGeom prst="rect">
            <a:avLst/>
          </a:prstGeom>
        </p:spPr>
      </p:pic>
    </p:spTree>
    <p:extLst>
      <p:ext uri="{BB962C8B-B14F-4D97-AF65-F5344CB8AC3E}">
        <p14:creationId xmlns:p14="http://schemas.microsoft.com/office/powerpoint/2010/main" val="2030461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Frem mot eksamen</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5404705" cy="5091235"/>
          </a:xfrm>
        </p:spPr>
        <p:txBody>
          <a:bodyPr anchor="ctr">
            <a:normAutofit/>
          </a:bodyPr>
          <a:lstStyle/>
          <a:p>
            <a:r>
              <a:rPr lang="nb-NO" sz="2000" dirty="0">
                <a:solidFill>
                  <a:srgbClr val="000000"/>
                </a:solidFill>
                <a:latin typeface="Consolas" panose="020B0609020204030204" pitchFamily="49" charset="0"/>
              </a:rPr>
              <a:t>Øv på å programmere!</a:t>
            </a:r>
          </a:p>
          <a:p>
            <a:pPr lvl="1"/>
            <a:r>
              <a:rPr lang="nb-NO" sz="1600" dirty="0">
                <a:solidFill>
                  <a:srgbClr val="000000"/>
                </a:solidFill>
                <a:latin typeface="Consolas" panose="020B0609020204030204" pitchFamily="49" charset="0"/>
              </a:rPr>
              <a:t>Selv om eksamen ikke lar deg kjøre kode, forsøker vi likevel å teste din evne til nettopp å programmere.</a:t>
            </a:r>
          </a:p>
          <a:p>
            <a:r>
              <a:rPr lang="nb-NO" sz="2000" dirty="0">
                <a:solidFill>
                  <a:srgbClr val="000000"/>
                </a:solidFill>
                <a:latin typeface="Consolas" panose="020B0609020204030204" pitchFamily="49" charset="0"/>
              </a:rPr>
              <a:t>Har du ikke gjort alle lab-oppgavene fra tidligere? Prøv dem!</a:t>
            </a:r>
          </a:p>
          <a:p>
            <a:pPr lvl="1"/>
            <a:r>
              <a:rPr lang="nb-NO" sz="1600" dirty="0">
                <a:solidFill>
                  <a:srgbClr val="000000"/>
                </a:solidFill>
                <a:latin typeface="Consolas" panose="020B0609020204030204" pitchFamily="49" charset="0"/>
              </a:rPr>
              <a:t>Har du ikke gjort de ekstra listeoppgavene? Prøv dem også!</a:t>
            </a:r>
          </a:p>
          <a:p>
            <a:r>
              <a:rPr lang="nb-NO" sz="2000" dirty="0">
                <a:solidFill>
                  <a:srgbClr val="000000"/>
                </a:solidFill>
                <a:latin typeface="Consolas" panose="020B0609020204030204" pitchFamily="49" charset="0"/>
              </a:rPr>
              <a:t>Se på tidligere eksamener.</a:t>
            </a:r>
          </a:p>
          <a:p>
            <a:r>
              <a:rPr lang="nb-NO" sz="2000" dirty="0">
                <a:solidFill>
                  <a:srgbClr val="000000"/>
                </a:solidFill>
                <a:latin typeface="Consolas" panose="020B0609020204030204" pitchFamily="49" charset="0"/>
              </a:rPr>
              <a:t>Lag en liste over hva du har gjort på hver lab til nå!</a:t>
            </a:r>
          </a:p>
          <a:p>
            <a:r>
              <a:rPr lang="nb-NO" sz="2000" dirty="0" err="1">
                <a:solidFill>
                  <a:srgbClr val="000000"/>
                </a:solidFill>
                <a:latin typeface="Consolas" panose="020B0609020204030204" pitchFamily="49" charset="0"/>
              </a:rPr>
              <a:t>Youtube</a:t>
            </a:r>
            <a:r>
              <a:rPr lang="nb-NO" sz="2000" dirty="0">
                <a:solidFill>
                  <a:srgbClr val="000000"/>
                </a:solidFill>
                <a:latin typeface="Consolas" panose="020B0609020204030204" pitchFamily="49" charset="0"/>
              </a:rPr>
              <a:t> </a:t>
            </a:r>
            <a:r>
              <a:rPr lang="nb-NO" sz="2000" dirty="0" err="1">
                <a:solidFill>
                  <a:srgbClr val="000000"/>
                </a:solidFill>
                <a:latin typeface="Consolas" panose="020B0609020204030204" pitchFamily="49" charset="0"/>
              </a:rPr>
              <a:t>Tutorials</a:t>
            </a:r>
            <a:endParaRPr lang="nb-NO" sz="2000" dirty="0">
              <a:solidFill>
                <a:srgbClr val="000000"/>
              </a:solidFill>
              <a:latin typeface="Consolas" panose="020B0609020204030204" pitchFamily="49" charset="0"/>
            </a:endParaRPr>
          </a:p>
          <a:p>
            <a:r>
              <a:rPr lang="nb-NO" sz="2000" dirty="0">
                <a:solidFill>
                  <a:srgbClr val="000000"/>
                </a:solidFill>
                <a:latin typeface="Consolas" panose="020B0609020204030204" pitchFamily="49" charset="0"/>
              </a:rPr>
              <a:t>Spør mye teite spørsmål på Discord</a:t>
            </a:r>
          </a:p>
        </p:txBody>
      </p:sp>
      <p:pic>
        <p:nvPicPr>
          <p:cNvPr id="1026" name="Picture 2" descr="My hand hurts, send help – ProgrammerHumor.io">
            <a:extLst>
              <a:ext uri="{FF2B5EF4-FFF2-40B4-BE49-F238E27FC236}">
                <a16:creationId xmlns:a16="http://schemas.microsoft.com/office/drawing/2014/main" id="{097E9E23-5009-E4EB-E981-859480871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420" y="2531071"/>
            <a:ext cx="5324229" cy="334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2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Media på Internett 8" title="Learn Python in 59.001 seconds">
            <a:hlinkClick r:id="" action="ppaction://media"/>
            <a:extLst>
              <a:ext uri="{FF2B5EF4-FFF2-40B4-BE49-F238E27FC236}">
                <a16:creationId xmlns:a16="http://schemas.microsoft.com/office/drawing/2014/main" id="{D67B08C3-FC24-C39F-8F2F-E5D914379E59}"/>
              </a:ext>
            </a:extLst>
          </p:cNvPr>
          <p:cNvPicPr>
            <a:picLocks noRot="1" noChangeAspect="1"/>
          </p:cNvPicPr>
          <p:nvPr>
            <a:videoFile r:link="rId1"/>
          </p:nvPr>
        </p:nvPicPr>
        <p:blipFill>
          <a:blip r:embed="rId3"/>
          <a:stretch>
            <a:fillRect/>
          </a:stretch>
        </p:blipFill>
        <p:spPr>
          <a:xfrm>
            <a:off x="2472690" y="719622"/>
            <a:ext cx="7246620" cy="5434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077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pPr algn="ctr"/>
            <a:r>
              <a:rPr lang="nb-NO" sz="4000" dirty="0">
                <a:solidFill>
                  <a:srgbClr val="FFFFFF"/>
                </a:solidFill>
                <a:latin typeface="Consolas" panose="020B0609020204030204" pitchFamily="49" charset="0"/>
              </a:rPr>
              <a:t>Takk!</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11273299" cy="5091235"/>
          </a:xfrm>
        </p:spPr>
        <p:txBody>
          <a:bodyPr anchor="ctr">
            <a:normAutofit/>
          </a:bodyPr>
          <a:lstStyle/>
          <a:p>
            <a:pPr marL="0" indent="0" algn="ctr">
              <a:buNone/>
            </a:pPr>
            <a:r>
              <a:rPr lang="nb-NO" sz="2000" dirty="0">
                <a:solidFill>
                  <a:srgbClr val="000000"/>
                </a:solidFill>
                <a:latin typeface="Consolas" panose="020B0609020204030204" pitchFamily="49" charset="0"/>
              </a:rPr>
              <a:t>Masse lykke til på eksamen!</a:t>
            </a:r>
          </a:p>
        </p:txBody>
      </p:sp>
    </p:spTree>
    <p:extLst>
      <p:ext uri="{BB962C8B-B14F-4D97-AF65-F5344CB8AC3E}">
        <p14:creationId xmlns:p14="http://schemas.microsoft.com/office/powerpoint/2010/main" val="173821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Plan for kurset</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11273299" cy="5091235"/>
          </a:xfrm>
        </p:spPr>
        <p:txBody>
          <a:bodyPr anchor="ctr">
            <a:normAutofit/>
          </a:bodyPr>
          <a:lstStyle/>
          <a:p>
            <a:r>
              <a:rPr lang="nb-NO" sz="2400" b="1" dirty="0">
                <a:latin typeface="Consolas" panose="020B0609020204030204" pitchFamily="49" charset="0"/>
              </a:rPr>
              <a:t>Python-pensum:</a:t>
            </a:r>
            <a:endParaRPr lang="nb-NO" sz="2400" b="1" i="0" dirty="0">
              <a:effectLst/>
              <a:latin typeface="Consolas" panose="020B0609020204030204" pitchFamily="49" charset="0"/>
            </a:endParaRPr>
          </a:p>
          <a:p>
            <a:pPr lvl="1"/>
            <a:r>
              <a:rPr lang="nb-NO" sz="1800" b="0" i="0" dirty="0">
                <a:effectLst/>
                <a:latin typeface="Consolas" panose="020B0609020204030204" pitchFamily="49" charset="0"/>
              </a:rPr>
              <a:t>Typer/datatyper/utrykk (me</a:t>
            </a:r>
            <a:r>
              <a:rPr lang="nb-NO" sz="1800" dirty="0">
                <a:latin typeface="Consolas" panose="020B0609020204030204" pitchFamily="49" charset="0"/>
              </a:rPr>
              <a:t>d </a:t>
            </a:r>
            <a:r>
              <a:rPr lang="nb-NO" sz="1800" dirty="0" err="1">
                <a:latin typeface="Consolas" panose="020B0609020204030204" pitchFamily="49" charset="0"/>
              </a:rPr>
              <a:t>print</a:t>
            </a:r>
            <a:r>
              <a:rPr lang="nb-NO" sz="1800" dirty="0">
                <a:latin typeface="Consolas" panose="020B0609020204030204" pitchFamily="49" charset="0"/>
              </a:rPr>
              <a:t>)</a:t>
            </a:r>
            <a:endParaRPr lang="nb-NO" sz="1800" b="0" i="0" dirty="0">
              <a:effectLst/>
              <a:latin typeface="Consolas" panose="020B0609020204030204" pitchFamily="49" charset="0"/>
            </a:endParaRPr>
          </a:p>
          <a:p>
            <a:pPr lvl="1"/>
            <a:r>
              <a:rPr lang="nb-NO" sz="1800" dirty="0">
                <a:latin typeface="Consolas" panose="020B0609020204030204" pitchFamily="49" charset="0"/>
              </a:rPr>
              <a:t>Betingelser, boolske utrykk og presedens </a:t>
            </a:r>
            <a:endParaRPr lang="nb-NO" sz="1800" b="0" i="0" dirty="0">
              <a:effectLst/>
              <a:latin typeface="Consolas" panose="020B0609020204030204" pitchFamily="49" charset="0"/>
            </a:endParaRPr>
          </a:p>
          <a:p>
            <a:pPr lvl="1"/>
            <a:r>
              <a:rPr lang="nb-NO" sz="1800" b="0" i="0" dirty="0">
                <a:effectLst/>
                <a:latin typeface="Consolas" panose="020B0609020204030204" pitchFamily="49" charset="0"/>
              </a:rPr>
              <a:t>Lister, oppslagsverk, mengder med løkker</a:t>
            </a:r>
          </a:p>
          <a:p>
            <a:pPr lvl="1"/>
            <a:r>
              <a:rPr lang="nb-NO" sz="1800" dirty="0">
                <a:latin typeface="Consolas" panose="020B0609020204030204" pitchFamily="49" charset="0"/>
              </a:rPr>
              <a:t>Funksjoner</a:t>
            </a:r>
          </a:p>
          <a:p>
            <a:pPr lvl="1"/>
            <a:r>
              <a:rPr lang="nb-NO" sz="1800" b="0" i="0" dirty="0">
                <a:effectLst/>
                <a:latin typeface="Consolas" panose="020B0609020204030204" pitchFamily="49" charset="0"/>
              </a:rPr>
              <a:t>Feilhåndtering </a:t>
            </a:r>
            <a:r>
              <a:rPr lang="nb-NO" sz="1800" dirty="0">
                <a:latin typeface="Consolas" panose="020B0609020204030204" pitchFamily="49" charset="0"/>
              </a:rPr>
              <a:t>(</a:t>
            </a:r>
            <a:r>
              <a:rPr lang="nb-NO" sz="1800" dirty="0" err="1">
                <a:latin typeface="Consolas" panose="020B0609020204030204" pitchFamily="49" charset="0"/>
              </a:rPr>
              <a:t>try</a:t>
            </a:r>
            <a:r>
              <a:rPr lang="nb-NO" sz="1800" dirty="0">
                <a:latin typeface="Consolas" panose="020B0609020204030204" pitchFamily="49" charset="0"/>
              </a:rPr>
              <a:t>/</a:t>
            </a:r>
            <a:r>
              <a:rPr lang="nb-NO" sz="1800" dirty="0" err="1">
                <a:latin typeface="Consolas" panose="020B0609020204030204" pitchFamily="49" charset="0"/>
              </a:rPr>
              <a:t>except</a:t>
            </a:r>
            <a:r>
              <a:rPr lang="nb-NO" sz="1800" dirty="0">
                <a:latin typeface="Consolas" panose="020B0609020204030204" pitchFamily="49" charset="0"/>
              </a:rPr>
              <a:t>)</a:t>
            </a:r>
          </a:p>
          <a:p>
            <a:pPr lvl="1"/>
            <a:r>
              <a:rPr lang="nb-NO" sz="1800" dirty="0">
                <a:latin typeface="Consolas" panose="020B0609020204030204" pitchFamily="49" charset="0"/>
              </a:rPr>
              <a:t>Lese/skrive til fil</a:t>
            </a:r>
          </a:p>
          <a:p>
            <a:r>
              <a:rPr lang="nb-NO" sz="2400" b="1" dirty="0">
                <a:latin typeface="Consolas" panose="020B0609020204030204" pitchFamily="49" charset="0"/>
              </a:rPr>
              <a:t>«Oppgaver»/øving:</a:t>
            </a:r>
          </a:p>
          <a:p>
            <a:pPr lvl="1"/>
            <a:r>
              <a:rPr lang="nb-NO" sz="1800" dirty="0">
                <a:latin typeface="Consolas" panose="020B0609020204030204" pitchFamily="49" charset="0"/>
              </a:rPr>
              <a:t>Kodesporing</a:t>
            </a:r>
          </a:p>
          <a:p>
            <a:pPr lvl="1"/>
            <a:r>
              <a:rPr lang="nb-NO" sz="1800" dirty="0">
                <a:latin typeface="Consolas" panose="020B0609020204030204" pitchFamily="49" charset="0"/>
              </a:rPr>
              <a:t>Forklaringer</a:t>
            </a:r>
          </a:p>
          <a:p>
            <a:pPr lvl="1"/>
            <a:r>
              <a:rPr lang="nb-NO" sz="1800" dirty="0">
                <a:latin typeface="Consolas" panose="020B0609020204030204" pitchFamily="49" charset="0"/>
              </a:rPr>
              <a:t>Kodeskriving (uten editor?)</a:t>
            </a:r>
          </a:p>
          <a:p>
            <a:r>
              <a:rPr lang="nb-NO" sz="2400" b="1" dirty="0">
                <a:latin typeface="Consolas" panose="020B0609020204030204" pitchFamily="49" charset="0"/>
              </a:rPr>
              <a:t>Tips og triks frem mot eksamen</a:t>
            </a:r>
          </a:p>
        </p:txBody>
      </p:sp>
      <p:pic>
        <p:nvPicPr>
          <p:cNvPr id="3" name="Bilde 2">
            <a:extLst>
              <a:ext uri="{FF2B5EF4-FFF2-40B4-BE49-F238E27FC236}">
                <a16:creationId xmlns:a16="http://schemas.microsoft.com/office/drawing/2014/main" id="{AF637575-B9CA-8B60-AB83-59574F60EFB3}"/>
              </a:ext>
            </a:extLst>
          </p:cNvPr>
          <p:cNvPicPr>
            <a:picLocks noChangeAspect="1"/>
          </p:cNvPicPr>
          <p:nvPr/>
        </p:nvPicPr>
        <p:blipFill>
          <a:blip r:embed="rId2"/>
          <a:stretch>
            <a:fillRect/>
          </a:stretch>
        </p:blipFill>
        <p:spPr>
          <a:xfrm>
            <a:off x="7437121" y="2395083"/>
            <a:ext cx="3452070" cy="3452070"/>
          </a:xfrm>
          <a:prstGeom prst="rect">
            <a:avLst/>
          </a:prstGeom>
        </p:spPr>
      </p:pic>
    </p:spTree>
    <p:extLst>
      <p:ext uri="{BB962C8B-B14F-4D97-AF65-F5344CB8AC3E}">
        <p14:creationId xmlns:p14="http://schemas.microsoft.com/office/powerpoint/2010/main" val="265038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Datatyper i Python (teori)</a:t>
            </a:r>
          </a:p>
        </p:txBody>
      </p:sp>
      <p:sp>
        <p:nvSpPr>
          <p:cNvPr id="13" name="Plassholder for innhold 2">
            <a:extLst>
              <a:ext uri="{FF2B5EF4-FFF2-40B4-BE49-F238E27FC236}">
                <a16:creationId xmlns:a16="http://schemas.microsoft.com/office/drawing/2014/main" id="{A813B878-7122-D144-8607-A634DD2E60A0}"/>
              </a:ext>
            </a:extLst>
          </p:cNvPr>
          <p:cNvSpPr>
            <a:spLocks noGrp="1"/>
          </p:cNvSpPr>
          <p:nvPr>
            <p:ph idx="1"/>
          </p:nvPr>
        </p:nvSpPr>
        <p:spPr>
          <a:xfrm>
            <a:off x="459350" y="1597432"/>
            <a:ext cx="11273299" cy="5091235"/>
          </a:xfrm>
        </p:spPr>
        <p:txBody>
          <a:bodyPr anchor="ctr">
            <a:normAutofit/>
          </a:bodyPr>
          <a:lstStyle/>
          <a:p>
            <a:r>
              <a:rPr lang="nb-NO" sz="2400" b="1" dirty="0">
                <a:solidFill>
                  <a:srgbClr val="000000"/>
                </a:solidFill>
                <a:effectLst/>
                <a:latin typeface="Consolas" panose="020B0609020204030204" pitchFamily="49" charset="0"/>
              </a:rPr>
              <a:t>Grunnleggende datatyper</a:t>
            </a:r>
          </a:p>
          <a:p>
            <a:pPr lvl="1"/>
            <a:r>
              <a:rPr lang="nb-NO" sz="1800" b="0" dirty="0">
                <a:solidFill>
                  <a:srgbClr val="000000"/>
                </a:solidFill>
                <a:effectLst/>
                <a:latin typeface="Consolas" panose="020B0609020204030204" pitchFamily="49" charset="0"/>
              </a:rPr>
              <a:t>Heltall (</a:t>
            </a:r>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int</a:t>
            </a:r>
            <a:r>
              <a:rPr lang="nb-NO" sz="1800" b="0" dirty="0">
                <a:solidFill>
                  <a:srgbClr val="800000"/>
                </a:solidFill>
                <a:effectLst/>
                <a:latin typeface="Consolas" panose="020B0609020204030204" pitchFamily="49" charset="0"/>
              </a:rPr>
              <a:t>`</a:t>
            </a:r>
            <a:r>
              <a:rPr lang="nb-NO" sz="1800" b="0" dirty="0">
                <a:solidFill>
                  <a:srgbClr val="000000"/>
                </a:solidFill>
                <a:effectLst/>
                <a:latin typeface="Consolas" panose="020B0609020204030204" pitchFamily="49" charset="0"/>
              </a:rPr>
              <a:t>)</a:t>
            </a:r>
          </a:p>
          <a:p>
            <a:pPr lvl="1"/>
            <a:r>
              <a:rPr lang="nb-NO" sz="1800" b="0" dirty="0">
                <a:solidFill>
                  <a:srgbClr val="000000"/>
                </a:solidFill>
                <a:effectLst/>
                <a:latin typeface="Consolas" panose="020B0609020204030204" pitchFamily="49" charset="0"/>
              </a:rPr>
              <a:t>Desimaltall (</a:t>
            </a:r>
            <a:r>
              <a:rPr lang="nb-NO" sz="1800" b="0" dirty="0">
                <a:solidFill>
                  <a:srgbClr val="800000"/>
                </a:solidFill>
                <a:effectLst/>
                <a:latin typeface="Consolas" panose="020B0609020204030204" pitchFamily="49" charset="0"/>
              </a:rPr>
              <a:t>`float`</a:t>
            </a:r>
            <a:r>
              <a:rPr lang="nb-NO" sz="1800" b="0" dirty="0">
                <a:solidFill>
                  <a:srgbClr val="000000"/>
                </a:solidFill>
                <a:effectLst/>
                <a:latin typeface="Consolas" panose="020B0609020204030204" pitchFamily="49" charset="0"/>
              </a:rPr>
              <a:t>)</a:t>
            </a:r>
          </a:p>
          <a:p>
            <a:pPr lvl="1"/>
            <a:r>
              <a:rPr lang="nb-NO" sz="1800" b="0" dirty="0">
                <a:solidFill>
                  <a:srgbClr val="000000"/>
                </a:solidFill>
                <a:effectLst/>
                <a:latin typeface="Consolas" panose="020B0609020204030204" pitchFamily="49" charset="0"/>
              </a:rPr>
              <a:t>Tekststrenger (</a:t>
            </a:r>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str</a:t>
            </a:r>
            <a:r>
              <a:rPr lang="nb-NO" sz="1800" b="0" dirty="0">
                <a:solidFill>
                  <a:srgbClr val="800000"/>
                </a:solidFill>
                <a:effectLst/>
                <a:latin typeface="Consolas" panose="020B0609020204030204" pitchFamily="49" charset="0"/>
              </a:rPr>
              <a:t>`</a:t>
            </a:r>
            <a:r>
              <a:rPr lang="nb-NO" sz="1800" b="0" dirty="0">
                <a:solidFill>
                  <a:srgbClr val="000000"/>
                </a:solidFill>
                <a:effectLst/>
                <a:latin typeface="Consolas" panose="020B0609020204030204" pitchFamily="49" charset="0"/>
              </a:rPr>
              <a:t>)</a:t>
            </a:r>
          </a:p>
          <a:p>
            <a:pPr lvl="1"/>
            <a:r>
              <a:rPr lang="nb-NO" sz="1800" b="0" dirty="0">
                <a:solidFill>
                  <a:srgbClr val="000000"/>
                </a:solidFill>
                <a:effectLst/>
                <a:latin typeface="Consolas" panose="020B0609020204030204" pitchFamily="49" charset="0"/>
              </a:rPr>
              <a:t>Boolske verdier (</a:t>
            </a:r>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bool</a:t>
            </a:r>
            <a:r>
              <a:rPr lang="nb-NO" sz="1800" b="0" dirty="0">
                <a:solidFill>
                  <a:srgbClr val="800000"/>
                </a:solidFill>
                <a:effectLst/>
                <a:latin typeface="Consolas" panose="020B0609020204030204" pitchFamily="49" charset="0"/>
              </a:rPr>
              <a:t>`</a:t>
            </a:r>
            <a:r>
              <a:rPr lang="nb-NO" sz="1800" b="0" dirty="0">
                <a:solidFill>
                  <a:srgbClr val="000000"/>
                </a:solidFill>
                <a:effectLst/>
                <a:latin typeface="Consolas" panose="020B0609020204030204" pitchFamily="49" charset="0"/>
              </a:rPr>
              <a:t>)</a:t>
            </a:r>
          </a:p>
          <a:p>
            <a:r>
              <a:rPr lang="nb-NO" sz="2400" b="1" dirty="0">
                <a:solidFill>
                  <a:srgbClr val="000000"/>
                </a:solidFill>
                <a:effectLst/>
                <a:latin typeface="Consolas" panose="020B0609020204030204" pitchFamily="49" charset="0"/>
              </a:rPr>
              <a:t>Samlinger</a:t>
            </a:r>
          </a:p>
          <a:p>
            <a:pPr lvl="1"/>
            <a:r>
              <a:rPr lang="nb-NO" sz="1800" b="0" dirty="0">
                <a:solidFill>
                  <a:srgbClr val="000000"/>
                </a:solidFill>
                <a:effectLst/>
                <a:latin typeface="Consolas" panose="020B0609020204030204" pitchFamily="49" charset="0"/>
              </a:rPr>
              <a:t>Lister (</a:t>
            </a:r>
            <a:r>
              <a:rPr lang="nb-NO" sz="1800" b="0" dirty="0">
                <a:solidFill>
                  <a:srgbClr val="800000"/>
                </a:solidFill>
                <a:effectLst/>
                <a:latin typeface="Consolas" panose="020B0609020204030204" pitchFamily="49" charset="0"/>
              </a:rPr>
              <a:t>`list`</a:t>
            </a:r>
            <a:r>
              <a:rPr lang="nb-NO" sz="1800" b="0" dirty="0">
                <a:solidFill>
                  <a:srgbClr val="000000"/>
                </a:solidFill>
                <a:effectLst/>
                <a:latin typeface="Consolas" panose="020B0609020204030204" pitchFamily="49" charset="0"/>
              </a:rPr>
              <a:t>)</a:t>
            </a:r>
          </a:p>
          <a:p>
            <a:pPr lvl="1"/>
            <a:r>
              <a:rPr lang="nb-NO" sz="1800" b="0" dirty="0" err="1">
                <a:solidFill>
                  <a:srgbClr val="000000"/>
                </a:solidFill>
                <a:effectLst/>
                <a:latin typeface="Consolas" panose="020B0609020204030204" pitchFamily="49" charset="0"/>
              </a:rPr>
              <a:t>Tuppler</a:t>
            </a:r>
            <a:r>
              <a:rPr lang="nb-NO" sz="1800" b="0" dirty="0">
                <a:solidFill>
                  <a:srgbClr val="000000"/>
                </a:solidFill>
                <a:effectLst/>
                <a:latin typeface="Consolas" panose="020B0609020204030204" pitchFamily="49" charset="0"/>
              </a:rPr>
              <a:t> (</a:t>
            </a:r>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tuple</a:t>
            </a:r>
            <a:r>
              <a:rPr lang="nb-NO" sz="1800" b="0" dirty="0">
                <a:solidFill>
                  <a:srgbClr val="800000"/>
                </a:solidFill>
                <a:effectLst/>
                <a:latin typeface="Consolas" panose="020B0609020204030204" pitchFamily="49" charset="0"/>
              </a:rPr>
              <a:t>`</a:t>
            </a:r>
            <a:r>
              <a:rPr lang="nb-NO" sz="1800" b="0" dirty="0">
                <a:solidFill>
                  <a:srgbClr val="000000"/>
                </a:solidFill>
                <a:effectLst/>
                <a:latin typeface="Consolas" panose="020B0609020204030204" pitchFamily="49" charset="0"/>
              </a:rPr>
              <a:t>)</a:t>
            </a:r>
          </a:p>
          <a:p>
            <a:pPr lvl="1"/>
            <a:r>
              <a:rPr lang="nb-NO" sz="1800" b="0" dirty="0">
                <a:solidFill>
                  <a:srgbClr val="000000"/>
                </a:solidFill>
                <a:effectLst/>
                <a:latin typeface="Consolas" panose="020B0609020204030204" pitchFamily="49" charset="0"/>
              </a:rPr>
              <a:t>Sett/mengder (</a:t>
            </a:r>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set</a:t>
            </a:r>
            <a:r>
              <a:rPr lang="nb-NO" sz="1800" b="0" dirty="0">
                <a:solidFill>
                  <a:srgbClr val="800000"/>
                </a:solidFill>
                <a:effectLst/>
                <a:latin typeface="Consolas" panose="020B0609020204030204" pitchFamily="49" charset="0"/>
              </a:rPr>
              <a:t>`</a:t>
            </a:r>
            <a:r>
              <a:rPr lang="nb-NO" sz="1800" b="0" dirty="0">
                <a:solidFill>
                  <a:srgbClr val="000000"/>
                </a:solidFill>
                <a:effectLst/>
                <a:latin typeface="Consolas" panose="020B0609020204030204" pitchFamily="49" charset="0"/>
              </a:rPr>
              <a:t>)</a:t>
            </a:r>
          </a:p>
          <a:p>
            <a:pPr lvl="1"/>
            <a:r>
              <a:rPr lang="nb-NO" sz="1800" b="0" dirty="0">
                <a:solidFill>
                  <a:srgbClr val="000000"/>
                </a:solidFill>
                <a:effectLst/>
                <a:latin typeface="Consolas" panose="020B0609020204030204" pitchFamily="49" charset="0"/>
              </a:rPr>
              <a:t>Oppslagsverk/ordbok (</a:t>
            </a:r>
            <a:r>
              <a:rPr lang="nb-NO" sz="1800" b="0" dirty="0">
                <a:solidFill>
                  <a:srgbClr val="800000"/>
                </a:solidFill>
                <a:effectLst/>
                <a:latin typeface="Consolas" panose="020B0609020204030204" pitchFamily="49" charset="0"/>
              </a:rPr>
              <a:t>`</a:t>
            </a:r>
            <a:r>
              <a:rPr lang="nb-NO" sz="1800" b="0" dirty="0" err="1">
                <a:solidFill>
                  <a:srgbClr val="800000"/>
                </a:solidFill>
                <a:effectLst/>
                <a:latin typeface="Consolas" panose="020B0609020204030204" pitchFamily="49" charset="0"/>
              </a:rPr>
              <a:t>dict</a:t>
            </a:r>
            <a:r>
              <a:rPr lang="nb-NO" sz="1800" b="0" dirty="0">
                <a:solidFill>
                  <a:srgbClr val="800000"/>
                </a:solidFill>
                <a:effectLst/>
                <a:latin typeface="Consolas" panose="020B0609020204030204" pitchFamily="49" charset="0"/>
              </a:rPr>
              <a:t>`</a:t>
            </a:r>
            <a:r>
              <a:rPr lang="nb-NO" sz="1800" b="0" dirty="0">
                <a:solidFill>
                  <a:srgbClr val="000000"/>
                </a:solidFill>
                <a:effectLst/>
                <a:latin typeface="Consolas" panose="020B0609020204030204" pitchFamily="49" charset="0"/>
              </a:rPr>
              <a:t>)</a:t>
            </a:r>
          </a:p>
          <a:p>
            <a:r>
              <a:rPr lang="nb-NO" sz="2400" b="1" dirty="0">
                <a:solidFill>
                  <a:srgbClr val="000000"/>
                </a:solidFill>
                <a:effectLst/>
                <a:latin typeface="Consolas" panose="020B0609020204030204" pitchFamily="49" charset="0"/>
              </a:rPr>
              <a:t>Spesialtyper</a:t>
            </a:r>
          </a:p>
          <a:p>
            <a:pPr lvl="1"/>
            <a:r>
              <a:rPr lang="nb-NO" sz="1800" b="0" dirty="0">
                <a:solidFill>
                  <a:srgbClr val="000000"/>
                </a:solidFill>
                <a:effectLst/>
                <a:latin typeface="Consolas" panose="020B0609020204030204" pitchFamily="49" charset="0"/>
              </a:rPr>
              <a:t>"Ingenting"/"ingen verdi" (</a:t>
            </a:r>
            <a:r>
              <a:rPr lang="nb-NO" sz="1800" b="0" dirty="0">
                <a:solidFill>
                  <a:srgbClr val="800000"/>
                </a:solidFill>
                <a:effectLst/>
                <a:latin typeface="Consolas" panose="020B0609020204030204" pitchFamily="49" charset="0"/>
              </a:rPr>
              <a:t>`None`</a:t>
            </a:r>
            <a:r>
              <a:rPr lang="nb-NO" sz="1800" b="0" dirty="0">
                <a:solidFill>
                  <a:srgbClr val="000000"/>
                </a:solidFill>
                <a:effectLst/>
                <a:latin typeface="Consolas" panose="020B0609020204030204" pitchFamily="49" charset="0"/>
              </a:rPr>
              <a:t>)</a:t>
            </a:r>
          </a:p>
        </p:txBody>
      </p:sp>
      <p:pic>
        <p:nvPicPr>
          <p:cNvPr id="11" name="Bilde 10" descr="Et bilde som inneholder tekst, skjermbilde, Font&#10;&#10;Automatisk generert beskrivelse">
            <a:extLst>
              <a:ext uri="{FF2B5EF4-FFF2-40B4-BE49-F238E27FC236}">
                <a16:creationId xmlns:a16="http://schemas.microsoft.com/office/drawing/2014/main" id="{88B0A574-EBCD-445E-A479-518B68F94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436" y="2294466"/>
            <a:ext cx="4551496" cy="3749619"/>
          </a:xfrm>
          <a:prstGeom prst="rect">
            <a:avLst/>
          </a:prstGeom>
        </p:spPr>
      </p:pic>
    </p:spTree>
    <p:extLst>
      <p:ext uri="{BB962C8B-B14F-4D97-AF65-F5344CB8AC3E}">
        <p14:creationId xmlns:p14="http://schemas.microsoft.com/office/powerpoint/2010/main" val="36354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Datatyper i Python (eksempler)</a:t>
            </a:r>
          </a:p>
        </p:txBody>
      </p:sp>
      <p:pic>
        <p:nvPicPr>
          <p:cNvPr id="9" name="Plassholder for innhold 8" descr="Et bilde som inneholder tekst, skjermbilde, Font&#10;&#10;Automatisk generert beskrivelse">
            <a:extLst>
              <a:ext uri="{FF2B5EF4-FFF2-40B4-BE49-F238E27FC236}">
                <a16:creationId xmlns:a16="http://schemas.microsoft.com/office/drawing/2014/main" id="{BE023DC8-11A8-F7A1-E736-6D399CA455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264" y="1825625"/>
            <a:ext cx="7917472" cy="4351338"/>
          </a:xfrm>
        </p:spPr>
      </p:pic>
    </p:spTree>
    <p:extLst>
      <p:ext uri="{BB962C8B-B14F-4D97-AF65-F5344CB8AC3E}">
        <p14:creationId xmlns:p14="http://schemas.microsoft.com/office/powerpoint/2010/main" val="76326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Datatyper i Python (eksempler)</a:t>
            </a:r>
          </a:p>
        </p:txBody>
      </p:sp>
      <p:pic>
        <p:nvPicPr>
          <p:cNvPr id="6" name="Bilde 5">
            <a:extLst>
              <a:ext uri="{FF2B5EF4-FFF2-40B4-BE49-F238E27FC236}">
                <a16:creationId xmlns:a16="http://schemas.microsoft.com/office/drawing/2014/main" id="{42AC0F99-4E5A-5DB6-7BAC-7E196557E631}"/>
              </a:ext>
            </a:extLst>
          </p:cNvPr>
          <p:cNvPicPr>
            <a:picLocks noChangeAspect="1"/>
          </p:cNvPicPr>
          <p:nvPr/>
        </p:nvPicPr>
        <p:blipFill>
          <a:blip r:embed="rId3"/>
          <a:stretch>
            <a:fillRect/>
          </a:stretch>
        </p:blipFill>
        <p:spPr>
          <a:xfrm>
            <a:off x="1253874" y="3243415"/>
            <a:ext cx="9684248" cy="196860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46966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D1A984D-93A5-012B-E5CA-3E0301B3865C}"/>
              </a:ext>
            </a:extLst>
          </p:cNvPr>
          <p:cNvSpPr>
            <a:spLocks noGrp="1"/>
          </p:cNvSpPr>
          <p:nvPr>
            <p:ph type="title"/>
          </p:nvPr>
        </p:nvSpPr>
        <p:spPr>
          <a:xfrm>
            <a:off x="459347" y="294538"/>
            <a:ext cx="11273302" cy="1033669"/>
          </a:xfrm>
        </p:spPr>
        <p:txBody>
          <a:bodyPr>
            <a:normAutofit/>
          </a:bodyPr>
          <a:lstStyle/>
          <a:p>
            <a:r>
              <a:rPr lang="nb-NO" sz="4000" dirty="0">
                <a:solidFill>
                  <a:srgbClr val="FFFFFF"/>
                </a:solidFill>
                <a:latin typeface="Consolas" panose="020B0609020204030204" pitchFamily="49" charset="0"/>
              </a:rPr>
              <a:t>Datatyper i Python (eksempler)</a:t>
            </a:r>
          </a:p>
        </p:txBody>
      </p:sp>
      <p:sp>
        <p:nvSpPr>
          <p:cNvPr id="5" name="Plassholder for innhold 4">
            <a:extLst>
              <a:ext uri="{FF2B5EF4-FFF2-40B4-BE49-F238E27FC236}">
                <a16:creationId xmlns:a16="http://schemas.microsoft.com/office/drawing/2014/main" id="{5898937A-8B5E-3908-6D43-BDAEC5003615}"/>
              </a:ext>
            </a:extLst>
          </p:cNvPr>
          <p:cNvSpPr>
            <a:spLocks noGrp="1"/>
          </p:cNvSpPr>
          <p:nvPr>
            <p:ph idx="1"/>
          </p:nvPr>
        </p:nvSpPr>
        <p:spPr/>
        <p:txBody>
          <a:bodyPr/>
          <a:lstStyle/>
          <a:p>
            <a:endParaRPr lang="nb-NO" dirty="0"/>
          </a:p>
        </p:txBody>
      </p:sp>
      <p:pic>
        <p:nvPicPr>
          <p:cNvPr id="7" name="Bilde 6">
            <a:extLst>
              <a:ext uri="{FF2B5EF4-FFF2-40B4-BE49-F238E27FC236}">
                <a16:creationId xmlns:a16="http://schemas.microsoft.com/office/drawing/2014/main" id="{CB90C9A4-9361-3EAE-29D0-8894344CAA4D}"/>
              </a:ext>
            </a:extLst>
          </p:cNvPr>
          <p:cNvPicPr>
            <a:picLocks noChangeAspect="1"/>
          </p:cNvPicPr>
          <p:nvPr/>
        </p:nvPicPr>
        <p:blipFill>
          <a:blip r:embed="rId3"/>
          <a:stretch>
            <a:fillRect/>
          </a:stretch>
        </p:blipFill>
        <p:spPr>
          <a:xfrm>
            <a:off x="2511241" y="1884864"/>
            <a:ext cx="6419384" cy="4520292"/>
          </a:xfrm>
          <a:prstGeom prst="rect">
            <a:avLst/>
          </a:prstGeom>
        </p:spPr>
      </p:pic>
    </p:spTree>
    <p:extLst>
      <p:ext uri="{BB962C8B-B14F-4D97-AF65-F5344CB8AC3E}">
        <p14:creationId xmlns:p14="http://schemas.microsoft.com/office/powerpoint/2010/main" val="276655446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5491</Words>
  <Application>Microsoft Office PowerPoint</Application>
  <PresentationFormat>Widescreen</PresentationFormat>
  <Paragraphs>419</Paragraphs>
  <Slides>40</Slides>
  <Notes>34</Notes>
  <HiddenSlides>2</HiddenSlides>
  <MMClips>1</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40</vt:i4>
      </vt:variant>
    </vt:vector>
  </HeadingPairs>
  <TitlesOfParts>
    <vt:vector size="46" baseType="lpstr">
      <vt:lpstr>Arial</vt:lpstr>
      <vt:lpstr>Calibri</vt:lpstr>
      <vt:lpstr>Calibri Light</vt:lpstr>
      <vt:lpstr>Consolas</vt:lpstr>
      <vt:lpstr>Söhne</vt:lpstr>
      <vt:lpstr>Office-tema</vt:lpstr>
      <vt:lpstr>Praktisk Informasjon</vt:lpstr>
      <vt:lpstr>INF100 KRÆSJKURS H23</vt:lpstr>
      <vt:lpstr>PowerPoint-presentasjon</vt:lpstr>
      <vt:lpstr>PowerPoint-presentasjon</vt:lpstr>
      <vt:lpstr>Plan for kurset</vt:lpstr>
      <vt:lpstr>Datatyper i Python (teori)</vt:lpstr>
      <vt:lpstr>Datatyper i Python (eksempler)</vt:lpstr>
      <vt:lpstr>Datatyper i Python (eksempler)</vt:lpstr>
      <vt:lpstr>Datatyper i Python (eksempler)</vt:lpstr>
      <vt:lpstr>Datatyper i Python (fasit)</vt:lpstr>
      <vt:lpstr>Datatyper i Python (oppgaver)</vt:lpstr>
      <vt:lpstr>Datatyper i Python (fasit)</vt:lpstr>
      <vt:lpstr>Skrive ut i Python (teori)</vt:lpstr>
      <vt:lpstr>Skrive ut i Python (oppgaver)</vt:lpstr>
      <vt:lpstr>Betingelser, boolske utrykk og presedens (teori)</vt:lpstr>
      <vt:lpstr>Betingelser, boolske utrykk og presedens (teori)</vt:lpstr>
      <vt:lpstr>Lister i Python (teori)</vt:lpstr>
      <vt:lpstr>Lister i Python (oppgaver)</vt:lpstr>
      <vt:lpstr>Løkker i Python (teori del 1)</vt:lpstr>
      <vt:lpstr>Løkker i Python (typisk feil)</vt:lpstr>
      <vt:lpstr>Løkker i Python (typisk feil)</vt:lpstr>
      <vt:lpstr>Løkker i Python (teori del 2)</vt:lpstr>
      <vt:lpstr>PowerPoint-presentasjon</vt:lpstr>
      <vt:lpstr>Løkker i Python (teori del 3)</vt:lpstr>
      <vt:lpstr>Slicing i Python (teori)</vt:lpstr>
      <vt:lpstr>Slicing i Python (oppgaver)</vt:lpstr>
      <vt:lpstr>Strenger i Python (teori)</vt:lpstr>
      <vt:lpstr>Strenger i Python (oppgaver)</vt:lpstr>
      <vt:lpstr>Strenger i Python (typisk feil)</vt:lpstr>
      <vt:lpstr>Funksjoner i Python (teori)</vt:lpstr>
      <vt:lpstr>Funksjoner i Python (eksempler/typiske feil)</vt:lpstr>
      <vt:lpstr>Funksjoner i Python (eksempler/typiske feil)</vt:lpstr>
      <vt:lpstr>Feilhåndtering i Python (teori)</vt:lpstr>
      <vt:lpstr>Lese og skrive til fil i Python (teori)</vt:lpstr>
      <vt:lpstr>Kodesporing på eksamen</vt:lpstr>
      <vt:lpstr>Kodesporing på eksamen</vt:lpstr>
      <vt:lpstr>Forklaringer på eksamen</vt:lpstr>
      <vt:lpstr>Kodeskriving uten editor</vt:lpstr>
      <vt:lpstr>Frem mot eksamen</vt:lpstr>
      <vt:lpstr>Takk!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INF100 KRÆSJKURS H23</dc:title>
  <dc:creator>Aleksander Ljosdal Fedøy</dc:creator>
  <cp:lastModifiedBy>Aleksander L. Fedøy</cp:lastModifiedBy>
  <cp:revision>1</cp:revision>
  <dcterms:created xsi:type="dcterms:W3CDTF">2023-11-11T11:14:45Z</dcterms:created>
  <dcterms:modified xsi:type="dcterms:W3CDTF">2023-11-17T09:35:00Z</dcterms:modified>
</cp:coreProperties>
</file>