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2e60b32be065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2e60b32be065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2e60b32be065b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2e60b32be065b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819e36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819e36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819e36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819e36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819e36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819e36c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982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109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731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319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806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993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402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3346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1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294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8024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2781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116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657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857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339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9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0526" y="187036"/>
            <a:ext cx="8863474" cy="1828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  7º Desafio da 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Engenharia de Computação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028674" y="2618508"/>
            <a:ext cx="8520600" cy="182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Games auxiliando nos programas de reciclagem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Alunos da 3º etapa da Engenharia da Computação: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Aleksander </a:t>
            </a:r>
            <a:r>
              <a:rPr lang="pt-BR" dirty="0" err="1"/>
              <a:t>Balduino</a:t>
            </a:r>
            <a:r>
              <a:rPr lang="pt-BR" dirty="0"/>
              <a:t>			</a:t>
            </a:r>
            <a:r>
              <a:rPr lang="pt-BR" dirty="0" smtClean="0"/>
              <a:t>       829.611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 da Cunha Alves.			</a:t>
            </a:r>
            <a:r>
              <a:rPr lang="pt-BR" dirty="0" smtClean="0"/>
              <a:t>830.024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Informações sobre o jogo: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174200" y="1122218"/>
            <a:ext cx="7658100" cy="3636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Público alvo: Crianças entre 4 a 10 anos;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Objetivo: </a:t>
            </a:r>
            <a:r>
              <a:rPr lang="pt-BR" dirty="0" smtClean="0"/>
              <a:t>O principal objetivo do jogo é de mostrarmos o quanto é importante a reciclagem para a preservação do nosso planeta </a:t>
            </a:r>
            <a:r>
              <a:rPr lang="pt-BR" dirty="0" smtClean="0"/>
              <a:t>, e com isso o usuário controla um </a:t>
            </a:r>
            <a:r>
              <a:rPr lang="pt-BR" dirty="0"/>
              <a:t>p</a:t>
            </a:r>
            <a:r>
              <a:rPr lang="pt-BR" dirty="0" smtClean="0"/>
              <a:t>ersonagem principal com a finalidade de derrotar </a:t>
            </a:r>
            <a:r>
              <a:rPr lang="pt-BR" dirty="0"/>
              <a:t>os </a:t>
            </a:r>
            <a:r>
              <a:rPr lang="pt-BR" dirty="0" smtClean="0"/>
              <a:t>vilões (feitos dos restos de lixo).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 smtClean="0"/>
              <a:t>Jogo: Durante a caminhada no jogo, o personagem vai recolhendo os lixos deixados pelo cientista e dos vilões, pois ao final da fase, o personagem terá que resolver uma missão para que possa passar a próxima fase. </a:t>
            </a:r>
            <a:r>
              <a:rPr lang="pt-BR" dirty="0" smtClean="0"/>
              <a:t>A</a:t>
            </a:r>
            <a:r>
              <a:rPr lang="pt-BR" dirty="0" smtClean="0"/>
              <a:t> missão instruirá o usuário a como jogar os diferentes tipos de lixos nas lixeiras recicláveis, cabendo ao usuário fazer as escolhas corretas. Completa a missão, será iniciada a próxima fase com os mesmos objetivos da primeira fase.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 err="1" smtClean="0"/>
              <a:t>Obs</a:t>
            </a:r>
            <a:r>
              <a:rPr lang="pt-BR" dirty="0" smtClean="0"/>
              <a:t>: Enquanto o usuário jogar, o jogo se tornará um objeto de aprendizagem, pois ao decorrer do jogo o próprio dará dicas e explicações ao jogador, sobre a importância da reciclagem e o quanto o descarte de lixo em lugares indevidos é prejudicial para o planeta.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de criação: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3425"/>
            <a:ext cx="4199699" cy="2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003" y="1623425"/>
            <a:ext cx="4199695" cy="23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23225" y="4201925"/>
            <a:ext cx="41997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Construct 2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4806200" y="4201925"/>
            <a:ext cx="4199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Pixilart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943075"/>
            <a:ext cx="85206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800">
                <a:solidFill>
                  <a:srgbClr val="000000"/>
                </a:solidFill>
              </a:rPr>
              <a:t>Personagens do jogo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357600"/>
            <a:ext cx="91440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0000"/>
                </a:solidFill>
              </a:rPr>
              <a:t>Personagens controláveis pelo usuário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60" y="1485899"/>
            <a:ext cx="2762946" cy="34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441" y="1371599"/>
            <a:ext cx="3269520" cy="368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390900" y="445025"/>
            <a:ext cx="50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Personagens</a:t>
            </a:r>
            <a:r>
              <a:rPr lang="pt-BR" dirty="0"/>
              <a:t> vilões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 rot="10799020">
            <a:off x="311630" y="3362010"/>
            <a:ext cx="7366800" cy="2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24273"/>
          <a:stretch/>
        </p:blipFill>
        <p:spPr>
          <a:xfrm>
            <a:off x="145473" y="1714499"/>
            <a:ext cx="2460720" cy="325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900" y="1714499"/>
            <a:ext cx="3540593" cy="2942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5">
            <a:alphaModFix/>
          </a:blip>
          <a:srcRect t="4942" r="4351"/>
          <a:stretch/>
        </p:blipFill>
        <p:spPr>
          <a:xfrm>
            <a:off x="5113325" y="1714499"/>
            <a:ext cx="3973844" cy="31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236</Words>
  <Application>Microsoft Office PowerPoint</Application>
  <PresentationFormat>Apresentação na tela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  7º Desafio da  Engenharia de Computação</vt:lpstr>
      <vt:lpstr>Informações sobre o jogo:</vt:lpstr>
      <vt:lpstr>Ferramentas de criação:</vt:lpstr>
      <vt:lpstr>Apresentação do PowerPoint</vt:lpstr>
      <vt:lpstr>Personagens controláveis pelo usuário</vt:lpstr>
      <vt:lpstr>Personagens vilões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7º Desafio da  Engenharia de Computação</dc:title>
  <dc:creator>Aleksander Balduino</dc:creator>
  <cp:lastModifiedBy>Aleksander Balduino</cp:lastModifiedBy>
  <cp:revision>6</cp:revision>
  <dcterms:modified xsi:type="dcterms:W3CDTF">2019-03-25T11:10:11Z</dcterms:modified>
</cp:coreProperties>
</file>