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452535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1pPr>
    <a:lvl2pPr marL="226267" algn="l" defTabSz="452535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2pPr>
    <a:lvl3pPr marL="452535" algn="l" defTabSz="452535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3pPr>
    <a:lvl4pPr marL="678802" algn="l" defTabSz="452535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4pPr>
    <a:lvl5pPr marL="905070" algn="l" defTabSz="452535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5pPr>
    <a:lvl6pPr marL="1131337" algn="l" defTabSz="452535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6pPr>
    <a:lvl7pPr marL="1357604" algn="l" defTabSz="452535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7pPr>
    <a:lvl8pPr marL="1583872" algn="l" defTabSz="452535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8pPr>
    <a:lvl9pPr marL="1810139" algn="l" defTabSz="452535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AF01"/>
    <a:srgbClr val="5ABC00"/>
    <a:srgbClr val="24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61" d="100"/>
          <a:sy n="61" d="100"/>
        </p:scale>
        <p:origin x="271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2231"/>
            <a:ext cx="6877353" cy="993046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3473216"/>
            <a:ext cx="4370039" cy="237799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5851205"/>
            <a:ext cx="4370039" cy="158441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3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6" cy="4916311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57245"/>
            <a:ext cx="4760786" cy="22691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51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80533"/>
            <a:ext cx="4554137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5246511"/>
            <a:ext cx="4064853" cy="550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457245"/>
            <a:ext cx="4760786" cy="22691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362034" y="11416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416947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29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90649"/>
            <a:ext cx="4760786" cy="3748998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07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80533"/>
            <a:ext cx="4554137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796844"/>
            <a:ext cx="4760787" cy="7428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362034" y="11416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416947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452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880533"/>
            <a:ext cx="4756099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796844"/>
            <a:ext cx="4760787" cy="7428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315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38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880534"/>
            <a:ext cx="734109" cy="7585429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880534"/>
            <a:ext cx="3896270" cy="75854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25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24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901254"/>
            <a:ext cx="4760786" cy="263839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12428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8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6" cy="19078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120851"/>
            <a:ext cx="2316082" cy="560556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3120853"/>
            <a:ext cx="2316083" cy="560556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91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5" cy="1907822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21420"/>
            <a:ext cx="231800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953801"/>
            <a:ext cx="2318004" cy="477261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3121420"/>
            <a:ext cx="231800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953801"/>
            <a:ext cx="2318004" cy="477261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39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80533"/>
            <a:ext cx="4760786" cy="19078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37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4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64650"/>
            <a:ext cx="2092637" cy="1846673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743781"/>
            <a:ext cx="2539528" cy="798263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011323"/>
            <a:ext cx="2092637" cy="373309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91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934200"/>
            <a:ext cx="4760786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880533"/>
            <a:ext cx="4760786" cy="555492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7752822"/>
            <a:ext cx="4760786" cy="97359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17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2231"/>
            <a:ext cx="6877354" cy="993046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5" cy="1907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20853"/>
            <a:ext cx="4760786" cy="56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8726414"/>
            <a:ext cx="51309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1144-0E8A-48F1-A9F4-6636136A75E5}" type="datetimeFigureOut">
              <a:rPr lang="fr-FR" smtClean="0"/>
              <a:t>28/08/2019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8726414"/>
            <a:ext cx="346723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8726414"/>
            <a:ext cx="38447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765E002-6C3A-4807-974F-1791AAE9D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84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42938" y="0"/>
            <a:ext cx="5572125" cy="982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33" dirty="0">
                <a:solidFill>
                  <a:srgbClr val="0DAF01"/>
                </a:solidFill>
              </a:rPr>
              <a:t> Antoine LEMOINE</a:t>
            </a:r>
          </a:p>
          <a:p>
            <a:pPr algn="ctr"/>
            <a:r>
              <a:rPr lang="fr-FR" sz="1300" dirty="0"/>
              <a:t>12 rue Joliet </a:t>
            </a:r>
          </a:p>
          <a:p>
            <a:pPr algn="ctr"/>
            <a:r>
              <a:rPr lang="fr-FR" sz="1300" dirty="0"/>
              <a:t>21000 Dijon</a:t>
            </a:r>
          </a:p>
          <a:p>
            <a:pPr algn="ctr"/>
            <a:r>
              <a:rPr lang="fr-FR" sz="1300" dirty="0"/>
              <a:t>06 41 05 39 00</a:t>
            </a:r>
          </a:p>
          <a:p>
            <a:pPr algn="ctr"/>
            <a:r>
              <a:rPr lang="fr-FR" sz="1300" dirty="0"/>
              <a:t>Antoine.lemoine1@hotmail.fr</a:t>
            </a:r>
          </a:p>
          <a:p>
            <a:pPr algn="ctr"/>
            <a:endParaRPr lang="fr-FR" sz="1733" dirty="0"/>
          </a:p>
          <a:p>
            <a:r>
              <a:rPr lang="fr-FR" sz="1733" dirty="0">
                <a:solidFill>
                  <a:srgbClr val="0DAF01"/>
                </a:solidFill>
              </a:rPr>
              <a:t>Projet</a:t>
            </a:r>
          </a:p>
          <a:p>
            <a:endParaRPr lang="fr-FR" sz="1300" dirty="0"/>
          </a:p>
          <a:p>
            <a:r>
              <a:rPr lang="fr-FR" sz="1300" dirty="0"/>
              <a:t>Je souhaite réaliser un stage dans une entreprise  spécialisée dans les travaux d’aménagements paysagers dans le cadre de ma formation BPA- Travaux d’Aménagements Paysagers au CFPPA de </a:t>
            </a:r>
            <a:r>
              <a:rPr lang="fr-FR" sz="1300" dirty="0" err="1"/>
              <a:t>Quétigny</a:t>
            </a:r>
            <a:r>
              <a:rPr lang="fr-FR" sz="1300" dirty="0"/>
              <a:t>.</a:t>
            </a:r>
          </a:p>
          <a:p>
            <a:endParaRPr lang="fr-FR" sz="1733" dirty="0"/>
          </a:p>
          <a:p>
            <a:r>
              <a:rPr lang="fr-FR" sz="1733" dirty="0">
                <a:solidFill>
                  <a:srgbClr val="0DAF01"/>
                </a:solidFill>
              </a:rPr>
              <a:t>Formation</a:t>
            </a:r>
          </a:p>
          <a:p>
            <a:endParaRPr lang="fr-FR" sz="1300" dirty="0"/>
          </a:p>
          <a:p>
            <a:r>
              <a:rPr lang="fr-FR" sz="1300" dirty="0"/>
              <a:t>23/09/2019-26/06/2020 : BPA – TAP au CFPPA de </a:t>
            </a:r>
            <a:r>
              <a:rPr lang="fr-FR" sz="1300" dirty="0" err="1"/>
              <a:t>Quétigny</a:t>
            </a:r>
            <a:r>
              <a:rPr lang="fr-FR" sz="1300" dirty="0"/>
              <a:t>.</a:t>
            </a:r>
          </a:p>
          <a:p>
            <a:r>
              <a:rPr lang="fr-FR" sz="1300" dirty="0"/>
              <a:t>17/06/2019-31/07/2019 : Dispositif ‘Une formation pour moi c’est possible’ proposé par la Mission Locale et réalisé par Online </a:t>
            </a:r>
            <a:r>
              <a:rPr lang="fr-FR" sz="1300" dirty="0" err="1"/>
              <a:t>Formapro</a:t>
            </a:r>
            <a:r>
              <a:rPr lang="fr-FR" sz="1300" dirty="0"/>
              <a:t>.</a:t>
            </a:r>
          </a:p>
          <a:p>
            <a:r>
              <a:rPr lang="fr-FR" sz="1300" dirty="0"/>
              <a:t>2008-2010 : Bac professionnel Menuiserie – Lycée Saint Joseph à Dijon.</a:t>
            </a:r>
          </a:p>
          <a:p>
            <a:endParaRPr lang="fr-FR" sz="1300" dirty="0"/>
          </a:p>
          <a:p>
            <a:r>
              <a:rPr lang="fr-FR" sz="1733" dirty="0">
                <a:solidFill>
                  <a:srgbClr val="0DAF01"/>
                </a:solidFill>
              </a:rPr>
              <a:t>Expérience professionnelle </a:t>
            </a:r>
          </a:p>
          <a:p>
            <a:endParaRPr lang="fr-FR" sz="1733" dirty="0"/>
          </a:p>
          <a:p>
            <a:r>
              <a:rPr lang="fr-FR" sz="1300" dirty="0"/>
              <a:t>30/08/2019-20/09/2019 : Vendanges via une société d’intérim.</a:t>
            </a:r>
            <a:endParaRPr lang="fr-FR" sz="1300" dirty="0"/>
          </a:p>
          <a:p>
            <a:r>
              <a:rPr lang="fr-FR" sz="1300" dirty="0"/>
              <a:t>16/08/2019-26/08/2019 : 8 jours de stage dans une entreprise du paysage spécialisé dans l’entretien de copropriétés sur Dijon et ses alentours.</a:t>
            </a:r>
          </a:p>
          <a:p>
            <a:r>
              <a:rPr lang="fr-FR" sz="1300" dirty="0"/>
              <a:t>17/06/2019-31/07/2019 : Un mois et demi de stage d’aide à la formation à Online Formation à Valmy.</a:t>
            </a:r>
          </a:p>
          <a:p>
            <a:r>
              <a:rPr lang="fr-FR" sz="1300" dirty="0"/>
              <a:t>Été 2009 : 6 semaines de stage aux services techniques de la mairie de Longvic dans le domaine de la menuiserie, maçonnerie légère et aménagements paysagers, plomberie </a:t>
            </a:r>
            <a:r>
              <a:rPr lang="fr-FR" sz="1300"/>
              <a:t>et électricité.</a:t>
            </a:r>
            <a:endParaRPr lang="fr-FR" sz="1300" dirty="0"/>
          </a:p>
          <a:p>
            <a:endParaRPr lang="fr-FR" sz="1300" dirty="0"/>
          </a:p>
          <a:p>
            <a:r>
              <a:rPr lang="fr-FR" sz="1733" b="1" dirty="0">
                <a:solidFill>
                  <a:srgbClr val="0DAF01"/>
                </a:solidFill>
              </a:rPr>
              <a:t>Compétences</a:t>
            </a:r>
          </a:p>
          <a:p>
            <a:endParaRPr lang="fr-FR" sz="1733" b="1" dirty="0"/>
          </a:p>
          <a:p>
            <a:r>
              <a:rPr lang="fr-FR" sz="1300" dirty="0"/>
              <a:t>Informatique : Word, Powerpoint, Excel.</a:t>
            </a:r>
          </a:p>
          <a:p>
            <a:r>
              <a:rPr lang="fr-FR" sz="1300" dirty="0"/>
              <a:t>Langue : bon niveau en anglais.</a:t>
            </a:r>
          </a:p>
          <a:p>
            <a:r>
              <a:rPr lang="fr-FR" sz="1300" dirty="0"/>
              <a:t>Bonne condition et endurance physique.</a:t>
            </a:r>
          </a:p>
          <a:p>
            <a:r>
              <a:rPr lang="fr-FR" sz="1300" dirty="0"/>
              <a:t>Sens de l’écoute et de l’observation.</a:t>
            </a:r>
          </a:p>
          <a:p>
            <a:r>
              <a:rPr lang="fr-FR" sz="1300" dirty="0"/>
              <a:t>Créatif, motivé et passionné.</a:t>
            </a:r>
          </a:p>
          <a:p>
            <a:endParaRPr lang="fr-FR" sz="1300" dirty="0"/>
          </a:p>
          <a:p>
            <a:r>
              <a:rPr lang="fr-FR" sz="1733" b="1" dirty="0">
                <a:solidFill>
                  <a:srgbClr val="0DAF01"/>
                </a:solidFill>
              </a:rPr>
              <a:t>Centre d’intérêts</a:t>
            </a:r>
          </a:p>
          <a:p>
            <a:endParaRPr lang="fr-FR" sz="1733" b="1" dirty="0"/>
          </a:p>
          <a:p>
            <a:r>
              <a:rPr lang="fr-FR" sz="1300" dirty="0"/>
              <a:t>Activités sportives : Vélo, tennis de table, badminton, natation, randonnées.</a:t>
            </a:r>
          </a:p>
          <a:p>
            <a:r>
              <a:rPr lang="fr-FR" sz="1300" dirty="0"/>
              <a:t>Activités détente : land art, jardinage, cuisine, dessin, lecture, jeux vidéos, cinéma, camping.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1300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244</Words>
  <Application>Microsoft Office PowerPoint</Application>
  <PresentationFormat>Format A4 (210 x 297 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gisele sini</dc:creator>
  <cp:lastModifiedBy>C internet</cp:lastModifiedBy>
  <cp:revision>7</cp:revision>
  <dcterms:created xsi:type="dcterms:W3CDTF">2019-08-28T11:05:24Z</dcterms:created>
  <dcterms:modified xsi:type="dcterms:W3CDTF">2019-08-28T13:05:20Z</dcterms:modified>
</cp:coreProperties>
</file>