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14" r:id="rId4"/>
    <p:sldId id="315" r:id="rId5"/>
    <p:sldId id="306" r:id="rId6"/>
    <p:sldId id="309" r:id="rId7"/>
    <p:sldId id="304" r:id="rId8"/>
    <p:sldId id="310" r:id="rId9"/>
    <p:sldId id="308" r:id="rId10"/>
    <p:sldId id="311" r:id="rId11"/>
    <p:sldId id="312" r:id="rId12"/>
    <p:sldId id="324" r:id="rId13"/>
    <p:sldId id="325" r:id="rId14"/>
    <p:sldId id="326" r:id="rId15"/>
    <p:sldId id="327" r:id="rId16"/>
    <p:sldId id="305" r:id="rId17"/>
    <p:sldId id="328" r:id="rId18"/>
    <p:sldId id="329" r:id="rId19"/>
  </p:sldIdLst>
  <p:sldSz cx="12192000" cy="6858000"/>
  <p:notesSz cx="9637713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9679147-E679-4983-AF4B-D6658ADC5390}">
          <p14:sldIdLst>
            <p14:sldId id="256"/>
          </p14:sldIdLst>
        </p14:section>
        <p14:section name="Sekcja bez tytułu" id="{A7A8A96A-F44A-4348-85B2-FDCDD9A87BF6}">
          <p14:sldIdLst>
            <p14:sldId id="293"/>
            <p14:sldId id="314"/>
            <p14:sldId id="315"/>
            <p14:sldId id="306"/>
            <p14:sldId id="309"/>
            <p14:sldId id="304"/>
            <p14:sldId id="310"/>
            <p14:sldId id="308"/>
            <p14:sldId id="311"/>
            <p14:sldId id="312"/>
            <p14:sldId id="324"/>
            <p14:sldId id="325"/>
            <p14:sldId id="326"/>
            <p14:sldId id="327"/>
            <p14:sldId id="305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60" autoAdjust="0"/>
  </p:normalViewPr>
  <p:slideViewPr>
    <p:cSldViewPr snapToGrid="0">
      <p:cViewPr varScale="1">
        <p:scale>
          <a:sx n="84" d="100"/>
          <a:sy n="84" d="100"/>
        </p:scale>
        <p:origin x="162" y="4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459141" y="1"/>
            <a:ext cx="41763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760663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63772" y="3300412"/>
            <a:ext cx="771017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459141" y="6513910"/>
            <a:ext cx="41763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123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8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consol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peat.asp" TargetMode="External"/><Relationship Id="rId2" Type="http://schemas.openxmlformats.org/officeDocument/2006/relationships/hyperlink" Target="http://www.w3schools.com/js/js_loop_for.as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Web Technologies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 err="1"/>
              <a:t>Excercises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external.html, write a JavaScript program to display a current date in a popup window.</a:t>
            </a:r>
          </a:p>
          <a:p>
            <a:r>
              <a:rPr lang="en-US" dirty="0"/>
              <a:t>Place a JavaScript code in the external file date.js</a:t>
            </a:r>
            <a:endParaRPr lang="pl-PL" dirty="0"/>
          </a:p>
          <a:p>
            <a:r>
              <a:rPr lang="en-US" dirty="0"/>
              <a:t>In the current folder, create a folder ‘</a:t>
            </a:r>
            <a:r>
              <a:rPr lang="en-US" dirty="0" err="1"/>
              <a:t>js</a:t>
            </a:r>
            <a:r>
              <a:rPr lang="en-US" dirty="0"/>
              <a:t>’. Then put the script file in that folder.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external 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053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events.html, write a JavaScript program to display a message in the console ‘You clicked the button X times’.</a:t>
            </a:r>
          </a:p>
          <a:p>
            <a:r>
              <a:rPr lang="en-GB" dirty="0"/>
              <a:t>Put a code in an external script.</a:t>
            </a:r>
          </a:p>
          <a:p>
            <a:r>
              <a:rPr lang="en-US" dirty="0"/>
              <a:t>Create a function and a button event.</a:t>
            </a:r>
          </a:p>
          <a:p>
            <a:r>
              <a:rPr lang="en-GB" dirty="0"/>
              <a:t>Display a message in the console each time</a:t>
            </a:r>
            <a:r>
              <a:rPr lang="pl-PL" dirty="0"/>
              <a:t> the </a:t>
            </a:r>
            <a:r>
              <a:rPr lang="en-GB" dirty="0"/>
              <a:t>user clicks on the button.</a:t>
            </a:r>
          </a:p>
          <a:p>
            <a:r>
              <a:rPr lang="en-GB" dirty="0"/>
              <a:t>Replace X with the number of clicks.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35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 </a:t>
            </a:r>
            <a:r>
              <a:rPr lang="pl-PL" dirty="0" err="1"/>
              <a:t>Oriented</a:t>
            </a:r>
            <a:r>
              <a:rPr lang="pl-PL" dirty="0"/>
              <a:t> Programming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268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movie.html document. Display all movie details on the console.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movie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195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mobile.html document. Then create an object describing your mobile phone.</a:t>
            </a:r>
          </a:p>
          <a:p>
            <a:r>
              <a:rPr lang="en-US" dirty="0"/>
              <a:t>The object should consist of at least five properties</a:t>
            </a:r>
            <a:r>
              <a:rPr lang="pl-PL" dirty="0"/>
              <a:t> of </a:t>
            </a:r>
            <a:r>
              <a:rPr lang="en-GB" dirty="0"/>
              <a:t>different types (string, number, </a:t>
            </a:r>
            <a:r>
              <a:rPr lang="en-GB" dirty="0" err="1"/>
              <a:t>boolean</a:t>
            </a:r>
            <a:r>
              <a:rPr lang="en-GB" dirty="0"/>
              <a:t>, array, object)</a:t>
            </a:r>
            <a:r>
              <a:rPr lang="en-US" dirty="0"/>
              <a:t>.</a:t>
            </a:r>
          </a:p>
          <a:p>
            <a:r>
              <a:rPr lang="en-US" dirty="0"/>
              <a:t>Add a button and display the mobile phone description in a popup window after clicking on the button.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/>
              <a:t>mobile phone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9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bmi.html document to calculate BMI (Body Mass Index).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BMI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944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array.html document.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9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 list of books below, create in the books.html an array of five objects, where each object describes a single book.</a:t>
            </a:r>
          </a:p>
          <a:p>
            <a:r>
              <a:rPr lang="en-US" dirty="0"/>
              <a:t>Iterate through the array of books and display in the console the details of books in paperback.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id,title,author,format,price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Return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Goose","Sir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Piggy",paperback,19.99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Adventures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Cow",hardback,18.99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"My Friend is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Duck","A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Parrot",paperback,14.99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 Cheat Sheet for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Students","Polly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Parrot",paperback,5.99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Goose’: an allegory for modern times?","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Ing",ebook,59.99 </a:t>
            </a:r>
          </a:p>
          <a:p>
            <a:pPr marL="0" indent="0">
              <a:buNone/>
            </a:pP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Source: http://dickimaw-books.com/latex/admin/html/samplecsv.shtml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books list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965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the forsale.html document, create a constructor function </a:t>
            </a:r>
            <a:r>
              <a:rPr lang="en-GB" b="0" dirty="0"/>
              <a:t>House</a:t>
            </a:r>
            <a:r>
              <a:rPr lang="en-GB" dirty="0"/>
              <a:t> with the following properties and methods:</a:t>
            </a:r>
          </a:p>
          <a:p>
            <a:pPr lvl="1"/>
            <a:r>
              <a:rPr lang="en-GB" dirty="0"/>
              <a:t>bedrooms (the number of bedrooms)</a:t>
            </a:r>
          </a:p>
          <a:p>
            <a:pPr lvl="1"/>
            <a:r>
              <a:rPr lang="en-GB" dirty="0"/>
              <a:t>facilities (an array of house facilities, </a:t>
            </a:r>
            <a:r>
              <a:rPr lang="en-GB" dirty="0" err="1"/>
              <a:t>eg</a:t>
            </a:r>
            <a:r>
              <a:rPr lang="en-GB" dirty="0"/>
              <a:t>. [</a:t>
            </a:r>
            <a:r>
              <a:rPr lang="pl-PL" dirty="0"/>
              <a:t>’garden’,’</a:t>
            </a:r>
            <a:r>
              <a:rPr lang="pl-PL" dirty="0" err="1"/>
              <a:t>garage</a:t>
            </a:r>
            <a:r>
              <a:rPr lang="pl-PL" dirty="0"/>
              <a:t>’,’</a:t>
            </a:r>
            <a:r>
              <a:rPr lang="pl-PL" dirty="0" err="1"/>
              <a:t>swimming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’</a:t>
            </a:r>
            <a:r>
              <a:rPr lang="en-GB" dirty="0"/>
              <a:t>])</a:t>
            </a:r>
          </a:p>
          <a:p>
            <a:pPr lvl="1"/>
            <a:r>
              <a:rPr lang="en-GB" dirty="0"/>
              <a:t>price</a:t>
            </a:r>
          </a:p>
          <a:p>
            <a:pPr lvl="1"/>
            <a:r>
              <a:rPr lang="en-GB" dirty="0"/>
              <a:t>address (an object of street, city)</a:t>
            </a:r>
            <a:endParaRPr lang="pl-PL" dirty="0"/>
          </a:p>
          <a:p>
            <a:pPr lvl="1"/>
            <a:r>
              <a:rPr lang="pl-PL" dirty="0" err="1"/>
              <a:t>phone</a:t>
            </a:r>
            <a:r>
              <a:rPr lang="pl-PL" dirty="0"/>
              <a:t> (</a:t>
            </a:r>
            <a:r>
              <a:rPr lang="pl-PL" dirty="0" err="1"/>
              <a:t>eg</a:t>
            </a:r>
            <a:r>
              <a:rPr lang="pl-PL" dirty="0"/>
              <a:t>. 555 222 111)</a:t>
            </a:r>
            <a:endParaRPr lang="en-GB" dirty="0"/>
          </a:p>
          <a:p>
            <a:pPr lvl="1"/>
            <a:r>
              <a:rPr lang="en-GB" dirty="0" err="1"/>
              <a:t>changePrice</a:t>
            </a:r>
            <a:r>
              <a:rPr lang="en-GB" dirty="0"/>
              <a:t>(</a:t>
            </a:r>
            <a:r>
              <a:rPr lang="en-GB" dirty="0" err="1"/>
              <a:t>newPrice</a:t>
            </a:r>
            <a:r>
              <a:rPr lang="en-GB" dirty="0"/>
              <a:t>){…}</a:t>
            </a:r>
          </a:p>
          <a:p>
            <a:pPr lvl="1"/>
            <a:r>
              <a:rPr lang="en-GB" dirty="0" err="1"/>
              <a:t>addFacility</a:t>
            </a:r>
            <a:r>
              <a:rPr lang="en-GB" dirty="0"/>
              <a:t>(</a:t>
            </a:r>
            <a:r>
              <a:rPr lang="en-GB" dirty="0" err="1"/>
              <a:t>newFacility</a:t>
            </a:r>
            <a:r>
              <a:rPr lang="en-GB" dirty="0"/>
              <a:t>){…}</a:t>
            </a:r>
          </a:p>
          <a:p>
            <a:pPr lvl="1"/>
            <a:r>
              <a:rPr lang="en-GB" dirty="0"/>
              <a:t>description() { returns a string containing a full house description, i.e. bedroom, facilities, price, address)}</a:t>
            </a:r>
          </a:p>
          <a:p>
            <a:r>
              <a:rPr lang="en-GB" dirty="0"/>
              <a:t>Then use the constructor function to create a collection of five houses.</a:t>
            </a:r>
          </a:p>
          <a:p>
            <a:r>
              <a:rPr lang="en-GB" dirty="0"/>
              <a:t>Display the house details in the console (use the description method and a loop).</a:t>
            </a:r>
          </a:p>
          <a:p>
            <a:r>
              <a:rPr lang="en-GB" dirty="0"/>
              <a:t>Change a price of two houses and add at least one facility in three houses).</a:t>
            </a:r>
          </a:p>
          <a:p>
            <a:r>
              <a:rPr lang="en-GB" dirty="0"/>
              <a:t>Display the house details in the console.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constructor 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78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In the </a:t>
            </a:r>
            <a:r>
              <a:rPr lang="en-US" dirty="0"/>
              <a:t>message.html , write a JavaScript </a:t>
            </a:r>
            <a:r>
              <a:rPr lang="en-GB" dirty="0"/>
              <a:t>program to display your data both in a popup window and </a:t>
            </a:r>
            <a:r>
              <a:rPr lang="pl-PL" dirty="0">
                <a:hlinkClick r:id="rId2"/>
              </a:rPr>
              <a:t>i</a:t>
            </a:r>
            <a:r>
              <a:rPr lang="en-GB" dirty="0">
                <a:hlinkClick r:id="rId2"/>
              </a:rPr>
              <a:t>n the console</a:t>
            </a:r>
            <a:r>
              <a:rPr lang="en-GB" dirty="0"/>
              <a:t>.</a:t>
            </a:r>
          </a:p>
          <a:p>
            <a:r>
              <a:rPr lang="en-GB" dirty="0"/>
              <a:t>Try to display your name and surname in separate lines.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  (</a:t>
            </a:r>
            <a:r>
              <a:rPr lang="en-GB" dirty="0" err="1"/>
              <a:t>ctrl+shift+j</a:t>
            </a:r>
            <a:r>
              <a:rPr lang="en-GB" dirty="0"/>
              <a:t> or F12).</a:t>
            </a:r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message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616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enter.html document, write a JavaScript </a:t>
            </a:r>
            <a:r>
              <a:rPr lang="en-GB" dirty="0"/>
              <a:t>program to display your data both in a popup window and </a:t>
            </a:r>
            <a:r>
              <a:rPr lang="pl-PL" dirty="0"/>
              <a:t>i</a:t>
            </a:r>
            <a:r>
              <a:rPr lang="en-GB" dirty="0"/>
              <a:t>n the console.</a:t>
            </a:r>
          </a:p>
          <a:p>
            <a:r>
              <a:rPr lang="en-GB" dirty="0"/>
              <a:t>Try to display your personal data in </a:t>
            </a:r>
            <a:r>
              <a:rPr lang="pl-PL" dirty="0"/>
              <a:t>a single</a:t>
            </a:r>
            <a:r>
              <a:rPr lang="en-GB" dirty="0"/>
              <a:t> line.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51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en-GB" dirty="0"/>
              <a:t> and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dirty="0"/>
              <a:t> contain your personal data.</a:t>
            </a:r>
          </a:p>
          <a:p>
            <a:r>
              <a:rPr lang="en-GB" dirty="0"/>
              <a:t>Enter the data and save them in the variables.</a:t>
            </a:r>
          </a:p>
          <a:p>
            <a:pPr algn="just"/>
            <a:r>
              <a:rPr lang="en-GB" dirty="0"/>
              <a:t>In the </a:t>
            </a:r>
            <a:r>
              <a:rPr lang="en-US" dirty="0"/>
              <a:t>condition.html document, write a JavaScript </a:t>
            </a:r>
            <a:r>
              <a:rPr lang="en-GB" dirty="0"/>
              <a:t>program to display your data in the console provided you pressed Ok button in the </a:t>
            </a:r>
            <a:r>
              <a:rPr lang="pl-PL" dirty="0"/>
              <a:t>„</a:t>
            </a:r>
            <a:r>
              <a:rPr lang="en-GB" dirty="0"/>
              <a:t>confirm</a:t>
            </a:r>
            <a:r>
              <a:rPr lang="pl-PL" dirty="0"/>
              <a:t>”</a:t>
            </a:r>
            <a:r>
              <a:rPr lang="en-GB" dirty="0"/>
              <a:t> popup window.</a:t>
            </a:r>
          </a:p>
          <a:p>
            <a:r>
              <a:rPr lang="en-GB" dirty="0"/>
              <a:t>Check the results in the Chrome </a:t>
            </a:r>
            <a:r>
              <a:rPr lang="en-GB" dirty="0" err="1"/>
              <a:t>DevTools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a condition statement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92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program where the program takes a random integer between 1 to 5, the user is then prompted to input a guess number. If the user input matches with guess number, the program will display a message "Good Work" otherwise display a message "Sorry".</a:t>
            </a:r>
          </a:p>
          <a:p>
            <a:r>
              <a:rPr lang="en-US" dirty="0"/>
              <a:t>Complete guessing.html with a JavaScript code.</a:t>
            </a:r>
          </a:p>
          <a:p>
            <a:r>
              <a:rPr lang="pl-PL" dirty="0"/>
              <a:t>To</a:t>
            </a:r>
            <a:r>
              <a:rPr lang="en-US" dirty="0"/>
              <a:t> enter a user’s number and to display a message, use popup windows.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to guess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02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 JavaScript code</a:t>
            </a:r>
            <a:r>
              <a:rPr lang="pl-PL" dirty="0"/>
              <a:t> in the code.html</a:t>
            </a:r>
            <a:r>
              <a:rPr lang="en-GB" dirty="0"/>
              <a:t>.</a:t>
            </a:r>
          </a:p>
          <a:p>
            <a:r>
              <a:rPr lang="en-GB" dirty="0"/>
              <a:t>To improve the code quality</a:t>
            </a:r>
            <a:r>
              <a:rPr lang="pl-PL" dirty="0"/>
              <a:t>, u</a:t>
            </a:r>
            <a:r>
              <a:rPr lang="en-US" dirty="0"/>
              <a:t>se </a:t>
            </a:r>
            <a:r>
              <a:rPr lang="en-US" dirty="0" err="1"/>
              <a:t>JSLint</a:t>
            </a:r>
            <a:r>
              <a:rPr lang="en-US" dirty="0"/>
              <a:t> (either notepad++ plug-in or www.jslint.com).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that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877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construct the following pattern:</a:t>
            </a:r>
          </a:p>
          <a:p>
            <a:pPr marL="685800" lvl="2" indent="0">
              <a:buNone/>
            </a:pPr>
            <a:r>
              <a:rPr lang="pl-PL" dirty="0"/>
              <a:t>*  </a:t>
            </a:r>
          </a:p>
          <a:p>
            <a:pPr marL="685800" lvl="2" indent="0">
              <a:buNone/>
            </a:pPr>
            <a:r>
              <a:rPr lang="pl-PL" dirty="0"/>
              <a:t>* *  </a:t>
            </a:r>
          </a:p>
          <a:p>
            <a:pPr marL="685800" lvl="2" indent="0">
              <a:buNone/>
            </a:pPr>
            <a:r>
              <a:rPr lang="pl-PL" dirty="0"/>
              <a:t>* * *  </a:t>
            </a:r>
          </a:p>
          <a:p>
            <a:pPr marL="685800" lvl="2" indent="0">
              <a:buNone/>
            </a:pPr>
            <a:r>
              <a:rPr lang="pl-PL" dirty="0"/>
              <a:t>* * * *  </a:t>
            </a:r>
          </a:p>
          <a:p>
            <a:pPr marL="685800" lvl="2" indent="0">
              <a:buNone/>
            </a:pPr>
            <a:r>
              <a:rPr lang="pl-PL" dirty="0"/>
              <a:t>* * * * *</a:t>
            </a:r>
            <a:endParaRPr lang="en-GB" dirty="0"/>
          </a:p>
          <a:p>
            <a:r>
              <a:rPr lang="en-GB" dirty="0"/>
              <a:t>Use a </a:t>
            </a:r>
            <a:r>
              <a:rPr lang="en-GB" dirty="0">
                <a:hlinkClick r:id="rId2"/>
              </a:rPr>
              <a:t>for</a:t>
            </a:r>
            <a:r>
              <a:rPr lang="en-GB" dirty="0"/>
              <a:t> loop and a </a:t>
            </a:r>
            <a:r>
              <a:rPr lang="en-GB" dirty="0">
                <a:hlinkClick r:id="rId3"/>
              </a:rPr>
              <a:t>repeat</a:t>
            </a:r>
            <a:r>
              <a:rPr lang="en-GB" dirty="0"/>
              <a:t> string method.</a:t>
            </a:r>
          </a:p>
          <a:p>
            <a:r>
              <a:rPr lang="en-US" dirty="0"/>
              <a:t>Complete pattern.html with a JavaScript code.</a:t>
            </a:r>
            <a:endParaRPr lang="en-GB" dirty="0"/>
          </a:p>
          <a:p>
            <a:r>
              <a:rPr lang="en-GB" dirty="0"/>
              <a:t>Display results in the console.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 a pattern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3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a five-element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en-US" dirty="0"/>
              <a:t>random integers in the range of 1 to 5. To create a random number, 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Check whether the array is </a:t>
            </a:r>
            <a:r>
              <a:rPr lang="pl-PL" dirty="0" err="1"/>
              <a:t>ordered</a:t>
            </a:r>
            <a:r>
              <a:rPr lang="en-US" dirty="0"/>
              <a:t>, i.e. each element of the array is not smaller than its predecessor.</a:t>
            </a:r>
          </a:p>
          <a:p>
            <a:r>
              <a:rPr lang="en-US" dirty="0"/>
              <a:t>Complete array.html with a JavaScript code.</a:t>
            </a:r>
          </a:p>
          <a:p>
            <a:r>
              <a:rPr lang="en-US" dirty="0"/>
              <a:t>Display in the console the array elements and information whether the array is sorted.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840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JavaScript program to write/generate a speech.</a:t>
            </a:r>
          </a:p>
          <a:p>
            <a:r>
              <a:rPr lang="en-US" dirty="0"/>
              <a:t>Use speech.html with speech text excerpts.</a:t>
            </a:r>
          </a:p>
          <a:p>
            <a:r>
              <a:rPr lang="en-US" dirty="0"/>
              <a:t>To create a sentence, take any text from the first array, any text from the second one, any text from the third one, and finally, any text from the fourth array.</a:t>
            </a:r>
          </a:p>
          <a:p>
            <a:r>
              <a:rPr lang="en-US" dirty="0"/>
              <a:t>Complete the n() function to create a random number for selecting text from arrays. Use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r>
              <a:rPr lang="en-US" dirty="0"/>
              <a:t>Display your speech, containing 5 sentences, in the</a:t>
            </a:r>
            <a:r>
              <a:rPr lang="pl-PL" dirty="0"/>
              <a:t> </a:t>
            </a:r>
            <a:r>
              <a:rPr lang="en-GB" dirty="0"/>
              <a:t>console</a:t>
            </a:r>
            <a:r>
              <a:rPr lang="pl-PL" dirty="0"/>
              <a:t>.</a:t>
            </a:r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good speech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7080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Words>1106</Words>
  <Application>Microsoft Office PowerPoint</Application>
  <PresentationFormat>Panoramiczny</PresentationFormat>
  <Paragraphs>113</Paragraphs>
  <Slides>18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Web Technologies</vt:lpstr>
      <vt:lpstr>Display message</vt:lpstr>
      <vt:lpstr>Enter data</vt:lpstr>
      <vt:lpstr>Execute a condition statement</vt:lpstr>
      <vt:lpstr>Try to guess</vt:lpstr>
      <vt:lpstr>Fix that code</vt:lpstr>
      <vt:lpstr>Construct a pattern</vt:lpstr>
      <vt:lpstr>Check an array</vt:lpstr>
      <vt:lpstr>Make a good speech</vt:lpstr>
      <vt:lpstr>Create an external script</vt:lpstr>
      <vt:lpstr>Events</vt:lpstr>
      <vt:lpstr>Object Oriented Programming</vt:lpstr>
      <vt:lpstr>Display movie</vt:lpstr>
      <vt:lpstr>Create mobile phone</vt:lpstr>
      <vt:lpstr>Calculate BMI</vt:lpstr>
      <vt:lpstr>Analyse an array</vt:lpstr>
      <vt:lpstr>Display books list</vt:lpstr>
      <vt:lpstr>Create constructor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395</cp:revision>
  <cp:lastPrinted>2017-02-08T15:25:29Z</cp:lastPrinted>
  <dcterms:created xsi:type="dcterms:W3CDTF">2017-01-20T14:56:17Z</dcterms:created>
  <dcterms:modified xsi:type="dcterms:W3CDTF">2019-11-23T16:09:48Z</dcterms:modified>
</cp:coreProperties>
</file>