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68" r:id="rId11"/>
    <p:sldId id="262" r:id="rId12"/>
    <p:sldId id="263" r:id="rId13"/>
    <p:sldId id="267" r:id="rId14"/>
  </p:sldIdLst>
  <p:sldSz cx="10080625" cy="7559675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64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Kliknij, aby edytować format tekstu tytułu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>
                <a:latin typeface="Arial"/>
              </a:rPr>
              <a:t>Kliknij, aby edytować format tekstu konspektu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l-PL" sz="2800">
                <a:latin typeface="Arial"/>
              </a:rPr>
              <a:t>Drugi poziom konspektu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l-PL" sz="2400">
                <a:latin typeface="Arial"/>
              </a:rPr>
              <a:t>Trzeci poziom konspektu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l-PL" sz="2000">
                <a:latin typeface="Arial"/>
              </a:rPr>
              <a:t>Czwarty poziom konspektu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Piąty poziom konspektu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Szósty poziom konspektu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l-PL" sz="2000">
                <a:latin typeface="Arial"/>
              </a:rPr>
              <a:t>Siódmy poziom konspektu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l-PL" sz="1400">
                <a:latin typeface="Times New Roman"/>
              </a:rPr>
              <a:t>&lt;data/godzina&gt;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l-PL" sz="1400">
                <a:latin typeface="Times New Roman"/>
              </a:rPr>
              <a:t>&lt;stopka&gt;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C890E2C6-3C4E-4854-84CB-D903442CCCEA}" type="slidenum">
              <a:rPr lang="pl-PL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29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Model drogowej sygnalizacji świetlnej w programie CANoe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4608000"/>
            <a:ext cx="9071640" cy="236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r"/>
            <a:r>
              <a:rPr lang="pl-PL" sz="2400">
                <a:latin typeface="Arial"/>
              </a:rPr>
              <a:t>Andrzej Brodzicki</a:t>
            </a:r>
            <a:endParaRPr/>
          </a:p>
          <a:p>
            <a:pPr algn="r"/>
            <a:r>
              <a:rPr lang="pl-PL" sz="2400">
                <a:latin typeface="Arial"/>
              </a:rPr>
              <a:t>Aleksander Pasiut</a:t>
            </a:r>
            <a:endParaRPr/>
          </a:p>
          <a:p>
            <a:pPr algn="r"/>
            <a:r>
              <a:rPr lang="pl-PL" sz="2400">
                <a:latin typeface="Arial"/>
              </a:rPr>
              <a:t>Michał Trojnarski</a:t>
            </a:r>
            <a:endParaRPr/>
          </a:p>
          <a:p>
            <a:pPr algn="r"/>
            <a:r>
              <a:rPr lang="pl-PL" sz="2400">
                <a:latin typeface="Arial"/>
              </a:rPr>
              <a:t>Mateusz Wąsala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301320"/>
            <a:ext cx="10080625" cy="1262160"/>
          </a:xfrm>
        </p:spPr>
        <p:txBody>
          <a:bodyPr/>
          <a:lstStyle/>
          <a:p>
            <a:r>
              <a:rPr lang="pl-PL" sz="4000" dirty="0"/>
              <a:t>Kilka słów o module pomiarowym - </a:t>
            </a:r>
            <a:r>
              <a:rPr lang="pl-PL" sz="4000" dirty="0" err="1"/>
              <a:t>sensors</a:t>
            </a:r>
            <a:endParaRPr lang="pl-PL" sz="40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pomiarowy: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Tu trafiają odczytane przez czujniki wielkości określające ilość oczekujących samochodów i pieszych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Są wysyłane do modułu centralnego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-9748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sterowanie</a:t>
            </a:r>
            <a:endParaRPr dirty="0"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04" y="884057"/>
            <a:ext cx="7762552" cy="651233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-63264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Symulacja - obserwacja</a:t>
            </a:r>
            <a:endParaRPr dirty="0"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82" y="1031997"/>
            <a:ext cx="7773275" cy="652767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Podsumowania i wnioski:</a:t>
            </a:r>
          </a:p>
        </p:txBody>
      </p:sp>
    </p:spTree>
    <p:extLst>
      <p:ext uri="{BB962C8B-B14F-4D97-AF65-F5344CB8AC3E}">
        <p14:creationId xmlns:p14="http://schemas.microsoft.com/office/powerpoint/2010/main" val="195923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Główne założenia projektu: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Inteligentny systemu sygnalizacji świetlnej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Sterowanie za pomocą systemu rozproszonego 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Magistrala komunikacyjna CAN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solidFill>
                  <a:srgbClr val="000000"/>
                </a:solidFill>
                <a:latin typeface="Arial"/>
              </a:rPr>
              <a:t>Środowisko CANoe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-11016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3200">
                <a:solidFill>
                  <a:srgbClr val="FFFFFF"/>
                </a:solidFill>
                <a:latin typeface="Arial"/>
              </a:rPr>
              <a:t>Zdjęcie satelitarne skrzyżowania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Środowisko CANoe</a:t>
            </a:r>
            <a:endParaRPr dirty="0"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Projektowanie i analiza sieci ECU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Rozproszenie system sterowania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Programowanie i monitorowanie działania układów samochodowych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Wersja demo – symulacja sieci do trzech węzłów</a:t>
            </a: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 dirty="0">
                <a:latin typeface="Arial"/>
              </a:rPr>
              <a:t>Koncepcja algorytmu</a:t>
            </a:r>
            <a:endParaRPr dirty="0"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Optymalny cykl zmiany świateł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Czas zielonego światła proporcjonalny do ilości oczekujących samochodów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Uwzględnienie ruchu pieszych</a:t>
            </a:r>
            <a:endParaRPr dirty="0"/>
          </a:p>
          <a:p>
            <a:pPr>
              <a:buSzPct val="45000"/>
              <a:buFont typeface="StarSymbol"/>
              <a:buChar char=""/>
            </a:pPr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pl-PL" sz="4400">
                <a:latin typeface="Arial"/>
              </a:rPr>
              <a:t>Implementacja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pl-PL" sz="3200" dirty="0">
                <a:latin typeface="Arial"/>
              </a:rPr>
              <a:t>Trzy człony: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sterujący – „master”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wykonawczy – „</a:t>
            </a:r>
            <a:r>
              <a:rPr lang="pl-PL" sz="3200" dirty="0" err="1">
                <a:latin typeface="Arial"/>
              </a:rPr>
              <a:t>slave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  <a:buFont typeface="StarSymbol"/>
              <a:buChar char=""/>
            </a:pPr>
            <a:r>
              <a:rPr lang="pl-PL" sz="3200" dirty="0">
                <a:latin typeface="Arial"/>
              </a:rPr>
              <a:t>Moduł pomiarowy – „</a:t>
            </a:r>
            <a:r>
              <a:rPr lang="pl-PL" sz="3200" dirty="0" err="1">
                <a:latin typeface="Arial"/>
              </a:rPr>
              <a:t>sensors</a:t>
            </a:r>
            <a:r>
              <a:rPr lang="pl-PL" sz="3200" dirty="0">
                <a:latin typeface="Arial"/>
              </a:rPr>
              <a:t>”</a:t>
            </a:r>
          </a:p>
          <a:p>
            <a:pPr>
              <a:buSzPct val="45000"/>
            </a:pP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4880" y="1671003"/>
            <a:ext cx="5083175" cy="3804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nam daje rozproszony system?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487680" y="1783080"/>
            <a:ext cx="9098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l-PL" sz="4000" dirty="0"/>
              <a:t>Sterowanie domyślne (nieinteligentne) w przypadku awarii czujników</a:t>
            </a:r>
          </a:p>
          <a:p>
            <a:pPr>
              <a:buFont typeface="Wingdings" pitchFamily="2" charset="2"/>
              <a:buChar char="ü"/>
            </a:pPr>
            <a:r>
              <a:rPr lang="pl-PL" sz="4000" dirty="0"/>
              <a:t>Pulsujące żółte światła przy awarii modułu centralnego</a:t>
            </a:r>
          </a:p>
        </p:txBody>
      </p:sp>
    </p:spTree>
    <p:extLst>
      <p:ext uri="{BB962C8B-B14F-4D97-AF65-F5344CB8AC3E}">
        <p14:creationId xmlns:p14="http://schemas.microsoft.com/office/powerpoint/2010/main" val="325211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301320"/>
            <a:ext cx="9286080" cy="1262160"/>
          </a:xfrm>
        </p:spPr>
        <p:txBody>
          <a:bodyPr/>
          <a:lstStyle/>
          <a:p>
            <a:r>
              <a:rPr lang="pl-PL" sz="4000" dirty="0"/>
              <a:t>Kilka słów o module sterującym - master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274320" y="1508760"/>
            <a:ext cx="929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centralny: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Kieruje pracą pozostałych modułów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Decyduje o taktowaniu zegara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Zapewnia inteligentne sterowanie - optymalizuje czas poszczególnych faz</a:t>
            </a:r>
          </a:p>
        </p:txBody>
      </p:sp>
    </p:spTree>
    <p:extLst>
      <p:ext uri="{BB962C8B-B14F-4D97-AF65-F5344CB8AC3E}">
        <p14:creationId xmlns:p14="http://schemas.microsoft.com/office/powerpoint/2010/main" val="120172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65" y="301320"/>
            <a:ext cx="9738360" cy="1262160"/>
          </a:xfrm>
        </p:spPr>
        <p:txBody>
          <a:bodyPr/>
          <a:lstStyle/>
          <a:p>
            <a:r>
              <a:rPr lang="pl-PL" sz="4000" dirty="0"/>
              <a:t>Kilka słów o module wykonawczym - </a:t>
            </a:r>
            <a:r>
              <a:rPr lang="pl-PL" sz="4000" dirty="0" err="1"/>
              <a:t>slave</a:t>
            </a:r>
            <a:endParaRPr lang="pl-PL" sz="4000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4320" y="1508760"/>
            <a:ext cx="929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Blok wykonawczy: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Na podstawie odebranych od mastera sygnałów zapala światła</a:t>
            </a:r>
          </a:p>
          <a:p>
            <a:pPr>
              <a:buFont typeface="Wingdings" pitchFamily="2" charset="2"/>
              <a:buChar char="§"/>
            </a:pPr>
            <a:r>
              <a:rPr lang="pl-PL" sz="4000" dirty="0"/>
              <a:t> Odpowiada za awaryjne świecenie żółtych świateł</a:t>
            </a:r>
          </a:p>
          <a:p>
            <a:pPr>
              <a:buFont typeface="Wingdings" pitchFamily="2" charset="2"/>
              <a:buChar char="§"/>
            </a:pP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09995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215</Words>
  <Application>Microsoft Office PowerPoint</Application>
  <PresentationFormat>Niestandardowy</PresentationFormat>
  <Paragraphs>44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Arial</vt:lpstr>
      <vt:lpstr>DejaVu Sans</vt:lpstr>
      <vt:lpstr>StarSymbol</vt:lpstr>
      <vt:lpstr>Times New Roman</vt:lpstr>
      <vt:lpstr>Wingdings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 nam daje rozproszony system?</vt:lpstr>
      <vt:lpstr>Kilka słów o module sterującym - master</vt:lpstr>
      <vt:lpstr>Kilka słów o module wykonawczym - slave</vt:lpstr>
      <vt:lpstr>Kilka słów o module pomiarowym - sensors</vt:lpstr>
      <vt:lpstr>Prezentacja programu PowerPoint</vt:lpstr>
      <vt:lpstr>Prezentacja programu PowerPoint</vt:lpstr>
      <vt:lpstr>Podsumowania i wnioski: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Brodzicki</dc:creator>
  <cp:lastModifiedBy>Mateusz Wasala</cp:lastModifiedBy>
  <cp:revision>12</cp:revision>
  <dcterms:modified xsi:type="dcterms:W3CDTF">2016-05-08T20:46:37Z</dcterms:modified>
</cp:coreProperties>
</file>