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8" r:id="rId10"/>
    <p:sldId id="266" r:id="rId11"/>
    <p:sldId id="262" r:id="rId12"/>
    <p:sldId id="263" r:id="rId13"/>
    <p:sldId id="267" r:id="rId14"/>
  </p:sldIdLst>
  <p:sldSz cx="10080625" cy="7559675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1416" y="-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l-PL" sz="4400">
                <a:latin typeface="Arial"/>
              </a:rPr>
              <a:t>Kliknij, aby edytować format tekstu tytułu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Arial"/>
              </a:rPr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 sz="2800">
                <a:latin typeface="Arial"/>
              </a:rPr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 sz="2400">
                <a:latin typeface="Arial"/>
              </a:rPr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 sz="2000">
                <a:latin typeface="Arial"/>
              </a:rPr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Siódmy poziom konspektu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l-PL" sz="1400">
                <a:latin typeface="Times New Roman"/>
              </a:rPr>
              <a:t>&lt;data/godzina&gt;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pl-PL" sz="1400">
                <a:latin typeface="Times New Roman"/>
              </a:rPr>
              <a:t>&lt;stopka&gt;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C890E2C6-3C4E-4854-84CB-D903442CCCEA}" type="slidenum">
              <a:rPr lang="pl-PL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293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>
                <a:latin typeface="Arial"/>
              </a:rPr>
              <a:t>Model drogowej sygnalizacji świetlnej w programie CANoe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4608000"/>
            <a:ext cx="9071640" cy="236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/>
            <a:r>
              <a:rPr lang="pl-PL" sz="2400">
                <a:latin typeface="Arial"/>
              </a:rPr>
              <a:t>Andrzej Brodzicki</a:t>
            </a:r>
            <a:endParaRPr/>
          </a:p>
          <a:p>
            <a:pPr algn="r"/>
            <a:r>
              <a:rPr lang="pl-PL" sz="2400">
                <a:latin typeface="Arial"/>
              </a:rPr>
              <a:t>Aleksander Pasiut</a:t>
            </a:r>
            <a:endParaRPr/>
          </a:p>
          <a:p>
            <a:pPr algn="r"/>
            <a:r>
              <a:rPr lang="pl-PL" sz="2400">
                <a:latin typeface="Arial"/>
              </a:rPr>
              <a:t>Michał Trojnarski</a:t>
            </a:r>
            <a:endParaRPr/>
          </a:p>
          <a:p>
            <a:pPr algn="r"/>
            <a:r>
              <a:rPr lang="pl-PL" sz="2400">
                <a:latin typeface="Arial"/>
              </a:rPr>
              <a:t>Mateusz Wąsala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nam daje rozproszony system?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252113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Arial"/>
              </a:rPr>
              <a:t>Symulacja - sterowanie</a:t>
            </a:r>
            <a:endParaRPr dirty="0"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54" name="Picture 53"/>
          <p:cNvPicPr/>
          <p:nvPr/>
        </p:nvPicPr>
        <p:blipFill>
          <a:blip r:embed="rId2"/>
          <a:stretch/>
        </p:blipFill>
        <p:spPr>
          <a:xfrm>
            <a:off x="1512000" y="1769040"/>
            <a:ext cx="7200000" cy="5214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Arial"/>
              </a:rPr>
              <a:t>Symulacja - obserwacja</a:t>
            </a:r>
            <a:endParaRPr dirty="0"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58" name="Picture 57"/>
          <p:cNvPicPr/>
          <p:nvPr/>
        </p:nvPicPr>
        <p:blipFill>
          <a:blip r:embed="rId2"/>
          <a:stretch/>
        </p:blipFill>
        <p:spPr>
          <a:xfrm>
            <a:off x="1483920" y="1699560"/>
            <a:ext cx="7372080" cy="542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Podsumowania i wnioski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95923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Arial"/>
              </a:rPr>
              <a:t>Główne założenia projektu:</a:t>
            </a:r>
            <a:endParaRPr dirty="0"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l-PL" sz="3200" dirty="0">
                <a:solidFill>
                  <a:srgbClr val="000000"/>
                </a:solidFill>
                <a:latin typeface="Arial"/>
              </a:rPr>
              <a:t>Inteligentny systemu sygnalizacji świetlnej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solidFill>
                  <a:srgbClr val="000000"/>
                </a:solidFill>
                <a:latin typeface="Arial"/>
              </a:rPr>
              <a:t>Sterowanie za pomocą systemu rozproszonego 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solidFill>
                  <a:srgbClr val="000000"/>
                </a:solidFill>
                <a:latin typeface="Arial"/>
              </a:rPr>
              <a:t>Magistrala komunikacyjna CAN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solidFill>
                  <a:srgbClr val="000000"/>
                </a:solidFill>
                <a:latin typeface="Arial"/>
              </a:rPr>
              <a:t>Środowisko CANoe</a:t>
            </a: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-1101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3200">
                <a:solidFill>
                  <a:srgbClr val="FFFFFF"/>
                </a:solidFill>
                <a:latin typeface="Arial"/>
              </a:rPr>
              <a:t>Zdjęcie satelitarne skrzyżowania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Arial"/>
              </a:rPr>
              <a:t>Środowisko CANoe</a:t>
            </a:r>
            <a:endParaRPr dirty="0"/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Projektowanie i analiza sieci ECU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Rozproszenie system sterowania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Programowanie i monitorowanie działania układów samochodowych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Wersja demo – symulacja sieci do trzech węzłów</a:t>
            </a: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Arial"/>
              </a:rPr>
              <a:t>Koncepcja algorytmu</a:t>
            </a:r>
            <a:endParaRPr dirty="0"/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Optymalny cykl zmiany świateł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Czas zielonego światła proporcjonalny do ilości oczekujących samochodów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Uwzględnienie przepustowości wylotów</a:t>
            </a:r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Uwzględnienie ruchu pieszych</a:t>
            </a: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>
                <a:latin typeface="Arial"/>
              </a:rPr>
              <a:t>Implementacja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Arial"/>
              </a:rPr>
              <a:t>Master – moduł odpowiedzialny za zegar, obliczenia i wybór najlepszego cyklu zmiany świateł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Arial"/>
              </a:rPr>
              <a:t>Slave – moduł wykonawczy, zmiana świateł wg poleceń otrzymanych od mastera </a:t>
            </a:r>
            <a:endParaRPr/>
          </a:p>
        </p:txBody>
      </p:sp>
      <p:pic>
        <p:nvPicPr>
          <p:cNvPr id="50" name="Picture 49"/>
          <p:cNvPicPr/>
          <p:nvPr/>
        </p:nvPicPr>
        <p:blipFill>
          <a:blip r:embed="rId2"/>
          <a:stretch/>
        </p:blipFill>
        <p:spPr>
          <a:xfrm>
            <a:off x="5152320" y="1845720"/>
            <a:ext cx="4426920" cy="423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Kilka słów o module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20172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Kilka słów o module slave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4099953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Kilka słów o module </a:t>
            </a:r>
            <a:r>
              <a:rPr lang="pl-PL" dirty="0" err="1" smtClean="0"/>
              <a:t>sensors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Niestandardowy</PresentationFormat>
  <Paragraphs>31</Paragraphs>
  <Slides>13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Office Theme</vt:lpstr>
      <vt:lpstr>Slajd 1</vt:lpstr>
      <vt:lpstr>Slajd 2</vt:lpstr>
      <vt:lpstr>Slajd 3</vt:lpstr>
      <vt:lpstr>Slajd 4</vt:lpstr>
      <vt:lpstr>Slajd 5</vt:lpstr>
      <vt:lpstr>Slajd 6</vt:lpstr>
      <vt:lpstr>Kilka słów o module master</vt:lpstr>
      <vt:lpstr>Kilka słów o module slave</vt:lpstr>
      <vt:lpstr>Kilka słów o module sensors</vt:lpstr>
      <vt:lpstr>Co nam daje rozproszony system?</vt:lpstr>
      <vt:lpstr>Slajd 11</vt:lpstr>
      <vt:lpstr>Slajd 12</vt:lpstr>
      <vt:lpstr>Podsumowania i wnioski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Andrzej Brodzicki</dc:creator>
  <cp:lastModifiedBy>Piotr</cp:lastModifiedBy>
  <cp:revision>3</cp:revision>
  <dcterms:modified xsi:type="dcterms:W3CDTF">2016-05-08T12:58:30Z</dcterms:modified>
</cp:coreProperties>
</file>