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r>
              <a:rPr lang="pl-PL" sz="4000" dirty="0"/>
              <a:t>Kilka słów o module pomiarowym - </a:t>
            </a:r>
            <a:r>
              <a:rPr lang="pl-PL" sz="4000" dirty="0" err="1"/>
              <a:t>sensors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pomiarowy: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Tu trafiają odczytane przez czujniki wielkości określające ilość oczekujących samochodów i pieszych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Są wysyłane do modułu centralnego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9748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4" t="4912" r="1527" b="1247"/>
          <a:stretch>
            <a:fillRect/>
          </a:stretch>
        </p:blipFill>
        <p:spPr>
          <a:xfrm>
            <a:off x="1356360" y="1203960"/>
            <a:ext cx="7559040" cy="61112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-6326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0" t="4736" r="1290" b="1411"/>
          <a:stretch>
            <a:fillRect/>
          </a:stretch>
        </p:blipFill>
        <p:spPr>
          <a:xfrm>
            <a:off x="1203960" y="1127760"/>
            <a:ext cx="7574280" cy="61264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wnioski: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79120" y="1645920"/>
            <a:ext cx="85194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3600" dirty="0" smtClean="0"/>
              <a:t>Zapoznanie się z </a:t>
            </a:r>
            <a:r>
              <a:rPr lang="pl-PL" sz="3600" dirty="0" err="1" smtClean="0"/>
              <a:t>CANoe</a:t>
            </a:r>
            <a:endParaRPr lang="pl-PL" sz="3600" dirty="0" smtClean="0"/>
          </a:p>
          <a:p>
            <a:pPr>
              <a:buFont typeface="Wingdings" pitchFamily="2" charset="2"/>
              <a:buChar char="ü"/>
            </a:pPr>
            <a:r>
              <a:rPr lang="pl-PL" sz="3600" dirty="0" smtClean="0"/>
              <a:t>Wymyślenie i udoskonalenie algorytmu</a:t>
            </a:r>
          </a:p>
          <a:p>
            <a:pPr>
              <a:buFont typeface="Wingdings" pitchFamily="2" charset="2"/>
              <a:buChar char="ü"/>
            </a:pPr>
            <a:r>
              <a:rPr lang="pl-PL" sz="3600" dirty="0" smtClean="0"/>
              <a:t>Uwzględnienie sytuacji awaryjnych</a:t>
            </a:r>
          </a:p>
          <a:p>
            <a:pPr>
              <a:buFont typeface="Wingdings" pitchFamily="2" charset="2"/>
              <a:buChar char="ü"/>
            </a:pPr>
            <a:r>
              <a:rPr lang="pl-PL" sz="3600" dirty="0" smtClean="0"/>
              <a:t>Liczne poprawki</a:t>
            </a:r>
          </a:p>
        </p:txBody>
      </p:sp>
    </p:spTree>
    <p:extLst>
      <p:ext uri="{BB962C8B-B14F-4D97-AF65-F5344CB8AC3E}">
        <p14:creationId xmlns:p14="http://schemas.microsoft.com/office/powerpoint/2010/main" xmlns="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samochodów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pl-PL" sz="3200" dirty="0">
                <a:latin typeface="Arial"/>
              </a:rPr>
              <a:t>Trzy człony: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sterujący – „master”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wykonawczy – „</a:t>
            </a:r>
            <a:r>
              <a:rPr lang="pl-PL" sz="3200" dirty="0" err="1">
                <a:latin typeface="Arial"/>
              </a:rPr>
              <a:t>slave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pomiarowy – „</a:t>
            </a:r>
            <a:r>
              <a:rPr lang="pl-PL" sz="3200" dirty="0" err="1">
                <a:latin typeface="Arial"/>
              </a:rPr>
              <a:t>sensors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880" y="1671003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7680" y="1783080"/>
            <a:ext cx="909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4000" dirty="0"/>
              <a:t>Sterowanie domyślne (nieinteligentne) w przypadku awarii czujników</a:t>
            </a:r>
          </a:p>
          <a:p>
            <a:pPr>
              <a:buFont typeface="Wingdings" pitchFamily="2" charset="2"/>
              <a:buChar char="ü"/>
            </a:pPr>
            <a:r>
              <a:rPr lang="pl-PL" sz="4000" dirty="0"/>
              <a:t>Pulsujące żółte światła przy awarii modułu centralnego</a:t>
            </a:r>
          </a:p>
        </p:txBody>
      </p:sp>
    </p:spTree>
    <p:extLst>
      <p:ext uri="{BB962C8B-B14F-4D97-AF65-F5344CB8AC3E}">
        <p14:creationId xmlns:p14="http://schemas.microsoft.com/office/powerpoint/2010/main" xmlns="" val="32521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01320"/>
            <a:ext cx="9286080" cy="1262160"/>
          </a:xfrm>
        </p:spPr>
        <p:txBody>
          <a:bodyPr/>
          <a:lstStyle/>
          <a:p>
            <a:r>
              <a:rPr lang="pl-PL" sz="4000" dirty="0"/>
              <a:t>Kilka słów o module sterującym - master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centralny: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Kieruje pracą pozostałych modułów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Decyduje o taktowaniu zegara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Zapewnia inteligentne sterowanie - optymalizuje czas poszczególnych faz</a:t>
            </a:r>
          </a:p>
        </p:txBody>
      </p:sp>
    </p:spTree>
    <p:extLst>
      <p:ext uri="{BB962C8B-B14F-4D97-AF65-F5344CB8AC3E}">
        <p14:creationId xmlns:p14="http://schemas.microsoft.com/office/powerpoint/2010/main" xmlns="" val="12017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301320"/>
            <a:ext cx="9738360" cy="1262160"/>
          </a:xfrm>
        </p:spPr>
        <p:txBody>
          <a:bodyPr/>
          <a:lstStyle/>
          <a:p>
            <a:r>
              <a:rPr lang="pl-PL" sz="4000" dirty="0"/>
              <a:t>Kilka słów o module wykonawczym - </a:t>
            </a:r>
            <a:r>
              <a:rPr lang="pl-PL" sz="4000" dirty="0" err="1"/>
              <a:t>slave</a:t>
            </a:r>
            <a:endParaRPr lang="pl-PL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4320" y="1508760"/>
            <a:ext cx="929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wykonawczy: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Na podstawie odebranych od mastera sygnałów zapala światła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Odpowiada za awaryjne świecenie żółtych świateł</a:t>
            </a:r>
          </a:p>
          <a:p>
            <a:pPr>
              <a:buFont typeface="Wingdings" pitchFamily="2" charset="2"/>
              <a:buChar char="§"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xmlns="" val="40999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Niestandardowy</PresentationFormat>
  <Paragraphs>48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Co nam daje rozproszony system?</vt:lpstr>
      <vt:lpstr>Kilka słów o module sterującym - master</vt:lpstr>
      <vt:lpstr>Kilka słów o module wykonawczym - slave</vt:lpstr>
      <vt:lpstr>Kilka słów o module pomiarowym - sensors</vt:lpstr>
      <vt:lpstr>Slajd 11</vt:lpstr>
      <vt:lpstr>Slajd 12</vt:lpstr>
      <vt:lpstr>Podsumowania i wnioski: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Piotr</cp:lastModifiedBy>
  <cp:revision>13</cp:revision>
  <dcterms:modified xsi:type="dcterms:W3CDTF">2016-05-08T20:59:52Z</dcterms:modified>
</cp:coreProperties>
</file>