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8" r:id="rId10"/>
    <p:sldId id="266" r:id="rId11"/>
    <p:sldId id="262" r:id="rId12"/>
    <p:sldId id="263" r:id="rId13"/>
    <p:sldId id="267" r:id="rId14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90E2C6-3C4E-4854-84CB-D903442CCCEA}" type="slidenum">
              <a:rPr lang="pl-PL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Model drogowej sygnalizacji świetlnej w programie CANoe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>
                <a:latin typeface="Arial"/>
              </a:rPr>
              <a:t>Andrzej Brodzicki</a:t>
            </a:r>
            <a:endParaRPr/>
          </a:p>
          <a:p>
            <a:pPr algn="r"/>
            <a:r>
              <a:rPr lang="pl-PL" sz="2400">
                <a:latin typeface="Arial"/>
              </a:rPr>
              <a:t>Aleksander Pasiut</a:t>
            </a:r>
            <a:endParaRPr/>
          </a:p>
          <a:p>
            <a:pPr algn="r"/>
            <a:r>
              <a:rPr lang="pl-PL" sz="2400">
                <a:latin typeface="Arial"/>
              </a:rPr>
              <a:t>Michał Trojnarski</a:t>
            </a:r>
            <a:endParaRPr/>
          </a:p>
          <a:p>
            <a:pPr algn="r"/>
            <a:r>
              <a:rPr lang="pl-PL" sz="2400">
                <a:latin typeface="Arial"/>
              </a:rPr>
              <a:t>Mateusz Wąsala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nam daje rozproszony system?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7680" y="1783080"/>
            <a:ext cx="909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4000" dirty="0" smtClean="0"/>
              <a:t>Sterowanie domyślne (nieinteligentne) w przypadku awarii czujników</a:t>
            </a:r>
          </a:p>
          <a:p>
            <a:pPr>
              <a:buFont typeface="Wingdings" pitchFamily="2" charset="2"/>
              <a:buChar char="ü"/>
            </a:pPr>
            <a:r>
              <a:rPr lang="pl-PL" sz="4000" dirty="0" smtClean="0"/>
              <a:t>Pulsujące żółte światła przy awarii modułu </a:t>
            </a:r>
            <a:endParaRPr lang="pl-PL" sz="4000" dirty="0"/>
          </a:p>
        </p:txBody>
      </p:sp>
    </p:spTree>
    <p:extLst>
      <p:ext uri="{BB962C8B-B14F-4D97-AF65-F5344CB8AC3E}">
        <p14:creationId xmlns="" xmlns:p14="http://schemas.microsoft.com/office/powerpoint/2010/main" val="325211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sterowanie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1512000" y="1769040"/>
            <a:ext cx="7200000" cy="521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obserwacja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1483920" y="1699560"/>
            <a:ext cx="7372080" cy="54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Podsumowania i wnioski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Główne założenia projektu: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Inteligentny systemu sygnalizacji świetlnej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Sterowanie za pomocą systemu rozproszonego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Magistrala komunikacyjna CAN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Środowisko CANoe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Środowisko CANoe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Projektowanie i analiza sieci ECU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Rozproszenie system sterowania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Programowanie i monitorowanie działania układów samochodowych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Wersja demo – symulacja sieci do trzech węzłów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Koncepcja algorytmu</a:t>
            </a:r>
            <a:endParaRPr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Optymalny cykl zmiany świateł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Czas zielonego światła proporcjonalny do ilości oczekujących samochodów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przepustowości wylotów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ruchu pieszych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Implementacja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pl-PL" sz="3200" dirty="0" smtClean="0">
                <a:latin typeface="Arial"/>
              </a:rPr>
              <a:t>Trzy człony:</a:t>
            </a:r>
            <a:endParaRPr lang="pl-PL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 smtClean="0">
                <a:latin typeface="Arial"/>
              </a:rPr>
              <a:t>Moduł sterujący</a:t>
            </a:r>
            <a:r>
              <a:rPr lang="pl-PL" sz="3200" dirty="0" smtClean="0">
                <a:latin typeface="Arial"/>
              </a:rPr>
              <a:t> – „master”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 dirty="0" smtClean="0">
                <a:latin typeface="Arial"/>
              </a:rPr>
              <a:t>Moduł wykonawczy – „</a:t>
            </a:r>
            <a:r>
              <a:rPr lang="pl-PL" sz="3200" dirty="0" err="1" smtClean="0">
                <a:latin typeface="Arial"/>
              </a:rPr>
              <a:t>slave</a:t>
            </a:r>
            <a:r>
              <a:rPr lang="pl-PL" sz="3200" dirty="0" smtClean="0">
                <a:latin typeface="Arial"/>
              </a:rPr>
              <a:t>”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 smtClean="0">
                <a:latin typeface="Arial"/>
              </a:rPr>
              <a:t>Moduł pomiarowy – „</a:t>
            </a:r>
            <a:r>
              <a:rPr lang="pl-PL" sz="3200" dirty="0" err="1" smtClean="0">
                <a:latin typeface="Arial"/>
              </a:rPr>
              <a:t>sensors</a:t>
            </a:r>
            <a:r>
              <a:rPr lang="pl-PL" sz="3200" dirty="0" smtClean="0">
                <a:latin typeface="Arial"/>
              </a:rPr>
              <a:t>”</a:t>
            </a:r>
          </a:p>
          <a:p>
            <a:pPr>
              <a:buSzPct val="45000"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880" y="1671003"/>
            <a:ext cx="5083175" cy="380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01320"/>
            <a:ext cx="9286080" cy="1262160"/>
          </a:xfrm>
        </p:spPr>
        <p:txBody>
          <a:bodyPr/>
          <a:lstStyle/>
          <a:p>
            <a:r>
              <a:rPr lang="pl-PL" sz="4000" dirty="0" smtClean="0"/>
              <a:t>Kilka słów </a:t>
            </a:r>
            <a:r>
              <a:rPr lang="pl-PL" sz="4000" dirty="0"/>
              <a:t>o module </a:t>
            </a:r>
            <a:r>
              <a:rPr lang="pl-PL" sz="4000" dirty="0" smtClean="0"/>
              <a:t>sterującym - master</a:t>
            </a:r>
            <a:endParaRPr lang="pl-PL" sz="4000" dirty="0"/>
          </a:p>
        </p:txBody>
      </p:sp>
    </p:spTree>
    <p:extLst>
      <p:ext uri="{BB962C8B-B14F-4D97-AF65-F5344CB8AC3E}">
        <p14:creationId xmlns="" xmlns:p14="http://schemas.microsoft.com/office/powerpoint/2010/main" val="120172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301320"/>
            <a:ext cx="9738360" cy="1262160"/>
          </a:xfrm>
        </p:spPr>
        <p:txBody>
          <a:bodyPr/>
          <a:lstStyle/>
          <a:p>
            <a:r>
              <a:rPr lang="pl-PL" sz="4000" dirty="0"/>
              <a:t>Kilka słów o </a:t>
            </a:r>
            <a:r>
              <a:rPr lang="pl-PL" sz="4000" dirty="0" smtClean="0"/>
              <a:t>module wykonawczym - </a:t>
            </a:r>
            <a:r>
              <a:rPr lang="pl-PL" sz="4000" dirty="0" err="1" smtClean="0"/>
              <a:t>slave</a:t>
            </a:r>
            <a:endParaRPr lang="pl-PL" sz="4000" dirty="0"/>
          </a:p>
        </p:txBody>
      </p:sp>
    </p:spTree>
    <p:extLst>
      <p:ext uri="{BB962C8B-B14F-4D97-AF65-F5344CB8AC3E}">
        <p14:creationId xmlns="" xmlns:p14="http://schemas.microsoft.com/office/powerpoint/2010/main" val="409995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625" cy="1262160"/>
          </a:xfrm>
        </p:spPr>
        <p:txBody>
          <a:bodyPr/>
          <a:lstStyle/>
          <a:p>
            <a:r>
              <a:rPr lang="pl-PL" sz="4000" dirty="0" smtClean="0"/>
              <a:t>Kilka słów o module </a:t>
            </a:r>
            <a:r>
              <a:rPr lang="pl-PL" sz="4000" dirty="0" smtClean="0"/>
              <a:t>pomiarowym - </a:t>
            </a:r>
            <a:r>
              <a:rPr lang="pl-PL" sz="4000" dirty="0" err="1" smtClean="0"/>
              <a:t>sensors</a:t>
            </a:r>
            <a:endParaRPr lang="pl-PL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153</Words>
  <Application>Microsoft Office PowerPoint</Application>
  <PresentationFormat>Niestandardowy</PresentationFormat>
  <Paragraphs>35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Office Theme</vt:lpstr>
      <vt:lpstr>Slajd 1</vt:lpstr>
      <vt:lpstr>Slajd 2</vt:lpstr>
      <vt:lpstr>Slajd 3</vt:lpstr>
      <vt:lpstr>Slajd 4</vt:lpstr>
      <vt:lpstr>Slajd 5</vt:lpstr>
      <vt:lpstr>Slajd 6</vt:lpstr>
      <vt:lpstr>Kilka słów o module sterującym - master</vt:lpstr>
      <vt:lpstr>Kilka słów o module wykonawczym - slave</vt:lpstr>
      <vt:lpstr>Kilka słów o module pomiarowym - sensors</vt:lpstr>
      <vt:lpstr>Co nam daje rozproszony system?</vt:lpstr>
      <vt:lpstr>Slajd 11</vt:lpstr>
      <vt:lpstr>Slajd 12</vt:lpstr>
      <vt:lpstr>Podsumowania i wnioski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Piotr</cp:lastModifiedBy>
  <cp:revision>7</cp:revision>
  <dcterms:modified xsi:type="dcterms:W3CDTF">2016-05-08T20:07:04Z</dcterms:modified>
</cp:coreProperties>
</file>