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291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2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24575,'0'1132'-1365,"0"-1096"-5461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2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1 0,0-1 0,0 1 0,0-1 0,0 1 0,0 0 0,0 0 0,0-1 0,0 1 0,0 0 0,0 0 0,-1 0 0,1 0 0,0 0 0,-1 0 0,1 0 0,-1 0 0,1 0 0,-1 0 0,1 0 0,-1 0 0,0 0 0,1 0 0,-1 1 0,0-1 0,0 2 0,5 38 0,-5-37 0,3 376 0,-6-192 0,5-163 0,0 0 0,7 29 0,-4-27 0,2 42 0,-7 178-1365,0-226-5461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2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24575,'0'4'0,"0"3"0,0 0 0,0 0 0,1 0 0,0 0 0,0 0 0,3 8 0,-3-12 0,0-1 0,0 1 0,1-1 0,-1 0 0,1 0 0,0 1 0,0-1 0,0-1 0,0 1 0,0 0 0,0 0 0,0-1 0,0 1 0,1-1 0,-1 0 0,1 0 0,-1 1 0,1-2 0,3 2 0,13 5 0,46 14 0,-2 2 0,70 37 0,-126-55 0,-1-1 0,1 1 0,-1 1 0,0-1 0,-1 1 0,10 12 0,-12-13 0,1-1 0,-1 1 0,1 0 0,1-1 0,-1 0 0,0 0 0,1 0 0,0-1 0,0 0 0,0 0 0,0 0 0,1 0 0,7 2 0,-10-5 0,-1 0 0,1 0 0,0 0 0,-1 0 0,1 0 0,-1-1 0,1 1 0,-1-1 0,1 0 0,-1 0 0,0 0 0,5-2 0,32-21 0,-26 15 0,60-34 16,54-36-1397,-115 69-5445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4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24575,'1'158'0,"-3"174"0,-3-275 0,-15 71 0,-2 15 0,10-50 0,5-53 0,-2 70 0,7-68 0,-8 52 0,4-52 0,0 52 0,7-56 0,0-25 0,0 1 0,-1 0 0,-1 0 0,0-1 0,0 1 0,-1 0 0,-1-1 0,-1 1 0,0-1 0,-6 15 0,9-26 0,0 0 0,0-1 0,0 1 0,0-1 0,0 1 0,0-1 0,0 1 0,0-1 0,-1 0 0,1 0 0,0 1 0,-1-1 0,1 0 0,-1 0 0,0 0 0,1-1 0,-1 1 0,0 0 0,1-1 0,-1 1 0,0-1 0,0 1 0,1-1 0,-1 0 0,0 0 0,0 0 0,0 0 0,0 0 0,1 0 0,-1 0 0,0-1 0,0 1 0,0-1 0,1 1 0,-1-1 0,0 0 0,1 1 0,-1-1 0,0 0 0,1 0 0,-1 0 0,1 0 0,-2-2 0,-9-7 0,1 0 0,1 0 0,-1-1 0,-10-15 0,14 17 0,-17-19 0,7 9 0,2-1 0,-21-32 0,21 27-273,-1-1 0,-1 2 0,-1 0 0,-42-40 0,46 51-6553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5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24575,'33'-11'0,"0"0"0,40-21 0,10-4 0,63-26 0,-139 59-170,0 0-1,-1-1 0,0 1 1,1-1-1,-1-1 0,-1 1 1,9-9-1,-4 2-6655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6:2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24575,'25'517'0,"-13"-451"0,-7-49 0,-2 1 0,3 32 0,-5 564 0,-3-292 0,2-101-1365,0-200-5461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0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24575,'0'1032'-1365,"0"-1008"-5461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1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24575,'1'4'0,"-1"0"0,1 0 0,0 0 0,0 0 0,1-1 0,-1 1 0,1 0 0,-1-1 0,1 1 0,0-1 0,1 0 0,3 5 0,36 38 0,-31-35 0,27 27 0,62 85 0,-91-110 0,2 1 0,0-1 0,0 0 0,1-1 0,0-1 0,1 0 0,0 0 0,1-2 0,16 10 0,-27-19 0,-1 1 0,1 0 0,-1-1 0,1 0 0,-1 1 0,1-1 0,-1 0 0,1 0 0,-1-1 0,1 1 0,-1 0 0,1-1 0,-1 0 0,1 1 0,-1-1 0,0 0 0,1 0 0,-1 0 0,0-1 0,0 1 0,0-1 0,0 1 0,0-1 0,0 1 0,2-4 0,7-6 0,0-1 0,18-24 0,-19 23 0,14-22 0,-19 27 0,0 0 0,1 0 0,0 0 0,1 1 0,-1-1 0,1 2 0,1-1 0,-1 1 0,12-7 0,-1 2 0,7-4 0,1 2 0,0 0 0,48-15 0,-47 19-37,-17 5-229,0 1 1,-1 0-1,1 1 1,16-2-1,-10 5-6560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6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24575,'0'8'0,"1"-1"0,0 0 0,1-1 0,3 14 0,5 21 0,6 148 0,14 101 0,-22-213 0,-4 1 0,-6 89 0,0-44 0,2 247-1365,0-349-5461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24575,'23'-1'0,"44"-8"0,3-1 0,1 5 0,0 3 0,0 3 0,0 3 0,133 26 0,-113 0 0,-74-23 0,0 0 0,0-1 0,1-2 0,-1 1 0,1-2 0,27 2 0,24-4 0,159-4 0,-226 3 0,0 0 0,-1 0 0,1 0 0,0 0 0,0-1 0,-1 1 0,1 0 0,0-1 0,-1 1 0,1-1 0,0 0 0,-1 0 0,1 1 0,-1-1 0,1 0 0,-1 0 0,0 0 0,1-1 0,-1 1 0,0 0 0,0 0 0,0-1 0,0 1 0,0-1 0,0 1 0,0-1 0,0 1 0,0-1 0,-1 0 0,1 1 0,0-4 0,-1 3 0,0 0 0,-1-1 0,1 1 0,0 0 0,-1-1 0,0 1 0,1 0 0,-1 0 0,0 0 0,0-1 0,-1 1 0,1 0 0,0 0 0,-1 0 0,1 1 0,-1-1 0,1 0 0,-1 1 0,0-1 0,0 1 0,0-1 0,-4-1 0,-38-25 0,16 12 0,1-1 0,1-1 0,-37-33 0,53 42 6,0 1 0,0 1 0,-1 0 0,-15-8 0,-4-2-1401,17 9-5431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4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24575,'-5'8'0,"0"1"0,-1-1 0,-12 13 0,-9 14 0,20-26 0,1 0 0,-1 0 0,-1 0 0,0-1 0,0-1 0,-1 1 0,1-1 0,-16 9 0,-5 0 0,-48 19 0,24-11 0,21-7-1365,18-10-5461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4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24575,'14'-1'0,"0"0"0,-1-1 0,20-5 0,28-5 0,42 10 0,-72 3 0,1-2 0,-1-1 0,35-6 0,-4-1 0,1 2 0,-1 3 0,97 7 0,-37-1 0,74-2-1365,-175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4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24575,'0'11'0,"3"34"0,-2-43 0,-1 1 0,1-1 0,0 1 0,1-1 0,-1 1 0,0-1 0,1 0 0,-1 0 0,1 0 0,0 0 0,0 0 0,-1 0 0,1 0 0,0-1 0,3 3 0,19 11 0,-1 2 0,-1 1 0,0 1 0,-1 0 0,-1 2 0,-1 0 0,-2 1 0,0 1 0,15 26 0,-18-28 0,-10-16 0,0 0 0,0 1 0,-1 0 0,0 0 0,3 8 0,-5-13 0,-1 1 0,0-1 0,1 0 0,-1 0 0,0 1 0,0-1 0,0 0 0,0 0 0,0 1 0,0-1 0,0 0 0,-1 0 0,1 1 0,0-1 0,-1 0 0,1 0 0,-1 0 0,1 1 0,-1-1 0,0 0 0,1 0 0,-1 0 0,0 0 0,0 0 0,0 0 0,0 0 0,1-1 0,-1 1 0,0 0 0,-1 0 0,1-1 0,-2 2 0,-26 15 0,-7 4 0,0-2 0,-42 16 0,41-24 0,29-9 0,0 0 0,0 0 0,0 1 0,0 0 0,1 1 0,-1-1 0,-9 8 0,-63 58 0,72-60 0,0-1 0,0 2 0,1-1 0,1 1 0,-1 0 0,2 0 0,-1 1 0,-5 17 0,8-21-227,0 0-1,-1 0 1,1-1-1,-1 1 1,-6 6-1,0-2-6598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5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24575,'889'0'-1365,"-867"0"-5461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5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24575,'1'4'0,"1"0"0,0-1 0,1 1 0,-1 0 0,1-1 0,-1 1 0,1-1 0,0 0 0,0 0 0,6 4 0,-4-2 0,39 44 0,-32-33 0,1-2 0,20 18 0,-8-8 0,-1 2 0,-1 0 0,31 48 0,-43-58 0,-4-8 0,-1 0 0,0 1 0,0 0 0,-1 0 0,0 0 0,-1 1 0,6 17 0,-10-25 0,0-1 0,0 0 0,0 0 0,0 1 0,0-1 0,-1 0 0,1 0 0,0 0 0,-1 0 0,1 1 0,-1-1 0,1 0 0,-1 0 0,0 0 0,1 0 0,-1 0 0,0 0 0,0 0 0,1 0 0,-1-1 0,-2 2 0,-26 17 0,6-3 0,-61 67 0,58-55 0,-2-1 0,0-1 0,-1-2 0,-40 25 0,-19-8-1365,72-34-5461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5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24575,'585'-14'0,"223"2"0,-504 14 0,-129-15 0,5 0 0,-18 1 0,-5 0 0,13 13-1365,-149-1-5461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5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24575,'751'0'0,"-716"2"0,1 2 0,0 1 0,35 10 0,-34-6 0,0-2 0,59 3 0,31 2 0,9 0 0,1289-13-1365,-1403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188CA-873B-4149-B47B-5BEAFCD9778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DE472-CEB9-422A-9A3D-EF1D505F6F4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221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epsilon is a value for some amount of noise in an image. It is the reason as to why some values in the matrix is not linearly </a:t>
            </a:r>
            <a:r>
              <a:rPr lang="en-US" dirty="0" err="1"/>
              <a:t>dependant</a:t>
            </a:r>
            <a:r>
              <a:rPr lang="en-US" dirty="0"/>
              <a:t>. Because it is not possible to scale the first vector so that it gives us or however when it is linearly </a:t>
            </a:r>
            <a:r>
              <a:rPr lang="en-US" dirty="0" err="1"/>
              <a:t>dependant</a:t>
            </a:r>
            <a:r>
              <a:rPr lang="en-US" dirty="0"/>
              <a:t>, since we can scale the first vector with to get that. Therefore the closer then becomes almost linearly dependent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DE472-CEB9-422A-9A3D-EF1D505F6F4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41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14CA8-38DB-A98A-9EF5-15B41066C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893F26-B77D-9AC9-2A82-92C7B2F97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140A2F3-CF85-220C-C7A1-7B2A621E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AEAB0F-39EA-63F1-2822-704C3D76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A23D08-8A75-153D-0740-FD54FD7D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515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5DF0D-E89F-DA81-D306-1861C85B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CEB198F-D150-ECE5-9766-D3A0B083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5711FC-EAE1-F60F-3F07-60758651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5941FF-13C7-4ED6-EA36-4041972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199D0E-D399-7DD5-78F5-3233B2FD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31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76524C9-B704-57EA-DDD4-C0ED2DC70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8DB6A91-3F89-9155-543F-1E70B297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057DB1-21D4-C4C1-905E-F68E6755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8D411B5-4A05-6DBC-711D-71AACF92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34257-BE98-6A24-65B7-CA0B1CEE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84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9F5D8-5C82-E351-080C-7E513E2E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298053-43AE-0695-DDBF-33917132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A38D21F-60F3-0C28-5F86-6A889EEB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358EE0-A70B-0FFD-B1F3-641799F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66C2D1-5360-CE25-A9BE-51F7C648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08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4180D-C8C1-599C-6505-403AFF0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38E1068-117C-A1B1-73FB-BB85292B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A4618A-191C-118E-BAF3-C35D4FA1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BA380E-9002-BFE3-3586-75592300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A16225-4BE6-6A21-E92A-394D0C15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401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06E5-0372-417B-BEA6-B0EB9563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5D97CC-CCE8-56E4-5E00-53A91AD25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6BE9AAB-DC51-CDDF-48B0-5C0C71288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3AC5636-76AB-9499-1D27-C73C16CF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FACC7E-1612-9A42-35DA-B234D339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32B5949-EE0A-A8F0-88BF-0D2FA966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0B187-3CCF-655F-2A5B-44C85F14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9D80F6E-2B25-243B-5637-6E3BA685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C865C17-0C0C-CF6F-AC99-EF2F1D253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E11003D-2B45-3490-F832-35A313949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F4E9468-2D7D-4182-167F-94048F52A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4E22C9F-36A9-2BBD-D949-E5C6395D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B145552-3D6B-C6E0-3B11-B48585B9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09DF4AA-A4FF-13CA-D521-11F4F295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21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79780-48AC-F915-BA7B-5998546D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BD10FD-D512-AD71-960B-B1205168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1D197F2-10B5-51D1-EEED-8D561D7D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1895667-99F9-7DFF-A388-2CB12FEA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51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6F78317-42C7-4A3B-34B5-02C59544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FC44D30-C23A-2812-5AD9-1B2307DC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A390EDF-0AA3-D0FE-A0E3-3A457F0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14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7FF16-BFA2-150D-177A-5A5C7E46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EA2D7B-708C-24B6-FC47-F54918C5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ED86EE6-9BE9-E2B0-E9C3-07FC1CB89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55DF22-A79B-EEF9-4ABA-C6D8615E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EC64A8-D8F5-F693-C43D-2683FAF7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4D80E4-2E21-C2EB-433A-6C85E2BF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45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E000D-48D2-FFBA-5345-54E8A08B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0A067F1-454C-0566-9039-45930AFB3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B894AC2-06F8-EA90-E7EC-150306068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924B475-B1BB-942B-6B2F-F2F254A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AA0E240-3A24-2CEB-9D9A-7F501BC5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7B333D-113B-49DA-E80C-B3AB92FC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91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F549B7D-7784-2537-645C-53CCEDB0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48E145-FC59-9CA9-E016-A98096742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4EF5F2-5440-2D3F-E6BC-52F0FB19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831B-B0C3-4BB1-8FDA-6BCE8C83F86C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A37CDA-9456-5331-E482-E552715B6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AF3A4D-A43B-7958-F649-DA49E913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53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0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9" Type="http://schemas.openxmlformats.org/officeDocument/2006/relationships/image" Target="../media/image30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34" Type="http://schemas.openxmlformats.org/officeDocument/2006/relationships/customXml" Target="../ink/ink12.xml"/><Relationship Id="rId42" Type="http://schemas.openxmlformats.org/officeDocument/2006/relationships/customXml" Target="../ink/ink16.xml"/><Relationship Id="rId7" Type="http://schemas.openxmlformats.org/officeDocument/2006/relationships/image" Target="../media/image14.png"/><Relationship Id="rId12" Type="http://schemas.openxmlformats.org/officeDocument/2006/relationships/customXml" Target="../ink/ink2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7.png"/><Relationship Id="rId38" Type="http://schemas.openxmlformats.org/officeDocument/2006/relationships/customXml" Target="../ink/ink14.xml"/><Relationship Id="rId2" Type="http://schemas.openxmlformats.org/officeDocument/2006/relationships/image" Target="../media/image9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25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0.png"/><Relationship Id="rId24" Type="http://schemas.openxmlformats.org/officeDocument/2006/relationships/customXml" Target="../ink/ink8.xml"/><Relationship Id="rId32" Type="http://schemas.openxmlformats.org/officeDocument/2006/relationships/customXml" Target="../ink/ink11.xml"/><Relationship Id="rId37" Type="http://schemas.openxmlformats.org/officeDocument/2006/relationships/image" Target="../media/image29.png"/><Relationship Id="rId40" Type="http://schemas.openxmlformats.org/officeDocument/2006/relationships/customXml" Target="../ink/ink15.xml"/><Relationship Id="rId45" Type="http://schemas.openxmlformats.org/officeDocument/2006/relationships/image" Target="../media/image33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image" Target="../media/image24.png"/><Relationship Id="rId36" Type="http://schemas.openxmlformats.org/officeDocument/2006/relationships/customXml" Target="../ink/ink13.xml"/><Relationship Id="rId10" Type="http://schemas.openxmlformats.org/officeDocument/2006/relationships/customXml" Target="../ink/ink1.xml"/><Relationship Id="rId19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customXml" Target="../ink/ink17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23.png"/><Relationship Id="rId30" Type="http://schemas.openxmlformats.org/officeDocument/2006/relationships/customXml" Target="../ink/ink10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6B750-309A-A91F-94A5-D78253069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Workshop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AD6E138-C351-50FE-2E56-E7F6A91B3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7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97D88DD-8688-065F-F9C5-A7192ACBF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075" y="1034255"/>
            <a:ext cx="4757988" cy="5644963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38F91CF-C664-6D37-BC84-E49DBFBFE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181"/>
            <a:ext cx="8391525" cy="77432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A1EAA09-19DE-1DB9-A1D6-F451E15B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668" y="1208506"/>
            <a:ext cx="1381125" cy="69532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7DDF16E7-E2CC-3C73-7CD3-FB895B401979}"/>
              </a:ext>
            </a:extLst>
          </p:cNvPr>
          <p:cNvSpPr txBox="1"/>
          <p:nvPr/>
        </p:nvSpPr>
        <p:spPr>
          <a:xfrm>
            <a:off x="8236868" y="1208506"/>
            <a:ext cx="20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Linearly</a:t>
            </a:r>
            <a:r>
              <a:rPr lang="da-DK" dirty="0"/>
              <a:t> dependent</a:t>
            </a: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75859C29-9DFF-F65F-BCA9-F84218543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4400" y="1577838"/>
            <a:ext cx="2381250" cy="409575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8F7DD5CF-A43C-92DB-A971-B8B89DA34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4400" y="2423420"/>
            <a:ext cx="2295525" cy="438150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BC07A229-230C-86A9-CEA4-845E0693573C}"/>
              </a:ext>
            </a:extLst>
          </p:cNvPr>
          <p:cNvSpPr txBox="1"/>
          <p:nvPr/>
        </p:nvSpPr>
        <p:spPr>
          <a:xfrm>
            <a:off x="8236868" y="2020750"/>
            <a:ext cx="21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Linearly</a:t>
            </a:r>
            <a:r>
              <a:rPr lang="da-DK" dirty="0"/>
              <a:t> independent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96D9537E-AB52-4B32-411D-5A083275A9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230" y="2243137"/>
            <a:ext cx="1409700" cy="237172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6E660BCE-C8EC-CEB4-5897-5CA1097715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6020" y="2071849"/>
            <a:ext cx="257175" cy="247650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6720709B-5DA2-F6A0-6C5F-555DE7E14F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2125" y="1982831"/>
            <a:ext cx="5238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A7A4072-5CF1-F455-19B8-A2005F8C6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00" y="555972"/>
            <a:ext cx="11244249" cy="825153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0B10A48-2389-A6BB-D2AD-1A7A728E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72" y="1333395"/>
            <a:ext cx="3562350" cy="69532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02C32192-FC2D-7CD5-C7AB-2E3733380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2" y="2316956"/>
            <a:ext cx="1666875" cy="828675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1D8E9254-6CAF-71A5-1767-7EAD5D249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72" y="3629469"/>
            <a:ext cx="962025" cy="828675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51C79D3B-6F95-745D-FF70-BDB9D1EDD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72" y="4935570"/>
            <a:ext cx="1104900" cy="990600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EBEBBB2E-B37A-B74D-DBC4-CBA0592D5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351" y="4781551"/>
            <a:ext cx="1181100" cy="1200150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C3EF6AB3-FDCF-6FC4-97EC-C2E78F7048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879" y="4910139"/>
            <a:ext cx="942975" cy="942975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8721CACB-153A-6C67-BF0F-9BED3E294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4034" y="5057129"/>
            <a:ext cx="904875" cy="72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Håndskrift 52">
                <a:extLst>
                  <a:ext uri="{FF2B5EF4-FFF2-40B4-BE49-F238E27FC236}">
                    <a16:creationId xmlns:a16="http://schemas.microsoft.com/office/drawing/2014/main" id="{39CA0005-A26D-0785-7D83-1F3993E3BF91}"/>
                  </a:ext>
                </a:extLst>
              </p14:cNvPr>
              <p14:cNvContentPartPr/>
              <p14:nvPr/>
            </p14:nvContentPartPr>
            <p14:xfrm>
              <a:off x="1175922" y="3840110"/>
              <a:ext cx="360" cy="421172"/>
            </p14:xfrm>
          </p:contentPart>
        </mc:Choice>
        <mc:Fallback xmlns="">
          <p:pic>
            <p:nvPicPr>
              <p:cNvPr id="53" name="Håndskrift 52">
                <a:extLst>
                  <a:ext uri="{FF2B5EF4-FFF2-40B4-BE49-F238E27FC236}">
                    <a16:creationId xmlns:a16="http://schemas.microsoft.com/office/drawing/2014/main" id="{39CA0005-A26D-0785-7D83-1F3993E3BF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7282" y="3831095"/>
                <a:ext cx="18000" cy="438841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e 59">
            <a:extLst>
              <a:ext uri="{FF2B5EF4-FFF2-40B4-BE49-F238E27FC236}">
                <a16:creationId xmlns:a16="http://schemas.microsoft.com/office/drawing/2014/main" id="{C85BDB35-39E1-E858-6B86-0E83D2EF5D87}"/>
              </a:ext>
            </a:extLst>
          </p:cNvPr>
          <p:cNvGrpSpPr/>
          <p:nvPr/>
        </p:nvGrpSpPr>
        <p:grpSpPr>
          <a:xfrm>
            <a:off x="1748535" y="5354323"/>
            <a:ext cx="442440" cy="178560"/>
            <a:chOff x="1677513" y="4905028"/>
            <a:chExt cx="44244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8" name="Håndskrift 57">
                  <a:extLst>
                    <a:ext uri="{FF2B5EF4-FFF2-40B4-BE49-F238E27FC236}">
                      <a16:creationId xmlns:a16="http://schemas.microsoft.com/office/drawing/2014/main" id="{3412E9D9-1FE0-631F-89E3-105C9BF885FA}"/>
                    </a:ext>
                  </a:extLst>
                </p14:cNvPr>
                <p14:cNvContentPartPr/>
                <p14:nvPr/>
              </p14:nvContentPartPr>
              <p14:xfrm>
                <a:off x="1677513" y="4905028"/>
                <a:ext cx="442440" cy="102960"/>
              </p14:xfrm>
            </p:contentPart>
          </mc:Choice>
          <mc:Fallback xmlns="">
            <p:pic>
              <p:nvPicPr>
                <p:cNvPr id="58" name="Håndskrift 57">
                  <a:extLst>
                    <a:ext uri="{FF2B5EF4-FFF2-40B4-BE49-F238E27FC236}">
                      <a16:creationId xmlns:a16="http://schemas.microsoft.com/office/drawing/2014/main" id="{3412E9D9-1FE0-631F-89E3-105C9BF885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8513" y="4896388"/>
                  <a:ext cx="460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Håndskrift 58">
                  <a:extLst>
                    <a:ext uri="{FF2B5EF4-FFF2-40B4-BE49-F238E27FC236}">
                      <a16:creationId xmlns:a16="http://schemas.microsoft.com/office/drawing/2014/main" id="{CD30507D-ADB4-D82F-8913-E1677F01958F}"/>
                    </a:ext>
                  </a:extLst>
                </p14:cNvPr>
                <p14:cNvContentPartPr/>
                <p14:nvPr/>
              </p14:nvContentPartPr>
              <p14:xfrm>
                <a:off x="1968393" y="4988908"/>
                <a:ext cx="126720" cy="94680"/>
              </p14:xfrm>
            </p:contentPart>
          </mc:Choice>
          <mc:Fallback xmlns="">
            <p:pic>
              <p:nvPicPr>
                <p:cNvPr id="59" name="Håndskrift 58">
                  <a:extLst>
                    <a:ext uri="{FF2B5EF4-FFF2-40B4-BE49-F238E27FC236}">
                      <a16:creationId xmlns:a16="http://schemas.microsoft.com/office/drawing/2014/main" id="{CD30507D-ADB4-D82F-8913-E1677F0195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9393" y="4980268"/>
                  <a:ext cx="14436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61F9285E-5A69-A023-E034-C7830293F7B7}"/>
              </a:ext>
            </a:extLst>
          </p:cNvPr>
          <p:cNvGrpSpPr/>
          <p:nvPr/>
        </p:nvGrpSpPr>
        <p:grpSpPr>
          <a:xfrm>
            <a:off x="3284295" y="5260363"/>
            <a:ext cx="431640" cy="281520"/>
            <a:chOff x="3213273" y="4811068"/>
            <a:chExt cx="4316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1" name="Håndskrift 60">
                  <a:extLst>
                    <a:ext uri="{FF2B5EF4-FFF2-40B4-BE49-F238E27FC236}">
                      <a16:creationId xmlns:a16="http://schemas.microsoft.com/office/drawing/2014/main" id="{0F6FE927-ADD0-47D5-E8EF-905CE7A756E8}"/>
                    </a:ext>
                  </a:extLst>
                </p14:cNvPr>
                <p14:cNvContentPartPr/>
                <p14:nvPr/>
              </p14:nvContentPartPr>
              <p14:xfrm>
                <a:off x="3213273" y="4960468"/>
                <a:ext cx="390240" cy="20160"/>
              </p14:xfrm>
            </p:contentPart>
          </mc:Choice>
          <mc:Fallback xmlns="">
            <p:pic>
              <p:nvPicPr>
                <p:cNvPr id="61" name="Håndskrift 60">
                  <a:extLst>
                    <a:ext uri="{FF2B5EF4-FFF2-40B4-BE49-F238E27FC236}">
                      <a16:creationId xmlns:a16="http://schemas.microsoft.com/office/drawing/2014/main" id="{0F6FE927-ADD0-47D5-E8EF-905CE7A756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4273" y="4951468"/>
                  <a:ext cx="407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2" name="Håndskrift 61">
                  <a:extLst>
                    <a:ext uri="{FF2B5EF4-FFF2-40B4-BE49-F238E27FC236}">
                      <a16:creationId xmlns:a16="http://schemas.microsoft.com/office/drawing/2014/main" id="{DFDD3E08-FE75-EFAE-A002-AC591951598A}"/>
                    </a:ext>
                  </a:extLst>
                </p14:cNvPr>
                <p14:cNvContentPartPr/>
                <p14:nvPr/>
              </p14:nvContentPartPr>
              <p14:xfrm>
                <a:off x="3468513" y="4811068"/>
                <a:ext cx="176400" cy="281520"/>
              </p14:xfrm>
            </p:contentPart>
          </mc:Choice>
          <mc:Fallback xmlns="">
            <p:pic>
              <p:nvPicPr>
                <p:cNvPr id="62" name="Håndskrift 61">
                  <a:extLst>
                    <a:ext uri="{FF2B5EF4-FFF2-40B4-BE49-F238E27FC236}">
                      <a16:creationId xmlns:a16="http://schemas.microsoft.com/office/drawing/2014/main" id="{DFDD3E08-FE75-EFAE-A002-AC59195159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9873" y="4802428"/>
                  <a:ext cx="19404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E3138AFD-3638-98B6-EDD0-D17F15D6DB31}"/>
              </a:ext>
            </a:extLst>
          </p:cNvPr>
          <p:cNvGrpSpPr/>
          <p:nvPr/>
        </p:nvGrpSpPr>
        <p:grpSpPr>
          <a:xfrm>
            <a:off x="5006895" y="5278363"/>
            <a:ext cx="392760" cy="273240"/>
            <a:chOff x="4935873" y="4829068"/>
            <a:chExt cx="39276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Håndskrift 63">
                  <a:extLst>
                    <a:ext uri="{FF2B5EF4-FFF2-40B4-BE49-F238E27FC236}">
                      <a16:creationId xmlns:a16="http://schemas.microsoft.com/office/drawing/2014/main" id="{A242F1B0-7777-D11A-0052-6850F759EFD0}"/>
                    </a:ext>
                  </a:extLst>
                </p14:cNvPr>
                <p14:cNvContentPartPr/>
                <p14:nvPr/>
              </p14:nvContentPartPr>
              <p14:xfrm>
                <a:off x="4935873" y="4980268"/>
                <a:ext cx="327960" cy="360"/>
              </p14:xfrm>
            </p:contentPart>
          </mc:Choice>
          <mc:Fallback xmlns="">
            <p:pic>
              <p:nvPicPr>
                <p:cNvPr id="64" name="Håndskrift 63">
                  <a:extLst>
                    <a:ext uri="{FF2B5EF4-FFF2-40B4-BE49-F238E27FC236}">
                      <a16:creationId xmlns:a16="http://schemas.microsoft.com/office/drawing/2014/main" id="{A242F1B0-7777-D11A-0052-6850F759EF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6873" y="4971268"/>
                  <a:ext cx="34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" name="Håndskrift 64">
                  <a:extLst>
                    <a:ext uri="{FF2B5EF4-FFF2-40B4-BE49-F238E27FC236}">
                      <a16:creationId xmlns:a16="http://schemas.microsoft.com/office/drawing/2014/main" id="{756AAA19-1BA4-8721-0CA7-78A76995B2E3}"/>
                    </a:ext>
                  </a:extLst>
                </p14:cNvPr>
                <p14:cNvContentPartPr/>
                <p14:nvPr/>
              </p14:nvContentPartPr>
              <p14:xfrm>
                <a:off x="5172753" y="4829068"/>
                <a:ext cx="155880" cy="273240"/>
              </p14:xfrm>
            </p:contentPart>
          </mc:Choice>
          <mc:Fallback xmlns="">
            <p:pic>
              <p:nvPicPr>
                <p:cNvPr id="65" name="Håndskrift 64">
                  <a:extLst>
                    <a:ext uri="{FF2B5EF4-FFF2-40B4-BE49-F238E27FC236}">
                      <a16:creationId xmlns:a16="http://schemas.microsoft.com/office/drawing/2014/main" id="{756AAA19-1BA4-8721-0CA7-78A76995B2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64113" y="4820428"/>
                  <a:ext cx="1735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e 68">
            <a:extLst>
              <a:ext uri="{FF2B5EF4-FFF2-40B4-BE49-F238E27FC236}">
                <a16:creationId xmlns:a16="http://schemas.microsoft.com/office/drawing/2014/main" id="{E733AF67-B5E2-1367-0245-57E7F9455DA3}"/>
              </a:ext>
            </a:extLst>
          </p:cNvPr>
          <p:cNvGrpSpPr/>
          <p:nvPr/>
        </p:nvGrpSpPr>
        <p:grpSpPr>
          <a:xfrm>
            <a:off x="5938935" y="5908363"/>
            <a:ext cx="1011600" cy="125280"/>
            <a:chOff x="5867913" y="5459068"/>
            <a:chExt cx="101160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7" name="Håndskrift 66">
                  <a:extLst>
                    <a:ext uri="{FF2B5EF4-FFF2-40B4-BE49-F238E27FC236}">
                      <a16:creationId xmlns:a16="http://schemas.microsoft.com/office/drawing/2014/main" id="{3C5B354D-9727-2702-6FE6-CBA3B8C6B525}"/>
                    </a:ext>
                  </a:extLst>
                </p14:cNvPr>
                <p14:cNvContentPartPr/>
                <p14:nvPr/>
              </p14:nvContentPartPr>
              <p14:xfrm>
                <a:off x="5903553" y="5459068"/>
                <a:ext cx="922680" cy="27000"/>
              </p14:xfrm>
            </p:contentPart>
          </mc:Choice>
          <mc:Fallback xmlns="">
            <p:pic>
              <p:nvPicPr>
                <p:cNvPr id="67" name="Håndskrift 66">
                  <a:extLst>
                    <a:ext uri="{FF2B5EF4-FFF2-40B4-BE49-F238E27FC236}">
                      <a16:creationId xmlns:a16="http://schemas.microsoft.com/office/drawing/2014/main" id="{3C5B354D-9727-2702-6FE6-CBA3B8C6B5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4553" y="5450428"/>
                  <a:ext cx="940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8" name="Håndskrift 67">
                  <a:extLst>
                    <a:ext uri="{FF2B5EF4-FFF2-40B4-BE49-F238E27FC236}">
                      <a16:creationId xmlns:a16="http://schemas.microsoft.com/office/drawing/2014/main" id="{2C7CBAED-060C-DCA5-BBD8-18D6F8C13E46}"/>
                    </a:ext>
                  </a:extLst>
                </p14:cNvPr>
                <p14:cNvContentPartPr/>
                <p14:nvPr/>
              </p14:nvContentPartPr>
              <p14:xfrm>
                <a:off x="5867913" y="5556988"/>
                <a:ext cx="1011600" cy="27360"/>
              </p14:xfrm>
            </p:contentPart>
          </mc:Choice>
          <mc:Fallback xmlns="">
            <p:pic>
              <p:nvPicPr>
                <p:cNvPr id="68" name="Håndskrift 67">
                  <a:extLst>
                    <a:ext uri="{FF2B5EF4-FFF2-40B4-BE49-F238E27FC236}">
                      <a16:creationId xmlns:a16="http://schemas.microsoft.com/office/drawing/2014/main" id="{2C7CBAED-060C-DCA5-BBD8-18D6F8C13E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58913" y="5547988"/>
                  <a:ext cx="1029240" cy="45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2" name="Billede 71">
            <a:extLst>
              <a:ext uri="{FF2B5EF4-FFF2-40B4-BE49-F238E27FC236}">
                <a16:creationId xmlns:a16="http://schemas.microsoft.com/office/drawing/2014/main" id="{8CB4ADA2-1889-C979-C8A0-5814D26336C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42672" y="3215222"/>
            <a:ext cx="895350" cy="361950"/>
          </a:xfrm>
          <a:prstGeom prst="rect">
            <a:avLst/>
          </a:prstGeom>
        </p:spPr>
      </p:pic>
      <p:pic>
        <p:nvPicPr>
          <p:cNvPr id="74" name="Billede 73">
            <a:extLst>
              <a:ext uri="{FF2B5EF4-FFF2-40B4-BE49-F238E27FC236}">
                <a16:creationId xmlns:a16="http://schemas.microsoft.com/office/drawing/2014/main" id="{D898F1AD-442F-F7C3-63CF-15CEC7DE538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46419" y="4371429"/>
            <a:ext cx="790575" cy="447675"/>
          </a:xfrm>
          <a:prstGeom prst="rect">
            <a:avLst/>
          </a:prstGeom>
        </p:spPr>
      </p:pic>
      <p:grpSp>
        <p:nvGrpSpPr>
          <p:cNvPr id="86" name="Gruppe 85">
            <a:extLst>
              <a:ext uri="{FF2B5EF4-FFF2-40B4-BE49-F238E27FC236}">
                <a16:creationId xmlns:a16="http://schemas.microsoft.com/office/drawing/2014/main" id="{80DB8514-6119-C682-D263-43DCDB9041C2}"/>
              </a:ext>
            </a:extLst>
          </p:cNvPr>
          <p:cNvGrpSpPr/>
          <p:nvPr/>
        </p:nvGrpSpPr>
        <p:grpSpPr>
          <a:xfrm>
            <a:off x="1197633" y="4429468"/>
            <a:ext cx="272160" cy="405720"/>
            <a:chOff x="1197633" y="4429468"/>
            <a:chExt cx="27216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Håndskrift 83">
                  <a:extLst>
                    <a:ext uri="{FF2B5EF4-FFF2-40B4-BE49-F238E27FC236}">
                      <a16:creationId xmlns:a16="http://schemas.microsoft.com/office/drawing/2014/main" id="{402FADA6-C621-6CD3-33C8-B42464F8A1BA}"/>
                    </a:ext>
                  </a:extLst>
                </p14:cNvPr>
                <p14:cNvContentPartPr/>
                <p14:nvPr/>
              </p14:nvContentPartPr>
              <p14:xfrm>
                <a:off x="1313553" y="4429468"/>
                <a:ext cx="18000" cy="398880"/>
              </p14:xfrm>
            </p:contentPart>
          </mc:Choice>
          <mc:Fallback xmlns="">
            <p:pic>
              <p:nvPicPr>
                <p:cNvPr id="84" name="Håndskrift 83">
                  <a:extLst>
                    <a:ext uri="{FF2B5EF4-FFF2-40B4-BE49-F238E27FC236}">
                      <a16:creationId xmlns:a16="http://schemas.microsoft.com/office/drawing/2014/main" id="{402FADA6-C621-6CD3-33C8-B42464F8A1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04913" y="4420828"/>
                  <a:ext cx="35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Håndskrift 84">
                  <a:extLst>
                    <a:ext uri="{FF2B5EF4-FFF2-40B4-BE49-F238E27FC236}">
                      <a16:creationId xmlns:a16="http://schemas.microsoft.com/office/drawing/2014/main" id="{4ADFC267-A7E7-1097-E9D3-E5BBD8364378}"/>
                    </a:ext>
                  </a:extLst>
                </p14:cNvPr>
                <p14:cNvContentPartPr/>
                <p14:nvPr/>
              </p14:nvContentPartPr>
              <p14:xfrm>
                <a:off x="1197633" y="4722508"/>
                <a:ext cx="272160" cy="112680"/>
              </p14:xfrm>
            </p:contentPart>
          </mc:Choice>
          <mc:Fallback xmlns="">
            <p:pic>
              <p:nvPicPr>
                <p:cNvPr id="85" name="Håndskrift 84">
                  <a:extLst>
                    <a:ext uri="{FF2B5EF4-FFF2-40B4-BE49-F238E27FC236}">
                      <a16:creationId xmlns:a16="http://schemas.microsoft.com/office/drawing/2014/main" id="{4ADFC267-A7E7-1097-E9D3-E5BBD83643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88993" y="4713868"/>
                  <a:ext cx="2898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e 89">
            <a:extLst>
              <a:ext uri="{FF2B5EF4-FFF2-40B4-BE49-F238E27FC236}">
                <a16:creationId xmlns:a16="http://schemas.microsoft.com/office/drawing/2014/main" id="{7E5CD4DB-D5F1-CD63-EE65-9D8E27DE91C5}"/>
              </a:ext>
            </a:extLst>
          </p:cNvPr>
          <p:cNvGrpSpPr/>
          <p:nvPr/>
        </p:nvGrpSpPr>
        <p:grpSpPr>
          <a:xfrm>
            <a:off x="1259553" y="3142468"/>
            <a:ext cx="282240" cy="562320"/>
            <a:chOff x="1259553" y="3142468"/>
            <a:chExt cx="28224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8" name="Håndskrift 87">
                  <a:extLst>
                    <a:ext uri="{FF2B5EF4-FFF2-40B4-BE49-F238E27FC236}">
                      <a16:creationId xmlns:a16="http://schemas.microsoft.com/office/drawing/2014/main" id="{8F05D837-DC82-1406-F502-F0BE9022C777}"/>
                    </a:ext>
                  </a:extLst>
                </p14:cNvPr>
                <p14:cNvContentPartPr/>
                <p14:nvPr/>
              </p14:nvContentPartPr>
              <p14:xfrm>
                <a:off x="1259553" y="3142468"/>
                <a:ext cx="179280" cy="562320"/>
              </p14:xfrm>
            </p:contentPart>
          </mc:Choice>
          <mc:Fallback xmlns="">
            <p:pic>
              <p:nvPicPr>
                <p:cNvPr id="88" name="Håndskrift 87">
                  <a:extLst>
                    <a:ext uri="{FF2B5EF4-FFF2-40B4-BE49-F238E27FC236}">
                      <a16:creationId xmlns:a16="http://schemas.microsoft.com/office/drawing/2014/main" id="{8F05D837-DC82-1406-F502-F0BE9022C7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50553" y="3133468"/>
                  <a:ext cx="19692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Håndskrift 88">
                  <a:extLst>
                    <a:ext uri="{FF2B5EF4-FFF2-40B4-BE49-F238E27FC236}">
                      <a16:creationId xmlns:a16="http://schemas.microsoft.com/office/drawing/2014/main" id="{8C17F173-485F-10FB-5DB0-215A9A4E096E}"/>
                    </a:ext>
                  </a:extLst>
                </p14:cNvPr>
                <p14:cNvContentPartPr/>
                <p14:nvPr/>
              </p14:nvContentPartPr>
              <p14:xfrm>
                <a:off x="1384473" y="3619828"/>
                <a:ext cx="157320" cy="73080"/>
              </p14:xfrm>
            </p:contentPart>
          </mc:Choice>
          <mc:Fallback xmlns="">
            <p:pic>
              <p:nvPicPr>
                <p:cNvPr id="89" name="Håndskrift 88">
                  <a:extLst>
                    <a:ext uri="{FF2B5EF4-FFF2-40B4-BE49-F238E27FC236}">
                      <a16:creationId xmlns:a16="http://schemas.microsoft.com/office/drawing/2014/main" id="{8C17F173-485F-10FB-5DB0-215A9A4E09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75833" y="3611188"/>
                  <a:ext cx="17496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1" name="Håndskrift 90">
                <a:extLst>
                  <a:ext uri="{FF2B5EF4-FFF2-40B4-BE49-F238E27FC236}">
                    <a16:creationId xmlns:a16="http://schemas.microsoft.com/office/drawing/2014/main" id="{30B11F27-7ED1-A13E-35B6-4CADB0F8C3DF}"/>
                  </a:ext>
                </a:extLst>
              </p14:cNvPr>
              <p14:cNvContentPartPr/>
              <p14:nvPr/>
            </p14:nvContentPartPr>
            <p14:xfrm>
              <a:off x="1242273" y="5042188"/>
              <a:ext cx="19080" cy="664920"/>
            </p14:xfrm>
          </p:contentPart>
        </mc:Choice>
        <mc:Fallback xmlns="">
          <p:pic>
            <p:nvPicPr>
              <p:cNvPr id="91" name="Håndskrift 90">
                <a:extLst>
                  <a:ext uri="{FF2B5EF4-FFF2-40B4-BE49-F238E27FC236}">
                    <a16:creationId xmlns:a16="http://schemas.microsoft.com/office/drawing/2014/main" id="{30B11F27-7ED1-A13E-35B6-4CADB0F8C3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33633" y="5033548"/>
                <a:ext cx="36720" cy="68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uppe 92">
            <a:extLst>
              <a:ext uri="{FF2B5EF4-FFF2-40B4-BE49-F238E27FC236}">
                <a16:creationId xmlns:a16="http://schemas.microsoft.com/office/drawing/2014/main" id="{5B838E4F-06CF-EBFE-F12D-181F289B3BED}"/>
              </a:ext>
            </a:extLst>
          </p:cNvPr>
          <p:cNvGrpSpPr/>
          <p:nvPr/>
        </p:nvGrpSpPr>
        <p:grpSpPr>
          <a:xfrm>
            <a:off x="1269273" y="1979308"/>
            <a:ext cx="306360" cy="993600"/>
            <a:chOff x="1269273" y="1979308"/>
            <a:chExt cx="306360" cy="9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7" name="Håndskrift 76">
                  <a:extLst>
                    <a:ext uri="{FF2B5EF4-FFF2-40B4-BE49-F238E27FC236}">
                      <a16:creationId xmlns:a16="http://schemas.microsoft.com/office/drawing/2014/main" id="{A5F7393B-D8CD-2407-EB2F-22779E8741FF}"/>
                    </a:ext>
                  </a:extLst>
                </p14:cNvPr>
                <p14:cNvContentPartPr/>
                <p14:nvPr/>
              </p14:nvContentPartPr>
              <p14:xfrm>
                <a:off x="1402113" y="1979308"/>
                <a:ext cx="360" cy="380520"/>
              </p14:xfrm>
            </p:contentPart>
          </mc:Choice>
          <mc:Fallback xmlns="">
            <p:pic>
              <p:nvPicPr>
                <p:cNvPr id="77" name="Håndskrift 76">
                  <a:extLst>
                    <a:ext uri="{FF2B5EF4-FFF2-40B4-BE49-F238E27FC236}">
                      <a16:creationId xmlns:a16="http://schemas.microsoft.com/office/drawing/2014/main" id="{A5F7393B-D8CD-2407-EB2F-22779E8741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93473" y="1970308"/>
                  <a:ext cx="18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Håndskrift 77">
                  <a:extLst>
                    <a:ext uri="{FF2B5EF4-FFF2-40B4-BE49-F238E27FC236}">
                      <a16:creationId xmlns:a16="http://schemas.microsoft.com/office/drawing/2014/main" id="{8468A3D5-2FF8-4521-FF08-71A2746E007C}"/>
                    </a:ext>
                  </a:extLst>
                </p14:cNvPr>
                <p14:cNvContentPartPr/>
                <p14:nvPr/>
              </p14:nvContentPartPr>
              <p14:xfrm>
                <a:off x="1269273" y="2228068"/>
                <a:ext cx="306360" cy="143640"/>
              </p14:xfrm>
            </p:contentPart>
          </mc:Choice>
          <mc:Fallback xmlns="">
            <p:pic>
              <p:nvPicPr>
                <p:cNvPr id="78" name="Håndskrift 77">
                  <a:extLst>
                    <a:ext uri="{FF2B5EF4-FFF2-40B4-BE49-F238E27FC236}">
                      <a16:creationId xmlns:a16="http://schemas.microsoft.com/office/drawing/2014/main" id="{8468A3D5-2FF8-4521-FF08-71A2746E00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60273" y="2219068"/>
                  <a:ext cx="324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2" name="Håndskrift 91">
                  <a:extLst>
                    <a:ext uri="{FF2B5EF4-FFF2-40B4-BE49-F238E27FC236}">
                      <a16:creationId xmlns:a16="http://schemas.microsoft.com/office/drawing/2014/main" id="{1C3F4E75-544F-0872-9753-B3382D378D30}"/>
                    </a:ext>
                  </a:extLst>
                </p14:cNvPr>
                <p14:cNvContentPartPr/>
                <p14:nvPr/>
              </p14:nvContentPartPr>
              <p14:xfrm>
                <a:off x="1473393" y="2467468"/>
                <a:ext cx="28080" cy="505440"/>
              </p14:xfrm>
            </p:contentPart>
          </mc:Choice>
          <mc:Fallback xmlns="">
            <p:pic>
              <p:nvPicPr>
                <p:cNvPr id="92" name="Håndskrift 91">
                  <a:extLst>
                    <a:ext uri="{FF2B5EF4-FFF2-40B4-BE49-F238E27FC236}">
                      <a16:creationId xmlns:a16="http://schemas.microsoft.com/office/drawing/2014/main" id="{1C3F4E75-544F-0872-9753-B3382D378D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64753" y="2458468"/>
                  <a:ext cx="45720" cy="52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72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1D8C245E-CDD7-B2C9-DA5F-B4084AC2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49" y="538956"/>
            <a:ext cx="10633833" cy="1213644"/>
          </a:xfr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75BE2F1-BAAF-C42A-487C-49FA0F90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610423"/>
            <a:ext cx="1181100" cy="12001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6530311-7EBD-B4FA-A193-2AE6B98F2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698" y="3868547"/>
            <a:ext cx="333375" cy="20955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27F8876E-1E4B-2C6B-6945-7B9CAB635B70}"/>
              </a:ext>
            </a:extLst>
          </p:cNvPr>
          <p:cNvSpPr txBox="1"/>
          <p:nvPr/>
        </p:nvSpPr>
        <p:spPr>
          <a:xfrm>
            <a:off x="3242383" y="366554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lim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B0EC07D2-D461-560A-793E-DF5C2B25F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152" y="3287522"/>
            <a:ext cx="1047750" cy="1371600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30E70185-A268-7570-0623-3E12D8014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307" y="3535172"/>
            <a:ext cx="838200" cy="66675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EF93F034-E1A1-DC4B-6386-E179FFF03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" y="2753772"/>
            <a:ext cx="990600" cy="752475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27E9A606-3068-1D66-9E38-27EC05887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2981" y="4894554"/>
            <a:ext cx="571500" cy="762000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2706A067-A8A0-8420-CBBC-5ED4A2D420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052" y="4518317"/>
            <a:ext cx="1085850" cy="1514475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F0F8706A-7140-7ADA-CEE3-6E703DD580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4863" y="5268896"/>
            <a:ext cx="438150" cy="190500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72983FD7-ED74-91A6-5237-A7FCFEEA1E4C}"/>
              </a:ext>
            </a:extLst>
          </p:cNvPr>
          <p:cNvSpPr txBox="1"/>
          <p:nvPr/>
        </p:nvSpPr>
        <p:spPr>
          <a:xfrm>
            <a:off x="3239165" y="501600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lim</a:t>
            </a: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CF89991A-A67B-2B36-A756-1D9B24FD8C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199" y="3602339"/>
            <a:ext cx="1046537" cy="316395"/>
          </a:xfrm>
          <a:prstGeom prst="rect">
            <a:avLst/>
          </a:prstGeom>
        </p:spPr>
      </p:pic>
      <p:pic>
        <p:nvPicPr>
          <p:cNvPr id="29" name="Billede 28">
            <a:extLst>
              <a:ext uri="{FF2B5EF4-FFF2-40B4-BE49-F238E27FC236}">
                <a16:creationId xmlns:a16="http://schemas.microsoft.com/office/drawing/2014/main" id="{922F442A-DBBF-2516-A04B-0CA672354C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799" y="4078097"/>
            <a:ext cx="952500" cy="771525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2225DF51-DB2F-64B1-B35B-F5A667593E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261" y="5019722"/>
            <a:ext cx="752475" cy="657225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827522A4-1F66-5DAC-B563-A61B604C5C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6485" y="5847047"/>
            <a:ext cx="962025" cy="723900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FAF02F6-0F06-1D11-E9CE-2B54FBDFFA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774" y="3981535"/>
            <a:ext cx="704850" cy="304800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DB803C67-0DE3-36A7-815F-4FA54B20C7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366" y="4983073"/>
            <a:ext cx="752475" cy="228600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016F03A7-CB1B-37A3-3362-81EA001E4E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93" y="5775617"/>
            <a:ext cx="8858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83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Workshop 1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Aleksander Rosenkrantz de Lasson</dc:creator>
  <cp:lastModifiedBy>Aleksander Rosenkrantz de Lasson</cp:lastModifiedBy>
  <cp:revision>9</cp:revision>
  <dcterms:created xsi:type="dcterms:W3CDTF">2022-06-05T12:20:57Z</dcterms:created>
  <dcterms:modified xsi:type="dcterms:W3CDTF">2022-06-07T23:23:35Z</dcterms:modified>
</cp:coreProperties>
</file>