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24575,'1'11'0,"0"0"0,0 1 0,1-1 0,1 0 0,0 0 0,0 0 0,1-1 0,1 1 0,10 17 0,6 6 0,38 46 0,-34-48 0,21 35 0,24 64 0,22 34 0,-75-139 0,1-1 0,1-1 0,1-1 0,29 27 0,-28-28 0,-1 0 0,-1 2 0,0 0 0,-2 1 0,17 35 0,-14-25 0,1-2 0,30 37 0,-28-41 0,18 31 0,-23-32 0,34 41 0,-25-36 0,-2 1 0,40 74 0,-45-73 0,31 69 0,11 22 0,-55-111 0,0 0 0,-1 0 0,-1 1 0,-1-1 0,0 1 0,2 17 0,11 44 0,-7-46 0,-6-14 0,1-1 0,1 1 0,1-1 0,0 0 0,1-1 0,17 26 0,-5-7-1365,-15-17-5461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29 24575,'-79'-1'0,"-89"3"0,163-1 0,-1-1 0,1 1 0,0 1 0,0-1 0,0 1 0,0 0 0,0 0 0,0 0 0,0 1 0,1 0 0,-1-1 0,1 2 0,0-1 0,-1 0 0,2 1 0,-1 0 0,0 0 0,1 0 0,0 1 0,0-1 0,0 1 0,0-1 0,1 1 0,0 0 0,0 0 0,0 0 0,1 0 0,-2 7 0,-2 13 0,1 1 0,1 0 0,2 0 0,1 38 0,1-47 0,-2 27 0,-1-32 0,2 1 0,-1 0 0,2 0 0,0-1 0,0 1 0,6 21 0,-5-30 0,0-1 0,0 1 0,0-1 0,1 0 0,-1 0 0,1 0 0,0 0 0,0 0 0,0-1 0,0 1 0,0-1 0,1 0 0,-1 0 0,1 0 0,-1-1 0,1 1 0,0-1 0,0 0 0,-1 0 0,1 0 0,7 1 0,9 0 0,1 0 0,39-2 0,-44-1 0,20 1 0,-20 1 0,0-1 0,-1-1 0,1 0 0,29-7 0,-40 7 0,-1-1 0,0 0 0,0 1 0,0-1 0,0-1 0,0 1 0,0-1 0,-1 1 0,1-1 0,-1 0 0,0 0 0,1-1 0,-2 1 0,1-1 0,0 1 0,-1-1 0,1 0 0,-1 0 0,0 0 0,0 0 0,2-8 0,0-9 0,-1 0 0,-1-1 0,0 1 0,-2-1 0,0 1 0,-5-28 0,3 39 0,0-1 0,0 1 0,-1 0 0,-1-1 0,1 1 0,-2 1 0,1-1 0,-1 1 0,-1 0 0,0 0 0,-10-13 0,-6-2 0,0 0 0,-39-29 0,55 49-91,0 0 0,0 0 0,0 1 0,-1-1 0,0 2 0,0-1 0,1 1 0,-1 0 0,-1 0 0,1 1 0,0 0 0,0 0 0,0 1 0,-8 0 0,-6 0-6735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2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24575,'0'35'0,"7"162"0,-4-173 0,0-1 0,2 1 0,1-1 0,0 0 0,2-1 0,12 26 0,33 70 0,-5 2 0,35 136 0,-68-202 0,2-2 0,3 0 0,49 90 0,-49-104 0,18 50 0,-21-48 0,24 44 0,8 3 0,-22-36 0,2-1 0,49 63 0,-68-100 0,18 21 0,0 0 0,2-2 0,52 43 0,-43-41 0,14 10 0,68 34 0,-108-70 0,-1 1 0,0 0 0,13 15 0,-16-15 0,0 0 0,1-1 0,0 0 0,1-1 0,14 9 0,-17-13 0,0 1 0,0 1 0,0 0 0,0 0 0,-1 0 0,0 1 0,0 0 0,0 0 0,-1 1 0,0 0 0,0 0 0,5 9 0,-7-8 0,-1-3 0,0-1 0,1 1 0,-1-1 0,1 1 0,-1-1 0,7 5 0,-10-9 0,1 0 0,-1 0 0,0 0 0,1 0 0,-1 0 0,1 0 0,-1 0 0,1 0 0,-1 0 0,0 0 0,1 0 0,-1 0 0,1 0 0,-1 0 0,0 0 0,1 0 0,-1 0 0,1-1 0,-1 1 0,0 0 0,1 0 0,-1 0 0,0-1 0,1 1 0,-1 0 0,0 0 0,1-1 0,-1 1 0,0 0 0,0-1 0,1 1 0,-1 0 0,0-1 0,0 1 0,0-1 0,0 1 0,1 0 0,-1-1 0,0 1 0,0-1 0,0 1 0,0 0 0,0-1 0,0 1 0,0-1 0,0 1 0,0-1 0,0 1 0,0 0 0,-1-1 0,3-27 0,-2 26 0,1-16 0,0 0 0,1 0 0,0 0 0,2 0 0,0 0 0,1 1 0,1 0 0,0-1 0,1 2 0,17-29 0,11-13-1365,-25 45-5461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2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 24575,'-372'0'0,"328"4"-1365,28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1307 1 24575,'-17'2'0,"0"0"0,1 2 0,-1-1 0,1 2 0,0 1 0,0 0 0,1 0 0,-28 17 0,-7 3 0,33-17 0,0 0 0,1 2 0,0 0 0,0 1 0,2 0 0,-1 1 0,2 1 0,-20 24 0,-6 16 0,-38 68 0,21-32 0,-38 60 0,29-45 0,-84 104 0,127-180 0,2 0 0,1 1 0,1 2 0,1-1 0,2 2 0,2 0 0,1 1 0,1 0 0,2 1 0,1 0 0,2 0 0,2 1 0,0 42 0,-8 82 0,5-103 0,3 1 0,4 57 0,3-98 0,0 0 0,1 0 0,0-1 0,9 20 0,7 26 0,31 103 0,-33-111 0,-16-50 0,-1 1 0,1 0 0,0 1 0,0-1 0,0 0 0,1 0 0,-1-1 0,5 6 0,-4-9 0,-4-6 0,-6-9 0,2 9 0,0 0 0,-1 0 0,1 0 0,-1 1 0,0 0 0,-1 0 0,1 0 0,-1 1 0,1 0 0,-14-5 0,-9 0 0,-42-6 0,19 4 0,13 1-682,-47-4-1,63 11-6143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24575,'5'-12'0,"0"-9"0,4-5 0,1-2 0,3 4 0,3 6 0,3 1 0,-2 0 0,1 3 0,2 0 0,0-3 0,3 2 0,0-1 0,1 3 0,-3 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1793 1 24575,'0'1'0,"-1"0"0,1 0 0,0 0 0,-1 0 0,1 0 0,-1 0 0,1 0 0,-1 0 0,0-1 0,1 1 0,-1 0 0,0 0 0,1 0 0,-1-1 0,0 1 0,0-1 0,0 1 0,0 0 0,0-1 0,-1 1 0,-25 11 0,20-9 0,-106 37 0,75-29 0,-65 31 0,-135 78 0,197-100 0,1 1 0,-66 48 0,66-39 0,-262 218 0,285-227 0,0 0 0,1 1 0,2 0 0,0 1 0,-11 29 0,12-28 0,-18 36 0,1 2 0,4 1 0,3 2 0,2 0 0,-18 100 0,4-16 0,25-114 0,1 0 0,1 1 0,2 0 0,-1 55 0,7-27 0,2 46 0,-18 165 0,12-215 0,3-44 0,0 0 0,-1 0 0,-6 29 0,7-42 0,0-1 0,0 0 0,1 0 0,-1 0 0,-1 0 0,1 0 0,0 0 0,0 0 0,-1-1 0,1 1 0,-1 0 0,0-1 0,1 1 0,-1-1 0,0 0 0,0 1 0,0-1 0,0 0 0,0 0 0,0 0 0,0 0 0,0-1 0,-1 1 0,1-1 0,0 1 0,0-1 0,-1 0 0,1 1 0,0-1 0,0 0 0,-1-1 0,1 1 0,-4-1 0,-8-2 0,1-1 0,0 0 0,0 0 0,-18-10 0,15 7 0,-8-4-273,0-1 0,0-1 0,1-1 0,-22-18 0,17 9-6553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6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24575,'4'0'0,"6"0"0,5-8 0,5-8 0,2-4 0,7-8 0,6-7 0,10-7 0,1 1 0,6 2 0,2 4 0,-3 4 0,1 3 0,1 1 0,-1 2 0,-8 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3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0 24575,'-1'28'0,"-1"-1"0,-1 0 0,-1 0 0,-2 0 0,0 0 0,-2-1 0,-1 0 0,-1-1 0,-18 33 0,-64 150 0,-12 23 0,90-202 0,1 1 0,1 0 0,-10 45 0,-14 99 0,20-89 0,3-12 0,3 0 0,-1 133 0,10-163 0,1-8 0,5 51 0,-3-74 0,0 0 0,1 0 0,0-1 0,1 1 0,0-1 0,1 1 0,0-1 0,7 10 0,162 239 0,-150-226 0,2-2 0,1 0 0,1-2 0,1-1 0,36 27 0,-42-43 0,-22-12 0,-1-1 0,1 0 0,0 0 0,0 0 0,-1 0 0,1 0 0,0 0 0,0 0 0,-1 0 0,1 0 0,0 0 0,-1 0 0,1 0 0,0 0 0,0-1 0,-1 1 0,1 0 0,0-1 0,-1 1 0,1-1 0,1-1 0,0 0 0,0-1 0,-1 1 0,1-1 0,-1 0 0,0 1 0,0-1 0,0 0 0,0 0 0,0 1 0,-1-1 0,1 0 0,0-4 0,64-316 0,-56 285-1365,-1 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0 24575,'-4'0'0,"-6"0"0,-5 0 0,-5 0 0,-2 0 0,-7 0 0,-2 0 0,-4 0 0,-5 0 0,1 0 0,-2 0 0,2 0 0,3 0 0,4 0 0,4 0 0,1 0 0,2 0 0,4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24575,'2'11'0,"-1"0"0,2-1 0,-1 1 0,1-1 0,1 0 0,6 13 0,0 3 0,296 707 0,-290-696 0,-1 2 0,-2 0 0,-2 0 0,6 42 0,10 163 0,-21 171 0,-8-244 0,-2-87 0,-4-1 0,-3 1 0,-40 145 0,7-96 0,39-123 0,0 0 0,-1 1 0,0-2 0,-1 1 0,0-1 0,0 0 0,-1 0 0,0-1 0,-1 0 0,0-1 0,0 0 0,-11 7 0,19-13 0,-1 0 0,0 0 0,1 0 0,-1 0 0,0 0 0,0-1 0,1 1 0,-1 0 0,0-1 0,0 1 0,0-1 0,0 0 0,0 1 0,0-1 0,0 0 0,1 0 0,-1-1 0,0 1 0,0 0 0,0-1 0,0 1 0,0-1 0,0 1 0,1-1 0,-1 0 0,0 0 0,0 0 0,1 0 0,-1 0 0,1 0 0,-1 0 0,1 0 0,-1-1 0,-1-2 0,-2-3 0,1-1 0,0 0 0,0-1 0,1 1 0,0-1 0,-3-12 0,-39-183 0,37 155-1365,6 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460 257 24575,'0'-2'0,"0"-1"0,0 0 0,-1 1 0,1-1 0,-1 0 0,1 1 0,-1-1 0,0 1 0,0-1 0,0 1 0,0-1 0,0 1 0,-1-1 0,1 1 0,-1 0 0,0 0 0,1 0 0,-1 0 0,0 0 0,0 0 0,0 1 0,-5-3 0,-2-1 0,0 1 0,0 0 0,-1 0 0,-17-3 0,-8-4 0,-117-60 0,84 36 0,63 33-76,-86-47-1213,77 39-5537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24575,'4'0'0,"6"0"0,5 0 0,5 0 0,2 0 0,7 0 0,2 0 0,4 0 0,0 0 0,4 0 0,2 0 0,-1 0 0,-3 0 0,-4 0 0,-8 4 0,-7 6 0,-8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24575,'11'0'0,"-1"1"0,1 1 0,0 0 0,-1 0 0,1 1 0,16 7 0,61 33 0,-76-37 0,437 265 0,-160-92 0,-220-140 0,-34-20 0,0 2 0,-1 0 0,34 30 0,-50-31 0,-1-1 0,0 2 0,-2 1 0,-1 0 0,0 0 0,10 27 0,9 11 0,68 121 0,96 238 0,-188-397 0,-2 1 0,0 0 0,-1 0 0,-2 1 0,0 0 0,1 38 0,17 228 0,-6-115 0,-11-92 0,-9 130 0,3-207 0,0 1 0,0-1 0,-1 0 0,0 0 0,-1 0 0,1 0 0,-1 0 0,0 0 0,0-1 0,-1 1 0,0-1 0,0 0 0,-9 9 0,-6 3 0,-1 0 0,-26 17 0,-11 9 0,44-30-1365,2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49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69 520 24575,'-4'-4'0,"-1"-10"0,-1-7 0,2-8 0,1-12 0,1-7 0,1-4 0,-3 3 0,-2 5 0,1-2 0,1 2 0,-3 5 0,0 5 0,1 3 0,1 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24575,'92'-1'0,"-49"-2"0,0 2 0,0 3 0,0 1 0,63 13 0,-95-13-227,0 0-1,-1 1 1,1 0-1,-1 1 1,15 9-1,-13-5-6598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24575,'2'9'0,"0"0"0,0 0 0,1-1 0,0 1 0,1-1 0,0 0 0,6 10 0,-6-10 0,10 14 0,0-1 0,2-1 0,0 0 0,1-1 0,1-1 0,1 0 0,24 16 0,-19-15 0,-1 1 0,-1 1 0,-1 1 0,26 35 0,-25-28 32,-15-20-381,0 0-1,-1 0 1,7 12 0,-5-3-6477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0 24575,'0'15'0,"-2"-1"0,0 1 0,-1-1 0,0 0 0,-1 0 0,0 0 0,-1-1 0,-8 16 0,-65 102 0,53-91 0,-91 163 0,-56 84 0,168-280-75,-6 7-140,0 1 0,-1-1 0,0-1 0,-2 0 0,-20 17 0,21-22-6611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24575,'4'0'0,"6"0"0,6 0 0,7 0 0,5 0 0,6 0 0,5 0 0,1 0 0,-3 0 0,-7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24575,'4'0'0,"11"-4"0,5-2 0,9 0 0,4 2 0,4 1 0,4 1 0,-1 1 0,-2 0 0,-4 1 0,-3 0 0,-8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5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24575,'10'0'0,"1"-1"0,0 0 0,-1-1 0,1 0 0,-1-1 0,21-8 0,56-34 0,-26 12 0,-60 33 0,0-1 0,0 1 0,0-1 0,-1 1 0,1 0 0,0-1 0,0 1 0,0 0 0,0 0 0,0 0 0,0 0 0,0 0 0,0 0 0,-1 0 0,1 0 0,0 0 0,0 0 0,0 0 0,0 0 0,0 1 0,0-1 0,0 0 0,-1 1 0,1-1 0,1 1 0,-1 0 0,0 0 0,0 1 0,0-1 0,0 0 0,0 1 0,-1-1 0,1 0 0,0 1 0,-1-1 0,1 1 0,-1-1 0,1 1 0,-1 2 0,1 9 0,0-1 0,-1 0 0,-3 17 0,2-14 0,-14 173 0,10-160 0,-1-1 0,-1 0 0,-2-1 0,-20 46 0,21-54 32,1 1 0,1 1 0,-4 24 1,5-23-531,-1 0 0,-11 29 0,10-36-6328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1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938 0 24575,'-158'60'0,"40"-13"0,-70 29 0,168-68 0,0 0 0,0 2 0,1 0 0,1 2 0,0 0 0,0 0 0,1 2 0,1 0 0,0 1 0,1 1 0,1 0 0,0 1 0,1 0 0,1 1 0,1 1 0,0 0 0,2 0 0,0 1 0,1 0 0,1 1 0,-6 29 0,-11 45 0,-37 94 0,49-149 0,1 2 0,-9 80 0,4 17 0,6 0 0,8 140 0,5-248 0,2 1 0,0-1 0,18 54 0,43 85 0,-58-151 0,2-1 0,0 0 0,1 0 0,1-1 0,1-1 0,0 0 0,1-1 0,0 0 0,2-1 0,-1-1 0,19 12 0,-4-1 0,-1 1 0,42 49 0,-40-40 0,41 34 0,-9-8 0,-49-45 0,0-1 0,0-1 0,1 0 0,1-1 0,0-1 0,19 10 0,-17-10 0,18 9 0,-35-20 0,0 1 0,0-1 0,0 0 0,0 1 0,0-1 0,0 0 0,0 0 0,0 0 0,0 0 0,0 0 0,0 0 0,0 0 0,0 0 0,0 0 0,0 0 0,0-1 0,0 1 0,0 0 0,0-1 0,0 1 0,0 0 0,0-1 0,0 0 0,-1 1 0,1-1 0,0 1 0,0-1 0,0 0 0,-1 1 0,1-1 0,1-2 0,11-23 0,0-1 0,14-46 0,-8 19 0,1 2 0,5-14 0,45-85 0,-66 144-195,0-1 0,0 0 0,-1 0 0,-1 0 0,1 0 0,1-10 0,-2-1-6631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24575,'4'0'0,"6"0"0,1-4 0,2-6 0,4-5 0,3-4 0,3 1 0,-3-1 0,-1 3 0,1 0 0,1-2 0,-4-1 0,1 2 0,1 0 0,1-1 0,-2 2-8191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14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469 101 24575,'0'-1'0,"-1"0"0,1 0 0,0 1 0,0-1 0,-1 0 0,1 1 0,0-1 0,-1 0 0,1 0 0,0 1 0,-1-1 0,1 1 0,-1-1 0,0 1 0,1-1 0,-1 0 0,1 1 0,-1 0 0,0-1 0,1 1 0,-1-1 0,0 1 0,0-1 0,-23-7 0,11 4 0,-34-21 0,36 18 0,0 1 0,-1 0 0,0 1 0,0 0 0,-21-5 0,-12 5-131,1 1 0,-87 4 0,90 1-841,20-1-5854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18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1954 1 24575,'-1'0'0,"1"1"0,0 0 0,-1 0 0,1 0 0,-1 0 0,1-1 0,-1 1 0,0 0 0,1-1 0,-1 1 0,0 0 0,1-1 0,-1 1 0,0-1 0,0 1 0,0-1 0,0 1 0,1-1 0,-1 0 0,0 1 0,-2-1 0,-25 8 0,22-6 0,-192 34 0,154-31 0,0 2 0,1 2 0,0 1 0,0 3 0,-42 18 0,68-24 0,0 1 0,1 1 0,1 0 0,-1 1 0,2 1 0,-1 0 0,1 1 0,1 1 0,0 0 0,-21 29 0,-6 14 0,-3-2 0,-81 80 0,-4 4 0,112-120 0,-9 11 0,2 0 0,-26 42 0,36-44 0,1 0 0,1 0 0,2 1 0,0 1 0,-7 48 0,9-41 0,-37 113 0,31-114 0,2 0 0,2 1 0,1 0 0,-6 60 0,14-6 0,1-53 0,-1 1 0,-9 59 0,-1-15 0,3 1 0,7 135 0,2-89 0,-2-106 0,-1-2 0,1-1 0,0 1 0,2 0 0,0 0 0,2-1 0,0 1 0,12 31 0,-14-47 0,7 16 0,0 1 0,9 39 0,-17-60 0,-1 0 0,0 0 0,1 0 0,-1-1 0,0 1 0,0 0 0,0 0 0,0 0 0,0 0 0,0 0 0,0 0 0,-1 0 0,1 0 0,0 0 0,0 0 0,-1 0 0,1 0 0,0 0 0,-1 0 0,1 0 0,-1 0 0,0 0 0,1-1 0,-1 1 0,1 0 0,-1 0 0,0-1 0,0 1 0,0-1 0,1 1 0,-1 0 0,0-1 0,0 1 0,0-1 0,0 0 0,0 1 0,0-1 0,0 0 0,0 0 0,0 1 0,0-1 0,0 0 0,-1 0 0,-6 0 0,1 0 0,0-1 0,-1 0 0,-12-3 0,13 2 0,-42-9 0,-37-7 0,-89-9 0,17 25-45,102 3-1275,22-1-5506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1 318 24575,'0'-4'0,"4"-1"0,1-5 0,1-4 0,2-4 0,9-3 0,1-3 0,2-5 0,6-1 0,7-5 0,2-1 0,-1 2 0,-2 7 0,-2 8 0,-6 7-8191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1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24575,'4'0'0,"6"0"0,5 0 0,9 4 0,12 10 0,14 15 0,14 16 0,9 7 0,5 9 0,-3 6 0,-10-5 0,-11-8 0,-12-9 0,-12-12-8191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2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552 1 24575,'-1'9'0,"0"0"0,-1 0 0,1-1 0,-2 1 0,1 0 0,-8 15 0,-27 49 0,32-65 0,-233 394 0,232-392 0,-28 42 0,2 2 0,-45 107 0,-16 63-1365,83-204-5461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3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24575,'4'0'0,"6"0"0,6 0 0,7 0 0,5 0 0,6 0 0,5 0 0,5 0 0,3 0 0,-2 0 0,-9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4.8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24575,'4'0'0,"10"0"0,7 0 0,4 0 0,2 0 0,0 0 0,0 0 0,0 0 0,-5 4 0,-6 6 0,-6 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7:27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56 150 24575,'1'-3'0,"-1"1"0,1-1 0,0 0 0,0 1 0,0-1 0,0 0 0,0 1 0,0 0 0,1-1 0,-1 1 0,1 0 0,0 0 0,0 0 0,0 0 0,-1 0 0,6-3 0,39-27 0,-38 27 0,13-8 0,1 1 0,0 1 0,25-9 0,-40 18 0,0-1 0,0 1 0,0 0 0,1 1 0,-1-1 0,0 1 0,1 1 0,-1 0 0,1 0 0,-1 0 0,1 1 0,-1 0 0,1 0 0,9 4 0,-13-2 0,0-1 0,0 1 0,0 0 0,0 0 0,-1 1 0,1-1 0,-1 1 0,0 0 0,0 0 0,-1 0 0,1 0 0,-1 0 0,0 1 0,0-1 0,3 10 0,2 8 0,7 42 0,-7-8 0,-2 0 0,-6 107 0,-2-55 0,3-101 0,1 6 0,-2 0 0,1-1 0,-2 1 0,-3 16 0,4-24 0,-1-1 0,1 1 0,-1-1 0,0 0 0,-1 0 0,1 0 0,-1 0 0,0-1 0,1 1 0,-2-1 0,1 1 0,0-1 0,-1 0 0,1 0 0,-8 4 0,-18 11 0,-2 0 0,-34 14 0,50-26 0,0-1 0,-1-1 0,1 0 0,-1-1 0,0 0 0,-31 0 0,23-2 0,-1 1 0,1 1 0,-30 8 0,54-11 0,0 0 0,0 0 0,0 0 0,0 0 0,0 0 0,0 0 0,0 0 0,0 1 0,0-1 0,0 0 0,0 0 0,0 0 0,0 0 0,0 0 0,0 0 0,0 0 0,0 0 0,0 0 0,0 0 0,0 1 0,0-1 0,0 0 0,0 0 0,0 0 0,-1 0 0,1 0 0,0 0 0,0 0 0,0 0 0,0 0 0,0 0 0,0 0 0,0 0 0,0 0 0,0 0 0,0 1 0,0-1 0,0 0 0,-1 0 0,18 2 0,24-1 0,356-2 0,-385 2-273,1 0 0,-1 1 0,1 1 0,19 6 0,-16-5-6553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47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24575,'-1'4'0,"0"-1"0,0 0 0,-1 1 0,0-1 0,1 0 0,-1 0 0,0 0 0,0-1 0,-1 1 0,1 0 0,-1-1 0,1 1 0,-1-1 0,-3 3 0,-6 6 0,-7 8 0,-11 11 0,-38 50 0,60-70 0,1 1 0,0 0 0,1 1 0,0-1 0,1 1 0,0 1 0,0-1 0,2 1 0,-3 14 0,2 0 0,0-1 0,-2 0 0,-13 38 0,12-42 0,2 0 0,1 1 0,0 0 0,2 0 0,1 0 0,0 0 0,5 32 0,-3 3 0,1-22 0,2-1 0,1 1 0,2-2 0,2 1 0,0-1 0,21 47 0,-20-52 0,7 37 0,-11-38 0,17 46 0,-19-65 0,1 0 0,-1 0 0,1 0 0,1 0 0,0-1 0,0 0 0,0 0 0,13 11 0,-8-10 0,0 1 0,-1 0 0,0 0 0,-1 1 0,0 0 0,-1 1 0,0-1 0,11 24 0,-7-6 0,18 58 0,-28-196 0,0 74-54,1-1 0,2 1 0,2 0 0,22-66 0,-13 46-1041,-9 29-5731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47:3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25 24575,'-4'0'0,"-6"0"0,-9 0 0,-6 0 0,-3 0 0,-4 0 0,-2 0 0,-3 0 0,0 0 0,-2-4 0,-2-2 0,1 1 0,4 1 0,3 1 0,7 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24575,'1'8'0,"1"0"0,0-1 0,1 1 0,-1-1 0,1 0 0,1 0 0,-1 0 0,1-1 0,7 10 0,4 9 0,305 640 0,-237-479 0,-74-167 0,0 1 0,0 0 0,-1 1 0,-1-1 0,5 24 0,24 226 0,-33-250 0,2 1 0,1-2 0,0 1 0,11 22 0,-10-26 0,0 1 0,-1 0 0,-1 0 0,-1 0 0,5 35 0,-7-4 0,11 52 0,-7-49 0,-1 0 0,-3-1 0,-7 95 0,5-143 0,0 0 0,0 1 0,-1-1 0,1 0 0,0 0 0,-1 1 0,0-1 0,0 0 0,1 0 0,-1 0 0,-1 0 0,1 0 0,-1 2 0,1-3 0,0-1 0,1 1 0,-1-1 0,0 1 0,1-1 0,-1 0 0,0 1 0,0-1 0,1 0 0,-1 0 0,0 1 0,0-1 0,1 0 0,-1 0 0,0 0 0,0 0 0,0 0 0,1 0 0,-1 0 0,0 0 0,0 0 0,0 0 0,1-1 0,-1 1 0,-1-1 0,-5-2 0,1-1 0,-1 0 0,1-1 0,0 1 0,0-1 0,-8-9 0,-172-185 80,93 96-1525,62 69-5381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47:4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 24575,'-13'12'0,"-2"-1"0,-24 15 0,26-18 0,1 0 0,0 0 0,0 1 0,1 1 0,-11 11 0,-5 11 0,-18 21 0,-63 58 0,-87 84 0,114-108 0,74-80 0,1 0 0,0 0 0,0 1 0,1 0 0,0 1 0,0-1 0,1 1 0,0 0 0,1 0 0,0 0 0,0 0 0,1 1 0,0-1 0,1 1 0,-1 16 0,-6 56 0,-7 137 0,16 265 0,1-470 0,-1 1 0,2-1 0,0 0 0,1 0 0,0 0 0,1 0 0,1-1 0,0 0 0,0 0 0,2 0 0,0-1 0,0 0 0,1 0 0,0-1 0,1 0 0,0-1 0,1 0 0,16 11 0,-16-14 0,1-1 0,0 0 0,0 0 0,0-2 0,1 1 0,0-2 0,0 0 0,15 2 0,-6-1 0,36 12 0,-28-7 0,0-1 0,1-2 0,52 5 0,-37-6 0,-44-4 0,0-1 0,0 0 0,0 0 0,0 0 0,0 0 0,0 0 0,0 0 0,0-1 0,0 1 0,0-1 0,0 1 0,0-1 0,0 0 0,0 0 0,-1 1 0,1-1 0,0-1 0,0 1 0,-1 0 0,1 0 0,-1-1 0,1 1 0,-1-1 0,0 1 0,1-1 0,-1 1 0,0-1 0,0 0 0,0 0 0,0 1 0,0-1 0,-1 0 0,1 0 0,-1 0 0,1 0 0,-1 0 0,1-3 0,0-10 0,0 0 0,0 0 0,-1 1 0,-4-21 0,2 5 0,-1-160-1365,3 168-5461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47:4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24575,'-4'0'0,"-6"0"0,-1 4 0,-3 1 0,-3 1 0,-3 2 0,-2 1 0,-6 3 0,-7-1 0,-1 2 0,1-2 0,3-1 0,2-4 0,2-2 0,1 2 0,2 4 0,1 1 0,4-2-8191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29:0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24575,'0'8'0,"1"1"0,0-1 0,1 1 0,-1-1 0,2 1 0,-1-1 0,1 0 0,0 0 0,1-1 0,0 1 0,0-1 0,1 1 0,0-1 0,0 0 0,7 6 0,-4-5 0,0 0 0,0 0 0,1-1 0,0-1 0,1 0 0,-1 0 0,1 0 0,0-1 0,1-1 0,20 7 0,100 15 0,-26-3 0,-89-19 0,0 0 0,0 2 0,0 0 0,0 0 0,-1 2 0,-1 0 0,1 1 0,-1 0 0,-1 1 0,14 13 0,14 15 0,59 73 0,-91-99 0,2 3 0,-2 0 0,1 0 0,-2 1 0,-1 0 0,0 1 0,0 0 0,-2 0 0,0 0 0,-1 1 0,-1-1 0,1 27 0,-5-93 0,1-248 0,1 292 0,0-1 0,0 0 0,1 0 0,-1 1 0,1-1 0,0 1 0,1-1 0,-1 1 0,1 0 0,0 0 0,1 0 0,-1 0 0,1 1 0,0-1 0,0 1 0,0 0 0,0 0 0,1 0 0,0 1 0,10-6 0,7-2 0,0 0 0,1 2 0,41-11 0,-37 12 0,-5 2 0,-1 2 0,39-3 0,-45 6 0,0 0 0,0-1 0,0 0 0,0-2 0,-1 1 0,1-2 0,25-11 0,-37 14 5,0 0 0,-1 0 0,1 0 0,0-1 0,-1 1 0,0-1-1,0 1 1,1-1 0,-1 0 0,-1 0 0,1 0 0,0 0 0,-1 0 0,0 0 0,1-1-1,-1 1 1,-1 0 0,2-6 0,0-4-209,-1-1-1,-1 0 1,-1-17-1,1 18-435,-1-10-6186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29:2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24575,'7'9'0,"1"0"0,-2 1 0,1 0 0,-1 0 0,8 18 0,-7-14 0,0 0 0,14 18 0,10 17 0,-26-40 0,0 0 0,0-1 0,1 1 0,0-1 0,1 0 0,-1-1 0,2 1 0,-1-2 0,14 11 0,-6-8 0,-1-1 0,1 0 0,1-1 0,0-1 0,-1 0 0,2-1 0,-1-1 0,0-1 0,1 0 0,0-1 0,31-1 0,1301-4 0,-824 4 0,-513-1 0,0 1 0,0 1 0,0 0 0,0 0 0,-1 1 0,1 1 0,-1 0 0,0 1 0,0 0 0,-1 0 0,1 1 0,-1 0 0,13 12 0,-7-5 0,-1 1 0,-1 1 0,0 0 0,-1 1 0,0 0 0,19 36 0,49 80 0,-78-127 0,0 0 0,0-1 0,0 1 0,1-1 0,0 1 0,0-1 0,0 0 0,0-1 0,9 7 0,-12-10 0,0 1 0,0 0 0,1-1 0,-1 1 0,0-1 0,0 0 0,0 1 0,0-1 0,1 0 0,-1 0 0,0 0 0,0 1 0,0-1 0,1-1 0,-1 1 0,0 0 0,0 0 0,0 0 0,3-1 0,-3 0 0,1 0 0,-1 0 0,0 0 0,0-1 0,0 1 0,1 0 0,-1-1 0,0 1 0,-1 0 0,1-1 0,0 1 0,0-1 0,0 1 0,-1-1 0,1 0 0,-1 1 0,0-1 0,1-3 0,2-13 0,-1-1 0,0 1 0,-2-20 0,-1 27 0,1-1 0,0 1 0,0-1 0,2 1 0,-1 0 0,1-1 0,1 1 0,0 0 0,1 0 0,9-20 0,-4 16 0,1 0 0,1 0 0,0 1 0,1 1 0,0-1 0,28-20 0,-31 27 0,0 0 0,1 2 0,0-1 0,0 1 0,0 0 0,1 1 0,-1 0 0,1 1 0,0 0 0,0 1 0,0 0 0,13 0 0,301 2 0,-135 3 0,-140-2 0,0-2 0,0-3 0,93-17 0,-97 11 0,0 1 0,84-2 0,97 12 0,-90 1 0,-16-4 0,137 4 0,-186 10 0,9 1 0,14 0 0,-65-7 0,50 3 0,235-9 0,-142-1 0,-167 1-44,1-1 0,0 0 0,-1 0 0,1-1 0,-1 1 0,1-1 0,-1-1 0,0 1 0,0-1 0,0 0 0,0-1 0,0 1 0,-1-1 0,1 0 0,-1-1 0,0 1 0,0-1-1,-1 0 1,0 0 0,1-1 0,-2 1 0,1-1 0,-1 0 0,0 0 0,0 0 0,0 0 0,-1 0 0,0-1 0,0 1 0,1-8 0,0-6-6782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29:2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0,-1 1 0,1 0 0,-1 0 0,1 0 0,-1 0 0,0 0 0,1 1 0,-1-1 0,0 0 0,0 0 0,0 1 0,2 2 0,13 13 0,167 99 0,-169-107 0,0-2 0,0 0 0,1-1 0,0 0 0,0-1 0,0-1 0,1 0 0,-1-1 0,1-1 0,25 1 0,69-6 0,89 4 0,-195-1 0,0 1 0,0 0 0,1 0 0,-1 0 0,0 0 0,0 1 0,0 0 0,0-1 0,0 2 0,-1-1 0,1 0 0,0 1 0,-1-1 0,0 1 0,0 0 0,0 0 0,0 1 0,0-1 0,0 0 0,-1 1 0,0 0 0,4 6 0,1 6 0,-1 1 0,-1 0 0,0 0 0,2 23 0,-2-17 0,-2-10 0,-1 4 0,2-1 0,0 0 0,1-1 0,0 1 0,15 27 0,-20-43 0,0 1 0,0-1 0,0 0 0,0 1 0,0-1 0,0 0 0,0 0 0,0 1 0,0-1 0,0 0 0,1 1 0,-1-1 0,0 0 0,0 0 0,0 1 0,0-1 0,1 0 0,-1 0 0,0 0 0,0 1 0,1-1 0,-1 0 0,0 0 0,0 0 0,1 1 0,-1-1 0,0 0 0,1 0 0,-1 0 0,0 0 0,0 0 0,1 0 0,-1 0 0,0 0 0,1 0 0,-1 0 0,0 0 0,1 0 0,-1 0 0,0 0 0,0 0 0,1 0 0,-1 0 0,0 0 0,1 0 0,-1 0 0,0-1 0,1 1 0,4-20 0,-2-31 0,-3 49 0,-2-41 0,1 30 0,0-1 0,0 0 0,2 1 0,0-1 0,0 1 0,1-1 0,7-20 0,-8 31 0,1 0 0,-1 1 0,1-1 0,0 1 0,0 0 0,0 0 0,1-1 0,-1 1 0,0 1 0,1-1 0,-1 0 0,1 0 0,0 1 0,-1 0 0,1-1 0,0 1 0,0 0 0,0 0 0,4 0 0,10-3 0,0 2 0,23-2 0,-11 2 0,34-5 0,0 2 0,108 6 0,-158 1 0,0 1 0,-1 0 0,0 1 0,0 1 0,0-1 0,22 14 0,-25-13 0,0 0 0,1 0 0,0 0 0,0-2 0,1 1 0,-1-1 0,1-1 0,-1 1 0,1-2 0,12 1 0,-19-3 0,0 0 0,0 0 0,-1-1 0,1 1 0,0-1 0,0 0 0,-1 0 0,1 0 0,-1-1 0,1 1 0,-1-1 0,0 0 0,0 0 0,-1 0 0,1 0 0,0 0 0,-1-1 0,0 1 0,0-1 0,0 0 0,2-4 0,2-4 0,-1 0 0,0 0 0,-1 0 0,-1-1 0,4-20 0,-7 32-5,2-4-75,-1 1 0,-1-1 0,1 0 0,-1 0 0,0 0 0,0 0 0,0 0 0,-1 0 0,1 0 0,-1 0 0,0 0 0,-1 0 0,1 1 0,-1-1 0,0 1 0,-4-7 0,-5 0-6746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4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24575,'2'-4'0,"-1"1"0,0-1 0,1 1 0,0-1 0,-1 1 0,1 0 0,1 0 0,-1 0 0,0 0 0,1 0 0,0 1 0,-1-1 0,1 1 0,4-3 0,9-11 0,191-195 0,-205 209 0,29-23 0,-30 25 0,-1 0 0,1-1 0,-1 1 0,1 0 0,-1-1 0,1 1 0,0 0 0,-1 0 0,1 0 0,0 0 0,-1 0 0,1 0 0,-1 0 0,1 0 0,0 0 0,-1 0 0,1 0 0,0 0 0,-1 0 0,1 0 0,-1 0 0,1 1 0,-1-1 0,1 0 0,0 1 0,-1-1 0,1 0 0,-1 1 0,1-1 0,-1 0 0,1 1 0,-1-1 0,0 1 0,1-1 0,-1 1 0,1-1 0,-1 1 0,0-1 0,0 1 0,1 0 0,-1-1 0,0 1 0,0-1 0,0 1 0,1 0 0,-1-1 0,0 1 0,0-1 0,0 1 0,0 0 0,0-1 0,-1 2 0,4 24 0,-3 0 0,-4 53 0,0-12 0,3 308-1365,1-354-5461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24575,'117'-2'0,"127"5"0,-241-3 0,-1 0 0,1 1 0,-1-1 0,1 1 0,-1 0 0,1 0 0,-1 0 0,0 0 0,1 1 0,-1-1 0,0 0 0,0 1 0,0 0 0,0-1 0,0 1 0,0 0 0,0 0 0,-1 0 0,1 0 0,-1 0 0,0 1 0,1-1 0,-1 0 0,0 1 0,0-1 0,0 0 0,-1 1 0,1-1 0,-1 1 0,1 3 0,1 9 0,-1 1 0,0 0 0,-1-1 0,-3 17 0,1-3 0,2 58 0,-4 61 0,3-141 0,0-1 0,0 0 0,-1 1 0,0-1 0,0 0 0,0 0 0,-1 0 0,0 0 0,0 0 0,-1-1 0,0 0 0,0 1 0,0-1 0,0-1 0,-1 1 0,1 0 0,-10 5 0,-3 2 0,-1-2 0,0 0 0,0-1 0,-26 9 0,-102 39 0,146-57 0,0 0 0,0 0 0,0 0 0,0 0 0,0 0 0,0 0 0,0 0 0,0 0 0,0 0 0,0 0 0,1 0 0,-1 0 0,0 0 0,0 1 0,0-1 0,0 0 0,0 0 0,0 0 0,0 0 0,0 0 0,0 0 0,0 0 0,0 0 0,0 0 0,0 0 0,0 0 0,0 0 0,0 0 0,0 0 0,0 1 0,0-1 0,0 0 0,0 0 0,0 0 0,0 0 0,0 0 0,0 0 0,0 0 0,0 0 0,0 0 0,0 0 0,0 0 0,0 0 0,0 0 0,0 0 0,0 1 0,0-1 0,-1 0 0,1 0 0,0 0 0,0 0 0,0 0 0,0 0 0,0 0 0,0 0 0,0 0 0,0 0 0,12 2 0,16-1 0,28-1-119,24 0-504,143-17 0,-196 12-6203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24575,'85'-2'0,"-40"0"0,0 2 0,72 9 0,-111-8 0,0 1 0,-1-1 0,0 1 0,1 0 0,-1 1 0,0-1 0,0 1 0,0 0 0,-1 0 0,1 1 0,-1-1 0,0 1 0,0 0 0,0 0 0,0 0 0,-1 1 0,1-1 0,-1 1 0,0 0 0,2 6 0,0 0 0,-1-1 0,0 1 0,-1 0 0,-1-1 0,0 1 0,0 0 0,-1 1 0,0-1 0,-1 17 0,-1-23 0,0 0 0,0 1 0,0-1 0,-1 0 0,1 0 0,-1 0 0,-1 0 0,1-1 0,-1 1 0,1 0 0,-1-1 0,0 0 0,-1 0 0,-5 6 0,-6 4 0,-1 0 0,-25 16 0,-11 10 0,47-36 0,0-1 0,-1 1 0,1-1 0,-1 0 0,1-1 0,-13 5 0,13-5 0,-1 0 0,0 0 0,1 0 0,0 1 0,0 0 0,-7 5 0,12-8 0,0 1 0,0-1 0,0 0 0,0 0 0,-1 0 0,1 1 0,0-1 0,0 0 0,0 0 0,0 1 0,0-1 0,0 0 0,0 0 0,1 0 0,-1 1 0,0-1 0,0 0 0,0 0 0,0 0 0,0 1 0,0-1 0,0 0 0,0 0 0,0 0 0,1 1 0,-1-1 0,0 0 0,0 0 0,0 0 0,0 0 0,1 0 0,-1 1 0,0-1 0,0 0 0,0 0 0,0 0 0,1 0 0,-1 0 0,0 0 0,0 0 0,1 0 0,-1 0 0,0 0 0,0 0 0,0 0 0,1 0 0,-1 0 0,0 0 0,0 0 0,1 0 0,-1 0 0,0 0 0,0 0 0,0 0 0,1 0 0,-1 0 0,16 2 0,113-3 0,28 1 0,-155 1 0,0-1 0,0 0 0,1 1 0,-1-1 0,0 1 0,0 0 0,0 0 0,0-1 0,0 2 0,0-1 0,0 0 0,0 0 0,0 1 0,0-1 0,-1 0 0,1 1 0,-1 0 0,3 3 0,-1-2 0,-1 1 0,0 0 0,0 0 0,-1 1 0,1-1 0,-1 0 0,0 0 0,0 1 0,0 4 0,0 10 0,-1-1 0,0 1 0,-5 29 0,4-43 0,-1 3 0,1 0 0,-1 0 0,-1 0 0,0-1 0,0 1 0,0-1 0,-1 0 0,0 0 0,0 0 0,-1 0 0,0-1 0,0 1 0,-1-1 0,0-1 0,0 1 0,0-1 0,0 0 0,-1 0 0,0-1 0,0 0 0,0 0 0,0-1 0,-1 1 0,0-2 0,1 1 0,-1-1 0,0 0 0,0-1 0,0 0 0,-9 0 0,-52 0 0,29-1 0,-57 6 0,62-1-1365,5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24575,'0'32'0,"1"-12"0,-1 0 0,-1 0 0,0 1 0,-2-1 0,0 0 0,-10 33 0,-3-17 0,-6 21 0,22-56 0,0 1 0,0-1 0,-1 0 0,1 0 0,1 0 0,-1 1 0,0-1 0,0 0 0,0 0 0,0 0 0,1 0 0,-1 1 0,1-1 0,-1 0 0,1 0 0,-1 0 0,1 0 0,-1 0 0,1 0 0,0 0 0,0 0 0,0 0 0,-1-1 0,1 1 0,0 0 0,0 0 0,0-1 0,0 1 0,0-1 0,0 1 0,0-1 0,1 1 0,-1-1 0,0 1 0,0-1 0,0 0 0,0 0 0,2 1 0,7 0 0,0 1 0,-1-1 0,16 0 0,-18-1 0,107-3 0,-60 0 0,59 5 0,-88 2-1365,-3 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24575,'0'464'0,"1"-448"34,1 1-1,0-1 0,6 19 0,4 34-1531,-11-48-5328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5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24575,'0'-1'0,"0"0"0,1 0 0,-1 0 0,1 1 0,-1-1 0,1 0 0,-1 0 0,1 0 0,0 0 0,-1 0 0,1 1 0,0-1 0,0 0 0,-1 1 0,1-1 0,0 0 0,0 1 0,0-1 0,0 1 0,0-1 0,0 1 0,0 0 0,0-1 0,0 1 0,1 0 0,35-8 0,-23 5 0,26-8 0,-10 2 0,1 1 0,0 1 0,63-4 0,-84 10-273,1 0 0,-1 0 0,0 0 0,12-5 0,-6 1-6553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0:5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24575,'0'353'0,"0"-353"0,0 0 0,1 0 0,-1 1 0,0-1 0,1 0 0,-1 0 0,1 0 0,-1 1 0,0-1 0,1 0 0,-1 0 0,1 0 0,-1 0 0,0 0 0,1 0 0,-1 0 0,1 0 0,-1 0 0,0 0 0,1 0 0,-1 0 0,1 0 0,-1 0 0,0 0 0,1 0 0,-1 0 0,1-1 0,-1 1 0,1 0 0,23-8 0,-9 4 0,7-1 0,0 2 0,0 0 0,40 1 0,-56 2 0,0 0 0,0 1 0,0-1 0,1 1 0,-1 0 0,0 1 0,0 0 0,0 0 0,-1 0 0,1 0 0,0 1 0,-1 0 0,0 0 0,0 1 0,0-1 0,0 1 0,0 0 0,5 7 0,-7-8 0,-1 0 0,0 1 0,0-1 0,0 1 0,-1 0 0,1-1 0,-1 1 0,0 0 0,0 0 0,0 0 0,-1 0 0,1 0 0,-1 0 0,0 0 0,0 0 0,0 0 0,-1 0 0,1-1 0,-1 1 0,0 0 0,0 0 0,0 0 0,-1 0 0,1-1 0,-4 7 0,2-6 0,0 1 0,-1-1 0,1 0 0,-1 0 0,0 0 0,0-1 0,0 1 0,0-1 0,0 0 0,-1 0 0,0 0 0,0 0 0,1-1 0,-1 0 0,-1 0 0,1-1 0,0 1 0,-7 0 0,-46 4 0,-26 4 0,63-7-1365,2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1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24575,'22'0'0,"12"0"0,3 0 0,1 0 0,-2 0 0,-3 0 0,-2 0 0,-2 0 0,-3 0 0,0 0 0,-1 0 0,1 0 0,-1 0 0,0 0 0,0 0 0,-4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24575,'0'8'0,"0"0"0,-1 0 0,-1 0 0,1 0 0,-1 0 0,0 0 0,-1 0 0,0-1 0,-7 14 0,-2-3 0,0 0 0,-19 21 0,15-19 0,-21 32 0,0 16 0,-45 117 0,17-32 0,48-109 0,2 0 0,2 1 0,-12 75 0,19-92 0,-12 79 0,4 2 0,1 184 0,14 548 0,-14-670 0,-1 3 0,14-170 0,1 4 0,-1 1 0,-1 0 0,1-1 0,-2 1 0,1-1 0,-3 9 0,3-15 0,1-1 0,-1 1 0,0-1 0,0 1 0,0-1 0,0 0 0,0 1 0,0-1 0,0 0 0,0 0 0,0 0 0,0 0 0,-1 0 0,1 0 0,0 0 0,-1 0 0,1 0 0,-1 0 0,1-1 0,-1 1 0,1-1 0,-1 1 0,0-1 0,1 0 0,-1 1 0,0-1 0,1 0 0,-1 0 0,1 0 0,-1 0 0,0-1 0,1 1 0,-1 0 0,0-1 0,1 1 0,-1-1 0,1 1 0,-1-1 0,-1-1 0,-30-11 0,-57-32 0,-16-8 0,93 49 0,-1 0 0,-25-4 0,27 7 0,0-2 0,0 1 0,0-1 0,-19-9 0,-3-3-1365,17 10-5461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3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 24575,'-5'0'0,"1"0"0,-1 1 0,1 0 0,-1 0 0,1 0 0,0 1 0,-1 0 0,1-1 0,0 1 0,0 1 0,0-1 0,0 1 0,1-1 0,-1 1 0,1 0 0,-6 7 0,-4 5 0,0 1 0,-16 28 0,3-4 0,-71 70 0,73-86 0,1 1 0,1 1 0,2 1 0,0 0 0,-18 36 0,4 10 0,-27 83 0,49-119 0,2 0 0,2 1 0,1 0 0,-3 56 0,-1 40 0,-1 23 0,12-134 0,-1-16 0,0 1 0,1 0 0,0 0 0,1 0 0,-1 0 0,2 0 0,-1 0 0,1-1 0,0 1 0,0-1 0,1 1 0,0-1 0,1 0 0,4 8 0,0-4 0,0-1 0,1 0 0,0 0 0,1 0 0,-1-2 0,2 1 0,-1-1 0,1-1 0,16 9 0,-26-16 0,-1 0 0,1 0 0,0 0 0,-1 0 0,1 0 0,0 0 0,0 0 0,-1 0 0,1 0 0,0-1 0,-1 1 0,1 0 0,-1 0 0,1-1 0,0 1 0,-1 0 0,1-1 0,-1 1 0,1-1 0,0 1 0,-1-1 0,1 1 0,-1-1 0,0 1 0,1-1 0,-1 1 0,1-1 0,-1 0 0,0 1 0,0-1 0,1 0 0,-1 1 0,0-1 0,0 0 0,0 1 0,0-1 0,1 0 0,-1 1 0,0-1 0,0 0 0,-1-1 0,4-36 0,-3 34 0,-1-71 0,0 45 0,0-1 0,2 0 0,2 1 0,12-60 0,10-1-1365,-21 69-5461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3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 24575,'-5'0'0,"-5"0"0,-5 0 0,-10 0 0,-4 0 0,-1 4 0,-6 2 0,1 4 0,-4 0 0,-3 3 0,0-1 0,0-3 0,-2 3 0,-3-2 0,3-3 0,8-2-8191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3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1 24575,'0'1'0,"-1"0"0,1-1 0,0 1 0,-1 0 0,1 0 0,-1-1 0,1 1 0,-1 0 0,1-1 0,-1 1 0,1 0 0,-1-1 0,0 1 0,1-1 0,-1 1 0,0-1 0,0 1 0,1-1 0,-1 1 0,0-1 0,0 0 0,0 0 0,0 1 0,-1-1 0,-25 6 0,25-5 0,-14 2 0,1 2 0,-1 0 0,1 1 0,1 0 0,-1 1 0,1 1 0,0 0 0,-13 11 0,-97 86 0,-83 95 0,195-189 0,1 1 0,0 1 0,1 0 0,0 0 0,1 0 0,1 1 0,0 1 0,-9 25 0,10-20 0,2 0 0,0 0 0,2 1 0,0-1 0,1 1 0,1 28 0,5 349 0,-4-389 0,0 0 0,1-1 0,1 1 0,-1-1 0,1 1 0,1-1 0,-1 0 0,2 0 0,-1 0 0,1 0 0,0-1 0,0 1 0,7 8 0,-1-5 0,1 1 0,0-1 0,0-1 0,1 0 0,0 0 0,22 12 0,-23-17 0,0-1 0,0 0 0,0-1 0,1 0 0,-1 0 0,1-1 0,0-1 0,0 0 0,0 0 0,22-3 0,-14 1 0,-1 1 0,37 6 0,67 13 0,-122-19 0,0 1 0,0-1 0,0 0 0,0 0 0,1 0 0,-1 0 0,0 0 0,0 0 0,0 0 0,1 0 0,-1-1 0,0 1 0,0 0 0,0-1 0,0 1 0,0-1 0,0 1 0,0-1 0,0 0 0,0 1 0,0-1 0,0 0 0,0 0 0,0 1 0,-1-1 0,1 0 0,0 0 0,-1 0 0,1 0 0,0 0 0,-1 0 0,1 0 0,-1 0 0,1-1 0,-1 1 0,0 0 0,0 0 0,1 0 0,-1 0 0,0-2 0,1-7 0,-1 0 0,1 0 0,-2 0 0,0-10 0,-1 3 0,1-103 0,-2-35 0,-6 103-1365,3 33-5461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1:32:3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0 24575,'0'1'0,"0"0"0,0 0 0,-1 0 0,1 0 0,0-1 0,-1 1 0,1 0 0,0 0 0,-1-1 0,0 1 0,1 0 0,-1-1 0,1 1 0,-1 0 0,0-1 0,1 1 0,-1-1 0,0 1 0,1-1 0,-1 1 0,0-1 0,0 0 0,-1 1 0,-24 8 0,16-6 0,-83 22 0,67-19 0,1 0 0,0 2 0,-40 18 0,16-1 0,2 1 0,-62 47 0,101-66 22,1 1 0,0 0 0,0 0 1,0 0-1,-6 13 0,-21 24-1520,17-29-5328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50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24575,'43'0'0,"6"1"0,0-2 0,0-2 0,73-14 0,-62 5 0,1 3 0,82-3 0,126 13 0,-109 1 0,-8 11 0,0-1 0,-8 1 0,-94-6 0,53-1 0,2954-7 0,-3040 0 0,1-1 0,0 0 0,17-6 0,-16 4 0,0 0 0,26-1 0,-7 4 0,-10 1 0,1-1 0,-1-2 0,32-6 0,-38 5-341,0 0 0,0 2-1,24 1 1,-25 1-6485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2:05:13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 0 24575,'-48'614'0,"41"-553"0,-6 60 0,-25 173 0,18-165 0,-4 172 0,0-58 0,0-18 0,21 509 0,5-392 0,-1-11 0,-3 364 0,-10-390 0,0 56 0,0 117 0,-1 25 0,38 160 0,-13-559 0,5 0 0,4-1 0,4-1 0,52 130 0,-24-115 0,132 207 0,-92-173 0,-22-28 0,110 175 0,-152-263 0,1 0 0,2-2 0,47 39 0,46 47 0,-71-57 0,-4 1 0,-2 3 0,-4 2 0,45 89 0,-66-110 0,50 93 0,-63-123 0,2 0 0,0-1 0,1 0 0,2 0 0,22 20 0,15 12 0,-2 3 0,-3 1 0,47 70 0,-80-104 0,-6-7 0,1 0 0,0-1 0,0 0 0,1-1 0,0 0 0,1-1 0,-1 0 0,1 1 0,1-2 0,13 5 0,32 18 0,23 7 0,-72-34 0,222 76 0,-178-62 0,-2 4 0,0 1 0,83 49 0,-47-22 0,81 36 0,-76-39 0,94 44 0,-169-82 0,0 1 0,1 0 0,-2 2 0,19 15 0,-21-15 0,1 0 0,0-1 0,2-1 0,29 14 0,-42-22 0,0 0 0,0-1 0,0 1 0,0-1 0,0 0 0,1 1 0,-1-2 0,0 1 0,0 0 0,0-1 0,0 1 0,0-1 0,0 0 0,0 0 0,6-2 0,43-28 0,-16 9 0,43-14 0,64-34 0,-77 31 0,2 5 0,141-52 0,-175 72 0,1-1 0,51-32 0,-47 25 0,55-23 0,3 12 0,1 4 0,2 5 0,-1 4 0,178-13 0,198-19 0,-126 23 0,4 29 0,-137 3 0,-28-5 0,261 8 0,-57 39 0,-310-37 0,1 4 0,-1 5 0,-1 2 0,130 49 0,-121-34 0,-18-9 0,-1 4 0,-2 3 0,68 41 0,-93-45 0,72 62 0,-100-75 0,-1 1 0,-1-1 0,0 2 0,-1 0 0,-1 1 0,0 0 0,11 25 0,-14-21 0,-1 0 0,-1 2 0,-1-1 0,-1 1 0,-1-1 0,2 32 0,-6 147 0,-3-115 0,3-66 0,-7 119 0,5-122 0,0 0 0,-2 0 0,0 0 0,-1-1 0,-11 27 0,8-28 0,-1-1 0,-1 0 0,-1-1 0,0-1 0,-17 18 0,-68 56 0,90-81 0,-92 75 0,-3-3 0,-3-6 0,-118 62 0,170-106 0,-77 38 0,109-57 0,-1-2 0,1 0 0,-2-1 0,-33 5 0,-32-5 0,-140-7 0,102-2 0,97 3 0,-1158-1 0,616 23 0,520-20 0,-314 20 0,-272 7 0,-131-27 0,453-4 0,294 2 0,-91-4 0,98 3 0,1-1 0,-1-1 0,1 0 0,0-1 0,0 0 0,-19-9 0,28 11 0,-1-1 0,1 1 0,0-2 0,0 2 0,0-1 0,0 0 0,0 0 0,1 0 0,-1-1 0,1 1 0,0-1 0,0 1 0,0-1 0,0 0 0,1 1 0,-2-7 0,-1-6 0,1-1 0,-3-31 0,0-4 0,-7-6 0,-3-7 0,2-2 0,-7-113 0,25-46 0,-1 198 0,1-1 0,1 2 0,1-1 0,3 1 0,19-49 0,-18 55 0,11-27 0,2 3 0,44-65 0,-48 83 0,-7 9 0,1 0 0,1 1 0,1 1 0,17-17 0,62-45 0,-88 74-87,1-2-41,0 1 0,0-1 0,0 1 1,1 1-1,0 0 0,0 1 0,1-1 0,-1 1 1,14-3-1,-2 4-6698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0:54:0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24575,'27'451'0,"-11"-269"0,-9-85 0,4 65 0,41 209 0,-43-335 0,3 20 0,6 58 0,0 400 0,-14-235 0,1-210 0,16 75 0,-2-15 0,20 304 0,18 148 0,-15 77 0,-38-486 0,6 1323 0,-12-914 0,2 3376 0,0-3806 0,-8 0 0,-5 0 0,-39 172 0,-46 6 0,13-53 0,78-242 0,1 0 0,2 0 0,2 0 0,3 69 0,-1-90-151,0 0-1,-1 0 0,0-1 0,-1 1 1,-1-1-1,0 1 0,0-1 1,-7 16-1,2-14-6674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24575,'37'34'0,"1"-2"0,77 47 0,6 5 0,-86-54 0,42 46 0,-42-40 0,-25-26-273,1 0 0,1 0 0,0-1 0,19 11 0,-17-13-6553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24575,'-1'17'0,"0"0"0,-1 0 0,-1 0 0,0-1 0,-2 1 0,0-1 0,0 0 0,-1 0 0,-10 15 0,-9 14 0,-53 68 0,49-74 0,7-5 0,-23 47 0,-8 14 0,32-58 0,1 1 0,-15 42 0,5-12 0,14-32-1365,8-19-5461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24575,'4'0'0,"10"-4"0,15-1 0,7-1 0,10 2 0,5-3 0,3-1 0,0 1 0,-5-2 0,-10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21:06:1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24575,'4'0'0,"10"0"0,10 0 0,7 0 0,5 0 0,5 0 0,0 0 0,2 0 0,-3 0 0,-8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7A94E-566E-E1FB-E487-D8E0D4449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BF9BE0-E52E-F292-DE4F-17C86CFA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974AEC-DEBA-FA35-DDB9-26BEB8C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EBD006-0A87-5C68-6A6F-9D538962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C95E77-EB58-1BAD-0FD7-7FDBF28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898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F0CE-1BB7-E124-AAF3-DD0E11A3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BDEFF0-D698-997B-A47E-AC8AA70D9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F12C14-1DDC-6235-0504-6625BD0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5D1852-ABC5-6439-000D-600CC296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350A02-81A5-7E5B-1BC3-F8651AB0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52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FB0AD51-1265-C8CE-2749-67E6A3BD5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4014074-38B2-8233-77DB-DFDB11C4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E182F2-0543-15A1-8D67-5898C0B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EA03EE-A961-5FDB-404E-FFFBCE65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D9C4F3-A41D-EAF3-84CE-1C26B56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055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37C07-FE42-AE5E-910C-384396B1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C64D85-52DA-CA46-DEE9-8308DF12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CE41A0-3EEC-7F1A-740E-862570AC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DCC392-2F99-DAA6-8367-CEF918C1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C29386-7595-C607-BF32-DE7734D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65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8B263-4BC3-0CD5-1D8E-C9EDD161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6AF3B35-6CE7-65A0-41E9-756154E0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3F6703-D3AF-F749-42FC-5002223E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176963-8814-8F93-4C3E-74E1DF4F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7DB091-606D-7695-FC97-6282BC08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642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A8A26-6F94-CF81-2F8B-865C30B3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BC2D2-8386-E9AF-D935-A5E007EF6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C0827E2-EC53-6AD4-BF68-1C330C82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D9AD9E1-4E31-FBCE-D914-1B74AF2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342C4A-4DCD-1FA9-AE7A-C8006CA6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3BFAB49-615A-0C9E-7DE4-E87AF954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980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E5753-8EA9-A806-CE57-7C4B1BC6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8FC6B7C-F79B-374B-AE52-6C8799E7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4095B61-AAE9-0E12-CF24-8686FB68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EA171A2-31FE-88DC-33CD-DBE9AE76F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865590B-3A83-AAF0-7D4C-FAAD8188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C3547A5-A929-BBC0-6929-B96FD52C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8D475FC-76D4-C457-9385-1F361DF5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96494B9-715D-7525-7F2B-8C42F71C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665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A6C9F-C579-E33B-6FDF-BF12EADC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9610B0-7AA9-1322-1E4E-873D1D14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464DA4B-6085-6F1E-EE95-086E3477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B940126-F4AC-DB42-FDAC-CE85205B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057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9A14D00-9889-9689-E904-13B534E9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5AAB2B8-6103-3455-FFF4-254C552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A0041A2-B06D-D36C-7FF3-BD3C73C3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319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B56CD-D21C-4724-7A7B-3ED74184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DB4EEB-920B-E657-68E5-9E46A060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E8A05F-88B1-B236-A24A-1E1F36B1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6B8CC7-11C5-B250-6457-11398454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77286EF-08F6-D7C2-C679-EA7F260D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B554EC4-6672-8563-9D22-81BBF5EE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23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0F296-982A-FF3D-E46F-7F1219B8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0A86549-1A90-EA19-855C-28DD2A1D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E8C8C14-2E79-A2CA-ACCF-34600489A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F5EDAE7-B976-E04B-6A4E-8102603E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78F0A3-C84D-4A40-6658-3B04B67B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42BDF4-0896-0910-19F2-563BA2D5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172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4252265-B2C1-F983-07F8-11A9247B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D96B79-1AAA-172B-18A7-B255819D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7CA17A-A8A8-E2F7-F5A7-594BB3A79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2F5B-7348-4CA5-9BDD-09E1E6844899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B0C5E5-EEF3-1BEB-2516-054453335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E71B71-2AC6-8BA0-29B2-85D8FE72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E6FA-674D-432D-8E24-7F74695002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24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6" Type="http://schemas.openxmlformats.org/officeDocument/2006/relationships/customXml" Target="../ink/ink37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61" Type="http://schemas.openxmlformats.org/officeDocument/2006/relationships/image" Target="../media/image31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customXml" Target="../ink/ink42.xml"/><Relationship Id="rId26" Type="http://schemas.openxmlformats.org/officeDocument/2006/relationships/image" Target="../media/image64.png"/><Relationship Id="rId39" Type="http://schemas.openxmlformats.org/officeDocument/2006/relationships/customXml" Target="../ink/ink51.xml"/><Relationship Id="rId3" Type="http://schemas.openxmlformats.org/officeDocument/2006/relationships/image" Target="../media/image48.png"/><Relationship Id="rId21" Type="http://schemas.openxmlformats.org/officeDocument/2006/relationships/image" Target="../media/image60.png"/><Relationship Id="rId34" Type="http://schemas.openxmlformats.org/officeDocument/2006/relationships/image" Target="../media/image68.png"/><Relationship Id="rId42" Type="http://schemas.openxmlformats.org/officeDocument/2006/relationships/customXml" Target="../ink/ink52.xml"/><Relationship Id="rId47" Type="http://schemas.openxmlformats.org/officeDocument/2006/relationships/image" Target="../media/image75.png"/><Relationship Id="rId50" Type="http://schemas.openxmlformats.org/officeDocument/2006/relationships/customXml" Target="../ink/ink56.xml"/><Relationship Id="rId7" Type="http://schemas.openxmlformats.org/officeDocument/2006/relationships/customXml" Target="../ink/ink38.xml"/><Relationship Id="rId12" Type="http://schemas.openxmlformats.org/officeDocument/2006/relationships/image" Target="../media/image54.png"/><Relationship Id="rId17" Type="http://schemas.openxmlformats.org/officeDocument/2006/relationships/image" Target="../media/image58.png"/><Relationship Id="rId25" Type="http://schemas.openxmlformats.org/officeDocument/2006/relationships/image" Target="../media/image63.png"/><Relationship Id="rId33" Type="http://schemas.openxmlformats.org/officeDocument/2006/relationships/customXml" Target="../ink/ink48.xml"/><Relationship Id="rId38" Type="http://schemas.openxmlformats.org/officeDocument/2006/relationships/image" Target="../media/image70.png"/><Relationship Id="rId46" Type="http://schemas.openxmlformats.org/officeDocument/2006/relationships/customXml" Target="../ink/ink54.xml"/><Relationship Id="rId2" Type="http://schemas.openxmlformats.org/officeDocument/2006/relationships/image" Target="../media/image47.png"/><Relationship Id="rId16" Type="http://schemas.openxmlformats.org/officeDocument/2006/relationships/image" Target="../media/image57.png"/><Relationship Id="rId20" Type="http://schemas.openxmlformats.org/officeDocument/2006/relationships/customXml" Target="../ink/ink43.xml"/><Relationship Id="rId29" Type="http://schemas.openxmlformats.org/officeDocument/2006/relationships/customXml" Target="../ink/ink46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40.xml"/><Relationship Id="rId24" Type="http://schemas.openxmlformats.org/officeDocument/2006/relationships/image" Target="../media/image62.png"/><Relationship Id="rId32" Type="http://schemas.openxmlformats.org/officeDocument/2006/relationships/image" Target="../media/image67.png"/><Relationship Id="rId37" Type="http://schemas.openxmlformats.org/officeDocument/2006/relationships/customXml" Target="../ink/ink50.xml"/><Relationship Id="rId40" Type="http://schemas.openxmlformats.org/officeDocument/2006/relationships/image" Target="../media/image71.png"/><Relationship Id="rId45" Type="http://schemas.openxmlformats.org/officeDocument/2006/relationships/image" Target="../media/image74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23" Type="http://schemas.openxmlformats.org/officeDocument/2006/relationships/image" Target="../media/image61.png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image" Target="../media/image76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31" Type="http://schemas.openxmlformats.org/officeDocument/2006/relationships/customXml" Target="../ink/ink47.xml"/><Relationship Id="rId44" Type="http://schemas.openxmlformats.org/officeDocument/2006/relationships/customXml" Target="../ink/ink53.xml"/><Relationship Id="rId4" Type="http://schemas.openxmlformats.org/officeDocument/2006/relationships/image" Target="../media/image49.png"/><Relationship Id="rId9" Type="http://schemas.openxmlformats.org/officeDocument/2006/relationships/customXml" Target="../ink/ink39.xml"/><Relationship Id="rId14" Type="http://schemas.openxmlformats.org/officeDocument/2006/relationships/image" Target="../media/image55.png"/><Relationship Id="rId22" Type="http://schemas.openxmlformats.org/officeDocument/2006/relationships/customXml" Target="../ink/ink44.xml"/><Relationship Id="rId27" Type="http://schemas.openxmlformats.org/officeDocument/2006/relationships/customXml" Target="../ink/ink45.xml"/><Relationship Id="rId30" Type="http://schemas.openxmlformats.org/officeDocument/2006/relationships/image" Target="../media/image66.png"/><Relationship Id="rId35" Type="http://schemas.openxmlformats.org/officeDocument/2006/relationships/customXml" Target="../ink/ink49.xml"/><Relationship Id="rId43" Type="http://schemas.openxmlformats.org/officeDocument/2006/relationships/image" Target="../media/image73.png"/><Relationship Id="rId48" Type="http://schemas.openxmlformats.org/officeDocument/2006/relationships/customXml" Target="../ink/ink55.xml"/><Relationship Id="rId8" Type="http://schemas.openxmlformats.org/officeDocument/2006/relationships/image" Target="../media/image52.png"/><Relationship Id="rId51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customXml" Target="../ink/ink59.xml"/><Relationship Id="rId26" Type="http://schemas.openxmlformats.org/officeDocument/2006/relationships/image" Target="../media/image97.png"/><Relationship Id="rId3" Type="http://schemas.openxmlformats.org/officeDocument/2006/relationships/image" Target="../media/image79.png"/><Relationship Id="rId21" Type="http://schemas.openxmlformats.org/officeDocument/2006/relationships/image" Target="../media/image93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0.png"/><Relationship Id="rId25" Type="http://schemas.openxmlformats.org/officeDocument/2006/relationships/image" Target="../media/image96.png"/><Relationship Id="rId2" Type="http://schemas.openxmlformats.org/officeDocument/2006/relationships/image" Target="../media/image78.png"/><Relationship Id="rId16" Type="http://schemas.openxmlformats.org/officeDocument/2006/relationships/image" Target="../media/image89.png"/><Relationship Id="rId20" Type="http://schemas.openxmlformats.org/officeDocument/2006/relationships/image" Target="../media/image92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5.png"/><Relationship Id="rId5" Type="http://schemas.openxmlformats.org/officeDocument/2006/relationships/image" Target="../media/image500.png"/><Relationship Id="rId15" Type="http://schemas.openxmlformats.org/officeDocument/2006/relationships/customXml" Target="../ink/ink58.xml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4.png"/><Relationship Id="rId19" Type="http://schemas.openxmlformats.org/officeDocument/2006/relationships/image" Target="../media/image91.png"/><Relationship Id="rId4" Type="http://schemas.openxmlformats.org/officeDocument/2006/relationships/customXml" Target="../ink/ink57.xml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51.png"/><Relationship Id="rId27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23276-781E-5227-CC1B-AB6AA01C4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Workshop 2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D0CE11-A381-CBCF-E965-19D16F058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1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B1C850BB-B72B-6817-4F62-F76FABAF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857"/>
            <a:ext cx="12192000" cy="202113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4FA3C80-BAB5-0521-92E2-54935EF9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22" y="2824347"/>
            <a:ext cx="6120783" cy="3226717"/>
          </a:xfrm>
          <a:prstGeom prst="rect">
            <a:avLst/>
          </a:prstGeom>
        </p:spPr>
      </p:pic>
      <p:grpSp>
        <p:nvGrpSpPr>
          <p:cNvPr id="12" name="Gruppe 11">
            <a:extLst>
              <a:ext uri="{FF2B5EF4-FFF2-40B4-BE49-F238E27FC236}">
                <a16:creationId xmlns:a16="http://schemas.microsoft.com/office/drawing/2014/main" id="{786DF3AE-8EB3-E59C-9123-DF061D35D90B}"/>
              </a:ext>
            </a:extLst>
          </p:cNvPr>
          <p:cNvGrpSpPr/>
          <p:nvPr/>
        </p:nvGrpSpPr>
        <p:grpSpPr>
          <a:xfrm>
            <a:off x="8175873" y="3372868"/>
            <a:ext cx="541800" cy="835200"/>
            <a:chOff x="8175873" y="3372868"/>
            <a:chExt cx="541800" cy="8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Håndskrift 8">
                  <a:extLst>
                    <a:ext uri="{FF2B5EF4-FFF2-40B4-BE49-F238E27FC236}">
                      <a16:creationId xmlns:a16="http://schemas.microsoft.com/office/drawing/2014/main" id="{EE1F28A7-648C-5953-43FD-94BA2CC12FA9}"/>
                    </a:ext>
                  </a:extLst>
                </p14:cNvPr>
                <p14:cNvContentPartPr/>
                <p14:nvPr/>
              </p14:nvContentPartPr>
              <p14:xfrm>
                <a:off x="8175873" y="3372868"/>
                <a:ext cx="444240" cy="773280"/>
              </p14:xfrm>
            </p:contentPart>
          </mc:Choice>
          <mc:Fallback xmlns="">
            <p:pic>
              <p:nvPicPr>
                <p:cNvPr id="9" name="Håndskrift 8">
                  <a:extLst>
                    <a:ext uri="{FF2B5EF4-FFF2-40B4-BE49-F238E27FC236}">
                      <a16:creationId xmlns:a16="http://schemas.microsoft.com/office/drawing/2014/main" id="{EE1F28A7-648C-5953-43FD-94BA2CC12F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6873" y="3364228"/>
                  <a:ext cx="46188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Håndskrift 9">
                  <a:extLst>
                    <a:ext uri="{FF2B5EF4-FFF2-40B4-BE49-F238E27FC236}">
                      <a16:creationId xmlns:a16="http://schemas.microsoft.com/office/drawing/2014/main" id="{1E5254FB-78B0-2289-715B-BB9EC254262B}"/>
                    </a:ext>
                  </a:extLst>
                </p14:cNvPr>
                <p14:cNvContentPartPr/>
                <p14:nvPr/>
              </p14:nvContentPartPr>
              <p14:xfrm>
                <a:off x="8472153" y="4115188"/>
                <a:ext cx="165960" cy="92880"/>
              </p14:xfrm>
            </p:contentPart>
          </mc:Choice>
          <mc:Fallback xmlns="">
            <p:pic>
              <p:nvPicPr>
                <p:cNvPr id="10" name="Håndskrift 9">
                  <a:extLst>
                    <a:ext uri="{FF2B5EF4-FFF2-40B4-BE49-F238E27FC236}">
                      <a16:creationId xmlns:a16="http://schemas.microsoft.com/office/drawing/2014/main" id="{1E5254FB-78B0-2289-715B-BB9EC25426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63153" y="4106188"/>
                  <a:ext cx="183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A31B2C0A-51B7-DAE0-9F2C-8DACAD8759DD}"/>
                    </a:ext>
                  </a:extLst>
                </p14:cNvPr>
                <p14:cNvContentPartPr/>
                <p14:nvPr/>
              </p14:nvContentPartPr>
              <p14:xfrm>
                <a:off x="8620113" y="4083148"/>
                <a:ext cx="97560" cy="8028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A31B2C0A-51B7-DAE0-9F2C-8DACAD8759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11113" y="4074508"/>
                  <a:ext cx="1152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83D378D0-E3BA-9F19-3CA2-2CDAC8146176}"/>
              </a:ext>
            </a:extLst>
          </p:cNvPr>
          <p:cNvGrpSpPr/>
          <p:nvPr/>
        </p:nvGrpSpPr>
        <p:grpSpPr>
          <a:xfrm>
            <a:off x="8814873" y="4589308"/>
            <a:ext cx="366840" cy="760320"/>
            <a:chOff x="8814873" y="4589308"/>
            <a:chExt cx="36684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F98BC379-681F-5ED2-0E5D-ADC769D18FCC}"/>
                    </a:ext>
                  </a:extLst>
                </p14:cNvPr>
                <p14:cNvContentPartPr/>
                <p14:nvPr/>
              </p14:nvContentPartPr>
              <p14:xfrm>
                <a:off x="8814873" y="4589308"/>
                <a:ext cx="233280" cy="760320"/>
              </p14:xfrm>
            </p:contentPart>
          </mc:Choice>
          <mc:Fallback xmlns=""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F98BC379-681F-5ED2-0E5D-ADC769D18F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06233" y="4580308"/>
                  <a:ext cx="25092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7597E28F-AF1D-E84C-6DA0-D9F75B22D2C3}"/>
                    </a:ext>
                  </a:extLst>
                </p14:cNvPr>
                <p14:cNvContentPartPr/>
                <p14:nvPr/>
              </p14:nvContentPartPr>
              <p14:xfrm>
                <a:off x="9045993" y="5311828"/>
                <a:ext cx="135720" cy="3240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7597E28F-AF1D-E84C-6DA0-D9F75B22D2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7353" y="5302828"/>
                  <a:ext cx="1533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CEE6F06A-FA24-302C-94DC-2CA9BECBD377}"/>
              </a:ext>
            </a:extLst>
          </p:cNvPr>
          <p:cNvGrpSpPr/>
          <p:nvPr/>
        </p:nvGrpSpPr>
        <p:grpSpPr>
          <a:xfrm>
            <a:off x="9330033" y="4260988"/>
            <a:ext cx="881640" cy="328320"/>
            <a:chOff x="9330033" y="4260988"/>
            <a:chExt cx="88164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Håndskrift 15">
                  <a:extLst>
                    <a:ext uri="{FF2B5EF4-FFF2-40B4-BE49-F238E27FC236}">
                      <a16:creationId xmlns:a16="http://schemas.microsoft.com/office/drawing/2014/main" id="{4792FAF8-A9DD-477D-1211-B3B1E177295F}"/>
                    </a:ext>
                  </a:extLst>
                </p14:cNvPr>
                <p14:cNvContentPartPr/>
                <p14:nvPr/>
              </p14:nvContentPartPr>
              <p14:xfrm>
                <a:off x="9330033" y="4260988"/>
                <a:ext cx="197640" cy="157680"/>
              </p14:xfrm>
            </p:contentPart>
          </mc:Choice>
          <mc:Fallback xmlns="">
            <p:pic>
              <p:nvPicPr>
                <p:cNvPr id="16" name="Håndskrift 15">
                  <a:extLst>
                    <a:ext uri="{FF2B5EF4-FFF2-40B4-BE49-F238E27FC236}">
                      <a16:creationId xmlns:a16="http://schemas.microsoft.com/office/drawing/2014/main" id="{4792FAF8-A9DD-477D-1211-B3B1E17729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21393" y="4251988"/>
                  <a:ext cx="215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Håndskrift 16">
                  <a:extLst>
                    <a:ext uri="{FF2B5EF4-FFF2-40B4-BE49-F238E27FC236}">
                      <a16:creationId xmlns:a16="http://schemas.microsoft.com/office/drawing/2014/main" id="{1C854F40-272C-6950-9F4F-990C4CEB144F}"/>
                    </a:ext>
                  </a:extLst>
                </p14:cNvPr>
                <p14:cNvContentPartPr/>
                <p14:nvPr/>
              </p14:nvContentPartPr>
              <p14:xfrm>
                <a:off x="9468633" y="4278628"/>
                <a:ext cx="154800" cy="310680"/>
              </p14:xfrm>
            </p:contentPart>
          </mc:Choice>
          <mc:Fallback xmlns="">
            <p:pic>
              <p:nvPicPr>
                <p:cNvPr id="17" name="Håndskrift 16">
                  <a:extLst>
                    <a:ext uri="{FF2B5EF4-FFF2-40B4-BE49-F238E27FC236}">
                      <a16:creationId xmlns:a16="http://schemas.microsoft.com/office/drawing/2014/main" id="{1C854F40-272C-6950-9F4F-990C4CEB14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9993" y="4269628"/>
                  <a:ext cx="172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Håndskrift 17">
                  <a:extLst>
                    <a:ext uri="{FF2B5EF4-FFF2-40B4-BE49-F238E27FC236}">
                      <a16:creationId xmlns:a16="http://schemas.microsoft.com/office/drawing/2014/main" id="{8A002EC9-78FB-CFEC-B728-E5386087C130}"/>
                    </a:ext>
                  </a:extLst>
                </p14:cNvPr>
                <p14:cNvContentPartPr/>
                <p14:nvPr/>
              </p14:nvContentPartPr>
              <p14:xfrm>
                <a:off x="9764913" y="4328668"/>
                <a:ext cx="135720" cy="21600"/>
              </p14:xfrm>
            </p:contentPart>
          </mc:Choice>
          <mc:Fallback xmlns="">
            <p:pic>
              <p:nvPicPr>
                <p:cNvPr id="18" name="Håndskrift 17">
                  <a:extLst>
                    <a:ext uri="{FF2B5EF4-FFF2-40B4-BE49-F238E27FC236}">
                      <a16:creationId xmlns:a16="http://schemas.microsoft.com/office/drawing/2014/main" id="{8A002EC9-78FB-CFEC-B728-E5386087C1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6273" y="4320028"/>
                  <a:ext cx="153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40B5DF9B-B6D0-61EA-5F95-858ABEECE4B4}"/>
                    </a:ext>
                  </a:extLst>
                </p14:cNvPr>
                <p14:cNvContentPartPr/>
                <p14:nvPr/>
              </p14:nvContentPartPr>
              <p14:xfrm>
                <a:off x="9782913" y="4429468"/>
                <a:ext cx="110520" cy="36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40B5DF9B-B6D0-61EA-5F95-858ABEECE4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74273" y="4420828"/>
                  <a:ext cx="12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852EFC62-6672-60DE-92CA-FEA193E1FF77}"/>
                    </a:ext>
                  </a:extLst>
                </p14:cNvPr>
                <p14:cNvContentPartPr/>
                <p14:nvPr/>
              </p14:nvContentPartPr>
              <p14:xfrm>
                <a:off x="10056513" y="4286188"/>
                <a:ext cx="155160" cy="18900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852EFC62-6672-60DE-92CA-FEA193E1FF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47513" y="4277548"/>
                  <a:ext cx="1728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9AB03BD9-A0EA-7C13-B103-6233AE10F04C}"/>
              </a:ext>
            </a:extLst>
          </p:cNvPr>
          <p:cNvGrpSpPr/>
          <p:nvPr/>
        </p:nvGrpSpPr>
        <p:grpSpPr>
          <a:xfrm>
            <a:off x="8051673" y="3426148"/>
            <a:ext cx="519120" cy="843480"/>
            <a:chOff x="8051673" y="3426148"/>
            <a:chExt cx="51912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2A7D756E-C437-B900-488A-D6F8D2DA2ED9}"/>
                    </a:ext>
                  </a:extLst>
                </p14:cNvPr>
                <p14:cNvContentPartPr/>
                <p14:nvPr/>
              </p14:nvContentPartPr>
              <p14:xfrm>
                <a:off x="8051673" y="3426148"/>
                <a:ext cx="519120" cy="84348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2A7D756E-C437-B900-488A-D6F8D2DA2E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42673" y="3417508"/>
                  <a:ext cx="53676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7E4E476B-86B7-BD01-0BE9-10DD22149BC8}"/>
                    </a:ext>
                  </a:extLst>
                </p14:cNvPr>
                <p14:cNvContentPartPr/>
                <p14:nvPr/>
              </p14:nvContentPartPr>
              <p14:xfrm>
                <a:off x="8349393" y="4251988"/>
                <a:ext cx="155880" cy="396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7E4E476B-86B7-BD01-0BE9-10DD22149B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40393" y="4243348"/>
                  <a:ext cx="1735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79E5CE83-95F1-19DE-4F5D-E52F16DDCACD}"/>
              </a:ext>
            </a:extLst>
          </p:cNvPr>
          <p:cNvGrpSpPr/>
          <p:nvPr/>
        </p:nvGrpSpPr>
        <p:grpSpPr>
          <a:xfrm>
            <a:off x="8122953" y="4597948"/>
            <a:ext cx="470520" cy="817920"/>
            <a:chOff x="8122953" y="4597948"/>
            <a:chExt cx="470520" cy="8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85040B2D-37E5-EA76-426F-DCA6E1D62622}"/>
                    </a:ext>
                  </a:extLst>
                </p14:cNvPr>
                <p14:cNvContentPartPr/>
                <p14:nvPr/>
              </p14:nvContentPartPr>
              <p14:xfrm>
                <a:off x="8122953" y="4597948"/>
                <a:ext cx="470520" cy="817920"/>
              </p14:xfrm>
            </p:contentPart>
          </mc:Choice>
          <mc:Fallback xmlns=""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85040B2D-37E5-EA76-426F-DCA6E1D626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4313" y="4589308"/>
                  <a:ext cx="48816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Håndskrift 25">
                  <a:extLst>
                    <a:ext uri="{FF2B5EF4-FFF2-40B4-BE49-F238E27FC236}">
                      <a16:creationId xmlns:a16="http://schemas.microsoft.com/office/drawing/2014/main" id="{471D7AAA-DD63-BE05-8BB8-5E58686D09A5}"/>
                    </a:ext>
                  </a:extLst>
                </p14:cNvPr>
                <p14:cNvContentPartPr/>
                <p14:nvPr/>
              </p14:nvContentPartPr>
              <p14:xfrm>
                <a:off x="8247153" y="5285188"/>
                <a:ext cx="87480" cy="94680"/>
              </p14:xfrm>
            </p:contentPart>
          </mc:Choice>
          <mc:Fallback xmlns="">
            <p:pic>
              <p:nvPicPr>
                <p:cNvPr id="26" name="Håndskrift 25">
                  <a:extLst>
                    <a:ext uri="{FF2B5EF4-FFF2-40B4-BE49-F238E27FC236}">
                      <a16:creationId xmlns:a16="http://schemas.microsoft.com/office/drawing/2014/main" id="{471D7AAA-DD63-BE05-8BB8-5E58686D09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38153" y="5276188"/>
                  <a:ext cx="1051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0711DEF2-7F4D-7235-E2DB-205C3CB13682}"/>
              </a:ext>
            </a:extLst>
          </p:cNvPr>
          <p:cNvGrpSpPr/>
          <p:nvPr/>
        </p:nvGrpSpPr>
        <p:grpSpPr>
          <a:xfrm>
            <a:off x="7308633" y="3337588"/>
            <a:ext cx="645840" cy="835920"/>
            <a:chOff x="7308633" y="3337588"/>
            <a:chExt cx="645840" cy="83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893906D3-9B59-F6E0-DA47-4AFC440E91BA}"/>
                    </a:ext>
                  </a:extLst>
                </p14:cNvPr>
                <p14:cNvContentPartPr/>
                <p14:nvPr/>
              </p14:nvContentPartPr>
              <p14:xfrm>
                <a:off x="7308633" y="3337588"/>
                <a:ext cx="645840" cy="835920"/>
              </p14:xfrm>
            </p:contentPart>
          </mc:Choice>
          <mc:Fallback xmlns=""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893906D3-9B59-F6E0-DA47-4AFC440E91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9633" y="3328948"/>
                  <a:ext cx="66348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Håndskrift 28">
                  <a:extLst>
                    <a:ext uri="{FF2B5EF4-FFF2-40B4-BE49-F238E27FC236}">
                      <a16:creationId xmlns:a16="http://schemas.microsoft.com/office/drawing/2014/main" id="{4EC88168-3812-9446-2285-1A362348A6B0}"/>
                    </a:ext>
                  </a:extLst>
                </p14:cNvPr>
                <p14:cNvContentPartPr/>
                <p14:nvPr/>
              </p14:nvContentPartPr>
              <p14:xfrm>
                <a:off x="7429953" y="3994588"/>
                <a:ext cx="210600" cy="142560"/>
              </p14:xfrm>
            </p:contentPart>
          </mc:Choice>
          <mc:Fallback xmlns="">
            <p:pic>
              <p:nvPicPr>
                <p:cNvPr id="29" name="Håndskrift 28">
                  <a:extLst>
                    <a:ext uri="{FF2B5EF4-FFF2-40B4-BE49-F238E27FC236}">
                      <a16:creationId xmlns:a16="http://schemas.microsoft.com/office/drawing/2014/main" id="{4EC88168-3812-9446-2285-1A362348A6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21313" y="3985588"/>
                  <a:ext cx="2282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C022A17B-3AB9-005A-9075-D04DBB8A538E}"/>
              </a:ext>
            </a:extLst>
          </p:cNvPr>
          <p:cNvGrpSpPr/>
          <p:nvPr/>
        </p:nvGrpSpPr>
        <p:grpSpPr>
          <a:xfrm>
            <a:off x="7163913" y="4589308"/>
            <a:ext cx="244080" cy="820080"/>
            <a:chOff x="7163913" y="4589308"/>
            <a:chExt cx="24408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Håndskrift 30">
                  <a:extLst>
                    <a:ext uri="{FF2B5EF4-FFF2-40B4-BE49-F238E27FC236}">
                      <a16:creationId xmlns:a16="http://schemas.microsoft.com/office/drawing/2014/main" id="{1F45C145-1FC5-8CEE-AB07-83EC8AC2E8C7}"/>
                    </a:ext>
                  </a:extLst>
                </p14:cNvPr>
                <p14:cNvContentPartPr/>
                <p14:nvPr/>
              </p14:nvContentPartPr>
              <p14:xfrm>
                <a:off x="7207473" y="4589308"/>
                <a:ext cx="200520" cy="820080"/>
              </p14:xfrm>
            </p:contentPart>
          </mc:Choice>
          <mc:Fallback xmlns="">
            <p:pic>
              <p:nvPicPr>
                <p:cNvPr id="31" name="Håndskrift 30">
                  <a:extLst>
                    <a:ext uri="{FF2B5EF4-FFF2-40B4-BE49-F238E27FC236}">
                      <a16:creationId xmlns:a16="http://schemas.microsoft.com/office/drawing/2014/main" id="{1F45C145-1FC5-8CEE-AB07-83EC8AC2E8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8833" y="4580308"/>
                  <a:ext cx="21816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Håndskrift 31">
                  <a:extLst>
                    <a:ext uri="{FF2B5EF4-FFF2-40B4-BE49-F238E27FC236}">
                      <a16:creationId xmlns:a16="http://schemas.microsoft.com/office/drawing/2014/main" id="{1A9DD3CA-A6D6-AFF6-9490-FC7AC702066C}"/>
                    </a:ext>
                  </a:extLst>
                </p14:cNvPr>
                <p14:cNvContentPartPr/>
                <p14:nvPr/>
              </p14:nvContentPartPr>
              <p14:xfrm>
                <a:off x="7163913" y="5397148"/>
                <a:ext cx="178200" cy="360"/>
              </p14:xfrm>
            </p:contentPart>
          </mc:Choice>
          <mc:Fallback xmlns="">
            <p:pic>
              <p:nvPicPr>
                <p:cNvPr id="32" name="Håndskrift 31">
                  <a:extLst>
                    <a:ext uri="{FF2B5EF4-FFF2-40B4-BE49-F238E27FC236}">
                      <a16:creationId xmlns:a16="http://schemas.microsoft.com/office/drawing/2014/main" id="{1A9DD3CA-A6D6-AFF6-9490-FC7AC70206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54913" y="5388148"/>
                  <a:ext cx="195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e 38">
            <a:extLst>
              <a:ext uri="{FF2B5EF4-FFF2-40B4-BE49-F238E27FC236}">
                <a16:creationId xmlns:a16="http://schemas.microsoft.com/office/drawing/2014/main" id="{58B2A059-D300-43FD-C939-5F701F6D1D02}"/>
              </a:ext>
            </a:extLst>
          </p:cNvPr>
          <p:cNvGrpSpPr/>
          <p:nvPr/>
        </p:nvGrpSpPr>
        <p:grpSpPr>
          <a:xfrm>
            <a:off x="4722753" y="3364228"/>
            <a:ext cx="733680" cy="2042280"/>
            <a:chOff x="4722753" y="3364228"/>
            <a:chExt cx="733680" cy="20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C12D0A31-AA26-04F8-0982-EBF8C83D6749}"/>
                    </a:ext>
                  </a:extLst>
                </p14:cNvPr>
                <p14:cNvContentPartPr/>
                <p14:nvPr/>
              </p14:nvContentPartPr>
              <p14:xfrm>
                <a:off x="4722753" y="3364228"/>
                <a:ext cx="160560" cy="955440"/>
              </p14:xfrm>
            </p:contentPart>
          </mc:Choice>
          <mc:Fallback xmlns=""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C12D0A31-AA26-04F8-0982-EBF8C83D6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3753" y="3355228"/>
                  <a:ext cx="17820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0B750237-D0C7-F84E-269E-CD717FCBB7D4}"/>
                    </a:ext>
                  </a:extLst>
                </p14:cNvPr>
                <p14:cNvContentPartPr/>
                <p14:nvPr/>
              </p14:nvContentPartPr>
              <p14:xfrm>
                <a:off x="4766673" y="4322908"/>
                <a:ext cx="160200" cy="9360"/>
              </p14:xfrm>
            </p:contentPart>
          </mc:Choice>
          <mc:Fallback xmlns=""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0B750237-D0C7-F84E-269E-CD717FCBB7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8033" y="4314268"/>
                  <a:ext cx="177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Håndskrift 35">
                  <a:extLst>
                    <a:ext uri="{FF2B5EF4-FFF2-40B4-BE49-F238E27FC236}">
                      <a16:creationId xmlns:a16="http://schemas.microsoft.com/office/drawing/2014/main" id="{D647C447-6639-15C3-91C3-43B4F0AEDE41}"/>
                    </a:ext>
                  </a:extLst>
                </p14:cNvPr>
                <p14:cNvContentPartPr/>
                <p14:nvPr/>
              </p14:nvContentPartPr>
              <p14:xfrm>
                <a:off x="4766673" y="4429468"/>
                <a:ext cx="614160" cy="970200"/>
              </p14:xfrm>
            </p:contentPart>
          </mc:Choice>
          <mc:Fallback xmlns="">
            <p:pic>
              <p:nvPicPr>
                <p:cNvPr id="36" name="Håndskrift 35">
                  <a:extLst>
                    <a:ext uri="{FF2B5EF4-FFF2-40B4-BE49-F238E27FC236}">
                      <a16:creationId xmlns:a16="http://schemas.microsoft.com/office/drawing/2014/main" id="{D647C447-6639-15C3-91C3-43B4F0AEDE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58033" y="4420828"/>
                  <a:ext cx="63180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23F786A6-423B-4605-95D9-663527D85A45}"/>
                    </a:ext>
                  </a:extLst>
                </p14:cNvPr>
                <p14:cNvContentPartPr/>
                <p14:nvPr/>
              </p14:nvContentPartPr>
              <p14:xfrm>
                <a:off x="5274633" y="5219308"/>
                <a:ext cx="25200" cy="187200"/>
              </p14:xfrm>
            </p:contentPart>
          </mc:Choice>
          <mc:Fallback xmlns=""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23F786A6-423B-4605-95D9-663527D85A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65633" y="5210668"/>
                  <a:ext cx="42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0BF5A9F3-1E4F-C62D-B00E-D85602E75623}"/>
                    </a:ext>
                  </a:extLst>
                </p14:cNvPr>
                <p14:cNvContentPartPr/>
                <p14:nvPr/>
              </p14:nvContentPartPr>
              <p14:xfrm>
                <a:off x="5290473" y="5377708"/>
                <a:ext cx="165960" cy="23040"/>
              </p14:xfrm>
            </p:contentPart>
          </mc:Choice>
          <mc:Fallback xmlns=""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0BF5A9F3-1E4F-C62D-B00E-D85602E756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81833" y="5368708"/>
                  <a:ext cx="1836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e 44">
            <a:extLst>
              <a:ext uri="{FF2B5EF4-FFF2-40B4-BE49-F238E27FC236}">
                <a16:creationId xmlns:a16="http://schemas.microsoft.com/office/drawing/2014/main" id="{F3D8AB22-AD1D-583E-3A70-7C5691776813}"/>
              </a:ext>
            </a:extLst>
          </p:cNvPr>
          <p:cNvGrpSpPr/>
          <p:nvPr/>
        </p:nvGrpSpPr>
        <p:grpSpPr>
          <a:xfrm>
            <a:off x="5352753" y="3994588"/>
            <a:ext cx="659880" cy="366120"/>
            <a:chOff x="5352753" y="3994588"/>
            <a:chExt cx="65988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Håndskrift 39">
                  <a:extLst>
                    <a:ext uri="{FF2B5EF4-FFF2-40B4-BE49-F238E27FC236}">
                      <a16:creationId xmlns:a16="http://schemas.microsoft.com/office/drawing/2014/main" id="{A1FD5036-39C6-ADD4-1B93-AD8730757205}"/>
                    </a:ext>
                  </a:extLst>
                </p14:cNvPr>
                <p14:cNvContentPartPr/>
                <p14:nvPr/>
              </p14:nvContentPartPr>
              <p14:xfrm>
                <a:off x="5352753" y="3994588"/>
                <a:ext cx="141120" cy="177480"/>
              </p14:xfrm>
            </p:contentPart>
          </mc:Choice>
          <mc:Fallback xmlns="">
            <p:pic>
              <p:nvPicPr>
                <p:cNvPr id="40" name="Håndskrift 39">
                  <a:extLst>
                    <a:ext uri="{FF2B5EF4-FFF2-40B4-BE49-F238E27FC236}">
                      <a16:creationId xmlns:a16="http://schemas.microsoft.com/office/drawing/2014/main" id="{A1FD5036-39C6-ADD4-1B93-AD87307572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43753" y="3985588"/>
                  <a:ext cx="158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Håndskrift 40">
                  <a:extLst>
                    <a:ext uri="{FF2B5EF4-FFF2-40B4-BE49-F238E27FC236}">
                      <a16:creationId xmlns:a16="http://schemas.microsoft.com/office/drawing/2014/main" id="{53B73413-57C1-E3D7-6ED0-850A861245C8}"/>
                    </a:ext>
                  </a:extLst>
                </p14:cNvPr>
                <p14:cNvContentPartPr/>
                <p14:nvPr/>
              </p14:nvContentPartPr>
              <p14:xfrm>
                <a:off x="5392353" y="4030228"/>
                <a:ext cx="191880" cy="330480"/>
              </p14:xfrm>
            </p:contentPart>
          </mc:Choice>
          <mc:Fallback xmlns="">
            <p:pic>
              <p:nvPicPr>
                <p:cNvPr id="41" name="Håndskrift 40">
                  <a:extLst>
                    <a:ext uri="{FF2B5EF4-FFF2-40B4-BE49-F238E27FC236}">
                      <a16:creationId xmlns:a16="http://schemas.microsoft.com/office/drawing/2014/main" id="{53B73413-57C1-E3D7-6ED0-850A861245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83713" y="4021228"/>
                  <a:ext cx="209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Håndskrift 41">
                  <a:extLst>
                    <a:ext uri="{FF2B5EF4-FFF2-40B4-BE49-F238E27FC236}">
                      <a16:creationId xmlns:a16="http://schemas.microsoft.com/office/drawing/2014/main" id="{04E77F72-FD41-E870-9050-0494E047B9A7}"/>
                    </a:ext>
                  </a:extLst>
                </p14:cNvPr>
                <p14:cNvContentPartPr/>
                <p14:nvPr/>
              </p14:nvContentPartPr>
              <p14:xfrm>
                <a:off x="5725713" y="4065508"/>
                <a:ext cx="94320" cy="360"/>
              </p14:xfrm>
            </p:contentPart>
          </mc:Choice>
          <mc:Fallback xmlns="">
            <p:pic>
              <p:nvPicPr>
                <p:cNvPr id="42" name="Håndskrift 41">
                  <a:extLst>
                    <a:ext uri="{FF2B5EF4-FFF2-40B4-BE49-F238E27FC236}">
                      <a16:creationId xmlns:a16="http://schemas.microsoft.com/office/drawing/2014/main" id="{04E77F72-FD41-E870-9050-0494E047B9A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16713" y="4056508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Håndskrift 42">
                  <a:extLst>
                    <a:ext uri="{FF2B5EF4-FFF2-40B4-BE49-F238E27FC236}">
                      <a16:creationId xmlns:a16="http://schemas.microsoft.com/office/drawing/2014/main" id="{61F0CE56-3916-AC86-6D40-45A33964D187}"/>
                    </a:ext>
                  </a:extLst>
                </p14:cNvPr>
                <p14:cNvContentPartPr/>
                <p14:nvPr/>
              </p14:nvContentPartPr>
              <p14:xfrm>
                <a:off x="5672433" y="4171708"/>
                <a:ext cx="124560" cy="10080"/>
              </p14:xfrm>
            </p:contentPart>
          </mc:Choice>
          <mc:Fallback xmlns="">
            <p:pic>
              <p:nvPicPr>
                <p:cNvPr id="43" name="Håndskrift 42">
                  <a:extLst>
                    <a:ext uri="{FF2B5EF4-FFF2-40B4-BE49-F238E27FC236}">
                      <a16:creationId xmlns:a16="http://schemas.microsoft.com/office/drawing/2014/main" id="{61F0CE56-3916-AC86-6D40-45A33964D1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3433" y="4162708"/>
                  <a:ext cx="142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Håndskrift 43">
                  <a:extLst>
                    <a:ext uri="{FF2B5EF4-FFF2-40B4-BE49-F238E27FC236}">
                      <a16:creationId xmlns:a16="http://schemas.microsoft.com/office/drawing/2014/main" id="{E2EBFCF9-5C91-B481-DC5B-57FCEBF0B021}"/>
                    </a:ext>
                  </a:extLst>
                </p14:cNvPr>
                <p14:cNvContentPartPr/>
                <p14:nvPr/>
              </p14:nvContentPartPr>
              <p14:xfrm>
                <a:off x="5912193" y="4011148"/>
                <a:ext cx="100440" cy="245880"/>
              </p14:xfrm>
            </p:contentPart>
          </mc:Choice>
          <mc:Fallback xmlns="">
            <p:pic>
              <p:nvPicPr>
                <p:cNvPr id="44" name="Håndskrift 43">
                  <a:extLst>
                    <a:ext uri="{FF2B5EF4-FFF2-40B4-BE49-F238E27FC236}">
                      <a16:creationId xmlns:a16="http://schemas.microsoft.com/office/drawing/2014/main" id="{E2EBFCF9-5C91-B481-DC5B-57FCEBF0B0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03553" y="4002508"/>
                  <a:ext cx="1180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2109F3EF-9324-BCCB-C2FB-1AD1C19D81E7}"/>
              </a:ext>
            </a:extLst>
          </p:cNvPr>
          <p:cNvGrpSpPr/>
          <p:nvPr/>
        </p:nvGrpSpPr>
        <p:grpSpPr>
          <a:xfrm>
            <a:off x="3646713" y="3382228"/>
            <a:ext cx="775440" cy="2012040"/>
            <a:chOff x="3646713" y="3382228"/>
            <a:chExt cx="775440" cy="20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Håndskrift 46">
                  <a:extLst>
                    <a:ext uri="{FF2B5EF4-FFF2-40B4-BE49-F238E27FC236}">
                      <a16:creationId xmlns:a16="http://schemas.microsoft.com/office/drawing/2014/main" id="{833F89E4-2804-5C16-8F68-864080920B5A}"/>
                    </a:ext>
                  </a:extLst>
                </p14:cNvPr>
                <p14:cNvContentPartPr/>
                <p14:nvPr/>
              </p14:nvContentPartPr>
              <p14:xfrm>
                <a:off x="4065753" y="3382228"/>
                <a:ext cx="356400" cy="923760"/>
              </p14:xfrm>
            </p:contentPart>
          </mc:Choice>
          <mc:Fallback xmlns="">
            <p:pic>
              <p:nvPicPr>
                <p:cNvPr id="47" name="Håndskrift 46">
                  <a:extLst>
                    <a:ext uri="{FF2B5EF4-FFF2-40B4-BE49-F238E27FC236}">
                      <a16:creationId xmlns:a16="http://schemas.microsoft.com/office/drawing/2014/main" id="{833F89E4-2804-5C16-8F68-864080920B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56753" y="3373228"/>
                  <a:ext cx="37404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Håndskrift 47">
                  <a:extLst>
                    <a:ext uri="{FF2B5EF4-FFF2-40B4-BE49-F238E27FC236}">
                      <a16:creationId xmlns:a16="http://schemas.microsoft.com/office/drawing/2014/main" id="{57ABE794-8532-CF61-83E8-188016BF0D67}"/>
                    </a:ext>
                  </a:extLst>
                </p14:cNvPr>
                <p14:cNvContentPartPr/>
                <p14:nvPr/>
              </p14:nvContentPartPr>
              <p14:xfrm>
                <a:off x="4145673" y="4286908"/>
                <a:ext cx="168840" cy="36360"/>
              </p14:xfrm>
            </p:contentPart>
          </mc:Choice>
          <mc:Fallback xmlns="">
            <p:pic>
              <p:nvPicPr>
                <p:cNvPr id="48" name="Håndskrift 47">
                  <a:extLst>
                    <a:ext uri="{FF2B5EF4-FFF2-40B4-BE49-F238E27FC236}">
                      <a16:creationId xmlns:a16="http://schemas.microsoft.com/office/drawing/2014/main" id="{57ABE794-8532-CF61-83E8-188016BF0D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6673" y="4278268"/>
                  <a:ext cx="186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Håndskrift 48">
                  <a:extLst>
                    <a:ext uri="{FF2B5EF4-FFF2-40B4-BE49-F238E27FC236}">
                      <a16:creationId xmlns:a16="http://schemas.microsoft.com/office/drawing/2014/main" id="{0EF67671-C988-FB47-6AFA-FEEDF0D3D200}"/>
                    </a:ext>
                  </a:extLst>
                </p14:cNvPr>
                <p14:cNvContentPartPr/>
                <p14:nvPr/>
              </p14:nvContentPartPr>
              <p14:xfrm>
                <a:off x="3646713" y="4465108"/>
                <a:ext cx="703440" cy="929160"/>
              </p14:xfrm>
            </p:contentPart>
          </mc:Choice>
          <mc:Fallback xmlns="">
            <p:pic>
              <p:nvPicPr>
                <p:cNvPr id="49" name="Håndskrift 48">
                  <a:extLst>
                    <a:ext uri="{FF2B5EF4-FFF2-40B4-BE49-F238E27FC236}">
                      <a16:creationId xmlns:a16="http://schemas.microsoft.com/office/drawing/2014/main" id="{0EF67671-C988-FB47-6AFA-FEEDF0D3D2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37713" y="4456468"/>
                  <a:ext cx="72108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Håndskrift 49">
                  <a:extLst>
                    <a:ext uri="{FF2B5EF4-FFF2-40B4-BE49-F238E27FC236}">
                      <a16:creationId xmlns:a16="http://schemas.microsoft.com/office/drawing/2014/main" id="{E54340FA-513C-4B58-BF44-51918C5CD4F8}"/>
                    </a:ext>
                  </a:extLst>
                </p14:cNvPr>
                <p14:cNvContentPartPr/>
                <p14:nvPr/>
              </p14:nvContentPartPr>
              <p14:xfrm>
                <a:off x="3879273" y="5265028"/>
                <a:ext cx="105840" cy="114840"/>
              </p14:xfrm>
            </p:contentPart>
          </mc:Choice>
          <mc:Fallback xmlns="">
            <p:pic>
              <p:nvPicPr>
                <p:cNvPr id="50" name="Håndskrift 49">
                  <a:extLst>
                    <a:ext uri="{FF2B5EF4-FFF2-40B4-BE49-F238E27FC236}">
                      <a16:creationId xmlns:a16="http://schemas.microsoft.com/office/drawing/2014/main" id="{E54340FA-513C-4B58-BF44-51918C5CD4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70633" y="5256028"/>
                  <a:ext cx="1234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e 56">
            <a:extLst>
              <a:ext uri="{FF2B5EF4-FFF2-40B4-BE49-F238E27FC236}">
                <a16:creationId xmlns:a16="http://schemas.microsoft.com/office/drawing/2014/main" id="{7333233D-039D-B7FA-44F0-BA13E393559E}"/>
              </a:ext>
            </a:extLst>
          </p:cNvPr>
          <p:cNvGrpSpPr/>
          <p:nvPr/>
        </p:nvGrpSpPr>
        <p:grpSpPr>
          <a:xfrm>
            <a:off x="2725113" y="3985228"/>
            <a:ext cx="844920" cy="407880"/>
            <a:chOff x="2725113" y="3985228"/>
            <a:chExt cx="8449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Håndskrift 51">
                  <a:extLst>
                    <a:ext uri="{FF2B5EF4-FFF2-40B4-BE49-F238E27FC236}">
                      <a16:creationId xmlns:a16="http://schemas.microsoft.com/office/drawing/2014/main" id="{8DE574F4-D2E0-11C7-F0D8-0E0F6192098D}"/>
                    </a:ext>
                  </a:extLst>
                </p14:cNvPr>
                <p14:cNvContentPartPr/>
                <p14:nvPr/>
              </p14:nvContentPartPr>
              <p14:xfrm>
                <a:off x="2725113" y="4003228"/>
                <a:ext cx="223560" cy="168120"/>
              </p14:xfrm>
            </p:contentPart>
          </mc:Choice>
          <mc:Fallback xmlns="">
            <p:pic>
              <p:nvPicPr>
                <p:cNvPr id="52" name="Håndskrift 51">
                  <a:extLst>
                    <a:ext uri="{FF2B5EF4-FFF2-40B4-BE49-F238E27FC236}">
                      <a16:creationId xmlns:a16="http://schemas.microsoft.com/office/drawing/2014/main" id="{8DE574F4-D2E0-11C7-F0D8-0E0F619209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16113" y="3994588"/>
                  <a:ext cx="241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Håndskrift 52">
                  <a:extLst>
                    <a:ext uri="{FF2B5EF4-FFF2-40B4-BE49-F238E27FC236}">
                      <a16:creationId xmlns:a16="http://schemas.microsoft.com/office/drawing/2014/main" id="{C8EB52A5-C09A-B9C0-81C0-44F7E9D70CEC}"/>
                    </a:ext>
                  </a:extLst>
                </p14:cNvPr>
                <p14:cNvContentPartPr/>
                <p14:nvPr/>
              </p14:nvContentPartPr>
              <p14:xfrm>
                <a:off x="2855073" y="4003228"/>
                <a:ext cx="198720" cy="389880"/>
              </p14:xfrm>
            </p:contentPart>
          </mc:Choice>
          <mc:Fallback xmlns="">
            <p:pic>
              <p:nvPicPr>
                <p:cNvPr id="53" name="Håndskrift 52">
                  <a:extLst>
                    <a:ext uri="{FF2B5EF4-FFF2-40B4-BE49-F238E27FC236}">
                      <a16:creationId xmlns:a16="http://schemas.microsoft.com/office/drawing/2014/main" id="{C8EB52A5-C09A-B9C0-81C0-44F7E9D70C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46073" y="3994588"/>
                  <a:ext cx="216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Håndskrift 53">
                  <a:extLst>
                    <a:ext uri="{FF2B5EF4-FFF2-40B4-BE49-F238E27FC236}">
                      <a16:creationId xmlns:a16="http://schemas.microsoft.com/office/drawing/2014/main" id="{C9E27066-8A31-A90F-8150-5354247334BC}"/>
                    </a:ext>
                  </a:extLst>
                </p14:cNvPr>
                <p14:cNvContentPartPr/>
                <p14:nvPr/>
              </p14:nvContentPartPr>
              <p14:xfrm>
                <a:off x="3115713" y="4074508"/>
                <a:ext cx="117720" cy="360"/>
              </p14:xfrm>
            </p:contentPart>
          </mc:Choice>
          <mc:Fallback xmlns="">
            <p:pic>
              <p:nvPicPr>
                <p:cNvPr id="54" name="Håndskrift 53">
                  <a:extLst>
                    <a:ext uri="{FF2B5EF4-FFF2-40B4-BE49-F238E27FC236}">
                      <a16:creationId xmlns:a16="http://schemas.microsoft.com/office/drawing/2014/main" id="{C9E27066-8A31-A90F-8150-5354247334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06713" y="4065868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Håndskrift 54">
                  <a:extLst>
                    <a:ext uri="{FF2B5EF4-FFF2-40B4-BE49-F238E27FC236}">
                      <a16:creationId xmlns:a16="http://schemas.microsoft.com/office/drawing/2014/main" id="{95E9EE50-81E7-A514-6B88-C54F4B489FBE}"/>
                    </a:ext>
                  </a:extLst>
                </p14:cNvPr>
                <p14:cNvContentPartPr/>
                <p14:nvPr/>
              </p14:nvContentPartPr>
              <p14:xfrm>
                <a:off x="3115713" y="4181068"/>
                <a:ext cx="79560" cy="9360"/>
              </p14:xfrm>
            </p:contentPart>
          </mc:Choice>
          <mc:Fallback xmlns="">
            <p:pic>
              <p:nvPicPr>
                <p:cNvPr id="55" name="Håndskrift 54">
                  <a:extLst>
                    <a:ext uri="{FF2B5EF4-FFF2-40B4-BE49-F238E27FC236}">
                      <a16:creationId xmlns:a16="http://schemas.microsoft.com/office/drawing/2014/main" id="{95E9EE50-81E7-A514-6B88-C54F4B489FB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06713" y="4172428"/>
                  <a:ext cx="97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Håndskrift 55">
                  <a:extLst>
                    <a:ext uri="{FF2B5EF4-FFF2-40B4-BE49-F238E27FC236}">
                      <a16:creationId xmlns:a16="http://schemas.microsoft.com/office/drawing/2014/main" id="{CEE9511E-5B4F-C089-3D86-6E186951F607}"/>
                    </a:ext>
                  </a:extLst>
                </p14:cNvPr>
                <p14:cNvContentPartPr/>
                <p14:nvPr/>
              </p14:nvContentPartPr>
              <p14:xfrm>
                <a:off x="3370953" y="3985228"/>
                <a:ext cx="199080" cy="300960"/>
              </p14:xfrm>
            </p:contentPart>
          </mc:Choice>
          <mc:Fallback xmlns="">
            <p:pic>
              <p:nvPicPr>
                <p:cNvPr id="56" name="Håndskrift 55">
                  <a:extLst>
                    <a:ext uri="{FF2B5EF4-FFF2-40B4-BE49-F238E27FC236}">
                      <a16:creationId xmlns:a16="http://schemas.microsoft.com/office/drawing/2014/main" id="{CEE9511E-5B4F-C089-3D86-6E186951F6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61953" y="3976588"/>
                  <a:ext cx="216720" cy="31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kstfelt 57">
            <a:extLst>
              <a:ext uri="{FF2B5EF4-FFF2-40B4-BE49-F238E27FC236}">
                <a16:creationId xmlns:a16="http://schemas.microsoft.com/office/drawing/2014/main" id="{A3713D4B-F11D-CD6B-00E1-6C34C6C28E28}"/>
              </a:ext>
            </a:extLst>
          </p:cNvPr>
          <p:cNvSpPr txBox="1"/>
          <p:nvPr/>
        </p:nvSpPr>
        <p:spPr>
          <a:xfrm>
            <a:off x="4184860" y="255763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Hvert y’s urbillede svarer til disse hændelser</a:t>
            </a:r>
          </a:p>
        </p:txBody>
      </p:sp>
    </p:spTree>
    <p:extLst>
      <p:ext uri="{BB962C8B-B14F-4D97-AF65-F5344CB8AC3E}">
        <p14:creationId xmlns:p14="http://schemas.microsoft.com/office/powerpoint/2010/main" val="37855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5932901-B455-FE46-5DCB-99410DCF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1" y="681037"/>
            <a:ext cx="10020300" cy="56197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63CC54D-6A91-9BC6-BD68-125B57B9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65" y="3365470"/>
            <a:ext cx="1104900" cy="5715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41F57D5-8D37-C9FA-D298-A1CE0DE4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65" y="4044612"/>
            <a:ext cx="1066800" cy="48577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5E622744-BE44-F9E5-932C-D42A0082E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65" y="2692431"/>
            <a:ext cx="1066800" cy="514350"/>
          </a:xfrm>
          <a:prstGeom prst="rect">
            <a:avLst/>
          </a:prstGeom>
        </p:spPr>
      </p:pic>
      <p:sp>
        <p:nvSpPr>
          <p:cNvPr id="24" name="Tekstfelt 23">
            <a:extLst>
              <a:ext uri="{FF2B5EF4-FFF2-40B4-BE49-F238E27FC236}">
                <a16:creationId xmlns:a16="http://schemas.microsoft.com/office/drawing/2014/main" id="{6EE42C9F-090E-66D0-FA0B-A7E42D1E9304}"/>
              </a:ext>
            </a:extLst>
          </p:cNvPr>
          <p:cNvSpPr txBox="1"/>
          <p:nvPr/>
        </p:nvSpPr>
        <p:spPr>
          <a:xfrm>
            <a:off x="1021751" y="2113070"/>
            <a:ext cx="23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Probability</a:t>
            </a:r>
            <a:r>
              <a:rPr lang="da-DK" dirty="0"/>
              <a:t> distribution</a:t>
            </a:r>
          </a:p>
        </p:txBody>
      </p:sp>
      <p:pic>
        <p:nvPicPr>
          <p:cNvPr id="26" name="Billede 25">
            <a:extLst>
              <a:ext uri="{FF2B5EF4-FFF2-40B4-BE49-F238E27FC236}">
                <a16:creationId xmlns:a16="http://schemas.microsoft.com/office/drawing/2014/main" id="{9DC78146-D161-97A1-F521-3781CCD6E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385" y="1522281"/>
            <a:ext cx="1562100" cy="323850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BBAA8320-701B-3571-24E5-3F6143A10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8382" y="1490864"/>
            <a:ext cx="3781425" cy="390525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8618DABB-D227-3D03-793A-748F927FA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915" y="1490864"/>
            <a:ext cx="1752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38EF477-4C30-09E1-66D9-29813B8B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3613"/>
            <a:ext cx="5640366" cy="329260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23D03470-582E-D249-E2C0-697C996F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3" y="1691057"/>
            <a:ext cx="2725677" cy="84717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79F9914-549A-6832-AF20-551A4398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3" y="2604487"/>
            <a:ext cx="3600450" cy="2286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3080EF3D-8227-EC85-ED5E-6CEBBABE7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53" y="3279790"/>
            <a:ext cx="2228850" cy="40957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DDE2CBA6-12F9-4AEF-22C9-D3991B8FA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53" y="4131631"/>
            <a:ext cx="1381125" cy="438150"/>
          </a:xfrm>
          <a:prstGeom prst="rect">
            <a:avLst/>
          </a:prstGeom>
        </p:spPr>
      </p:pic>
      <p:grpSp>
        <p:nvGrpSpPr>
          <p:cNvPr id="15" name="Gruppe 14">
            <a:extLst>
              <a:ext uri="{FF2B5EF4-FFF2-40B4-BE49-F238E27FC236}">
                <a16:creationId xmlns:a16="http://schemas.microsoft.com/office/drawing/2014/main" id="{34C7E244-A1FC-6B1D-C9A5-479ABE6F066B}"/>
              </a:ext>
            </a:extLst>
          </p:cNvPr>
          <p:cNvGrpSpPr/>
          <p:nvPr/>
        </p:nvGrpSpPr>
        <p:grpSpPr>
          <a:xfrm>
            <a:off x="638553" y="2822788"/>
            <a:ext cx="309960" cy="1442520"/>
            <a:chOff x="638553" y="2822788"/>
            <a:chExt cx="309960" cy="14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B2B9EC1F-34F9-BBB6-2482-80329B471794}"/>
                    </a:ext>
                  </a:extLst>
                </p14:cNvPr>
                <p14:cNvContentPartPr/>
                <p14:nvPr/>
              </p14:nvContentPartPr>
              <p14:xfrm>
                <a:off x="805593" y="2822788"/>
                <a:ext cx="142920" cy="55620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B2B9EC1F-34F9-BBB6-2482-80329B4717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6593" y="2813788"/>
                  <a:ext cx="160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8570E25F-0FF3-31B2-EB60-01410BFF9DDC}"/>
                    </a:ext>
                  </a:extLst>
                </p14:cNvPr>
                <p14:cNvContentPartPr/>
                <p14:nvPr/>
              </p14:nvContentPartPr>
              <p14:xfrm>
                <a:off x="764193" y="3364228"/>
                <a:ext cx="159120" cy="9000"/>
              </p14:xfrm>
            </p:contentPart>
          </mc:Choice>
          <mc:Fallback xmlns=""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8570E25F-0FF3-31B2-EB60-01410BFF9D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193" y="3355588"/>
                  <a:ext cx="176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34E3E36E-37CD-2AFD-97D4-D9F50A175210}"/>
                    </a:ext>
                  </a:extLst>
                </p14:cNvPr>
                <p14:cNvContentPartPr/>
                <p14:nvPr/>
              </p14:nvContentPartPr>
              <p14:xfrm>
                <a:off x="638553" y="3550708"/>
                <a:ext cx="249480" cy="678960"/>
              </p14:xfrm>
            </p:contentPart>
          </mc:Choice>
          <mc:Fallback xmlns=""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34E3E36E-37CD-2AFD-97D4-D9F50A1752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9553" y="3542068"/>
                  <a:ext cx="26712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9CA2D3CF-4270-F5D9-8F7C-669F848ECC67}"/>
                    </a:ext>
                  </a:extLst>
                </p14:cNvPr>
                <p14:cNvContentPartPr/>
                <p14:nvPr/>
              </p14:nvContentPartPr>
              <p14:xfrm>
                <a:off x="710193" y="4216348"/>
                <a:ext cx="150840" cy="4896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9CA2D3CF-4270-F5D9-8F7C-669F848ECC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1553" y="4207708"/>
                  <a:ext cx="168480" cy="6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Billede 16">
            <a:extLst>
              <a:ext uri="{FF2B5EF4-FFF2-40B4-BE49-F238E27FC236}">
                <a16:creationId xmlns:a16="http://schemas.microsoft.com/office/drawing/2014/main" id="{461EF5A3-DF02-04E2-0E08-DE42791B19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0342" y="4610210"/>
            <a:ext cx="7686675" cy="41910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0926D879-EC85-2756-E2A5-17F626BD92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55550" y="3898133"/>
            <a:ext cx="2646100" cy="540303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BED930C7-8540-0168-85D6-CB3589A51BF2}"/>
              </a:ext>
            </a:extLst>
          </p:cNvPr>
          <p:cNvSpPr txBox="1"/>
          <p:nvPr/>
        </p:nvSpPr>
        <p:spPr>
          <a:xfrm>
            <a:off x="5080487" y="1414132"/>
            <a:ext cx="519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Hvis vi samler alle hændelser af urbilledet for y=0, y=1, y=2 får vi den samlede mængde udfald muligt. Det kan vi se bliver 5 lang. </a:t>
            </a:r>
          </a:p>
        </p:txBody>
      </p:sp>
      <p:pic>
        <p:nvPicPr>
          <p:cNvPr id="22" name="Billede 21">
            <a:extLst>
              <a:ext uri="{FF2B5EF4-FFF2-40B4-BE49-F238E27FC236}">
                <a16:creationId xmlns:a16="http://schemas.microsoft.com/office/drawing/2014/main" id="{CA72C527-91E3-737A-4DC8-D4500E3899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80487" y="2352732"/>
            <a:ext cx="4381500" cy="371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529F1A58-BB4D-508D-22E0-B793416FDAFD}"/>
                  </a:ext>
                </a:extLst>
              </p14:cNvPr>
              <p14:cNvContentPartPr/>
              <p14:nvPr/>
            </p14:nvContentPartPr>
            <p14:xfrm>
              <a:off x="5578600" y="2724426"/>
              <a:ext cx="482400" cy="264960"/>
            </p14:xfrm>
          </p:contentPart>
        </mc:Choice>
        <mc:Fallback xmlns=""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529F1A58-BB4D-508D-22E0-B793416FDA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69600" y="2715786"/>
                <a:ext cx="5000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1874F55C-209B-FA89-AE1D-4D40D85F30E3}"/>
                  </a:ext>
                </a:extLst>
              </p14:cNvPr>
              <p14:cNvContentPartPr/>
              <p14:nvPr/>
            </p14:nvContentPartPr>
            <p14:xfrm>
              <a:off x="6326320" y="2752506"/>
              <a:ext cx="2088360" cy="26064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1874F55C-209B-FA89-AE1D-4D40D85F30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17680" y="2743506"/>
                <a:ext cx="2106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A34D522A-BA65-6F0E-8E35-6DDC7DA02262}"/>
                  </a:ext>
                </a:extLst>
              </p14:cNvPr>
              <p14:cNvContentPartPr/>
              <p14:nvPr/>
            </p14:nvContentPartPr>
            <p14:xfrm>
              <a:off x="8626360" y="2770866"/>
              <a:ext cx="611280" cy="19404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A34D522A-BA65-6F0E-8E35-6DDC7DA022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7720" y="2761866"/>
                <a:ext cx="628920" cy="2116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Billede 27">
            <a:extLst>
              <a:ext uri="{FF2B5EF4-FFF2-40B4-BE49-F238E27FC236}">
                <a16:creationId xmlns:a16="http://schemas.microsoft.com/office/drawing/2014/main" id="{41133B0E-561A-A942-DF70-E1EE145E392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92091" y="3006219"/>
            <a:ext cx="200025" cy="476250"/>
          </a:xfrm>
          <a:prstGeom prst="rect">
            <a:avLst/>
          </a:prstGeom>
        </p:spPr>
      </p:pic>
      <p:pic>
        <p:nvPicPr>
          <p:cNvPr id="30" name="Billede 29">
            <a:extLst>
              <a:ext uri="{FF2B5EF4-FFF2-40B4-BE49-F238E27FC236}">
                <a16:creationId xmlns:a16="http://schemas.microsoft.com/office/drawing/2014/main" id="{D5E529C4-455C-68AE-62C3-550EC0C536C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81945" y="3041445"/>
            <a:ext cx="190500" cy="495300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6D4ACF01-FDBD-90A6-F3A1-52BDF50D60D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84362" y="2964906"/>
            <a:ext cx="295275" cy="533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Håndskrift 32">
                <a:extLst>
                  <a:ext uri="{FF2B5EF4-FFF2-40B4-BE49-F238E27FC236}">
                    <a16:creationId xmlns:a16="http://schemas.microsoft.com/office/drawing/2014/main" id="{C3B7C3D7-7FA8-BAFB-46A7-042C226519B1}"/>
                  </a:ext>
                </a:extLst>
              </p14:cNvPr>
              <p14:cNvContentPartPr/>
              <p14:nvPr/>
            </p14:nvContentPartPr>
            <p14:xfrm>
              <a:off x="5698480" y="2143618"/>
              <a:ext cx="114480" cy="220320"/>
            </p14:xfrm>
          </p:contentPart>
        </mc:Choice>
        <mc:Fallback xmlns="">
          <p:pic>
            <p:nvPicPr>
              <p:cNvPr id="33" name="Håndskrift 32">
                <a:extLst>
                  <a:ext uri="{FF2B5EF4-FFF2-40B4-BE49-F238E27FC236}">
                    <a16:creationId xmlns:a16="http://schemas.microsoft.com/office/drawing/2014/main" id="{C3B7C3D7-7FA8-BAFB-46A7-042C226519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89480" y="2134978"/>
                <a:ext cx="13212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uppe 35">
            <a:extLst>
              <a:ext uri="{FF2B5EF4-FFF2-40B4-BE49-F238E27FC236}">
                <a16:creationId xmlns:a16="http://schemas.microsoft.com/office/drawing/2014/main" id="{17DC72C1-7240-CC88-7762-D4438EE40E1A}"/>
              </a:ext>
            </a:extLst>
          </p:cNvPr>
          <p:cNvGrpSpPr/>
          <p:nvPr/>
        </p:nvGrpSpPr>
        <p:grpSpPr>
          <a:xfrm>
            <a:off x="6465280" y="2131738"/>
            <a:ext cx="972720" cy="286200"/>
            <a:chOff x="6465280" y="2131738"/>
            <a:chExt cx="97272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50006FE2-83B4-D923-62CA-D4FE9AF27D57}"/>
                    </a:ext>
                  </a:extLst>
                </p14:cNvPr>
                <p14:cNvContentPartPr/>
                <p14:nvPr/>
              </p14:nvContentPartPr>
              <p14:xfrm>
                <a:off x="6465280" y="2178538"/>
                <a:ext cx="184320" cy="232920"/>
              </p14:xfrm>
            </p:contentPart>
          </mc:Choice>
          <mc:Fallback xmlns=""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50006FE2-83B4-D923-62CA-D4FE9AF27D5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56280" y="2169898"/>
                  <a:ext cx="201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17DE465D-5DB8-5974-A614-B993A52A8237}"/>
                    </a:ext>
                  </a:extLst>
                </p14:cNvPr>
                <p14:cNvContentPartPr/>
                <p14:nvPr/>
              </p14:nvContentPartPr>
              <p14:xfrm>
                <a:off x="7250080" y="2131738"/>
                <a:ext cx="187920" cy="286200"/>
              </p14:xfrm>
            </p:contentPart>
          </mc:Choice>
          <mc:Fallback xmlns=""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17DE465D-5DB8-5974-A614-B993A52A82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41440" y="2122738"/>
                  <a:ext cx="2055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e 38">
            <a:extLst>
              <a:ext uri="{FF2B5EF4-FFF2-40B4-BE49-F238E27FC236}">
                <a16:creationId xmlns:a16="http://schemas.microsoft.com/office/drawing/2014/main" id="{D88572EB-DD5D-57E4-707D-1C0AAE72242A}"/>
              </a:ext>
            </a:extLst>
          </p:cNvPr>
          <p:cNvGrpSpPr/>
          <p:nvPr/>
        </p:nvGrpSpPr>
        <p:grpSpPr>
          <a:xfrm>
            <a:off x="8078800" y="2123818"/>
            <a:ext cx="151200" cy="230040"/>
            <a:chOff x="8078800" y="2123818"/>
            <a:chExt cx="15120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Håndskrift 36">
                  <a:extLst>
                    <a:ext uri="{FF2B5EF4-FFF2-40B4-BE49-F238E27FC236}">
                      <a16:creationId xmlns:a16="http://schemas.microsoft.com/office/drawing/2014/main" id="{E2FBEAC7-424B-CED5-D702-102CD4D2D289}"/>
                    </a:ext>
                  </a:extLst>
                </p14:cNvPr>
                <p14:cNvContentPartPr/>
                <p14:nvPr/>
              </p14:nvContentPartPr>
              <p14:xfrm>
                <a:off x="8078800" y="2133178"/>
                <a:ext cx="149760" cy="124200"/>
              </p14:xfrm>
            </p:contentPart>
          </mc:Choice>
          <mc:Fallback xmlns="">
            <p:pic>
              <p:nvPicPr>
                <p:cNvPr id="37" name="Håndskrift 36">
                  <a:extLst>
                    <a:ext uri="{FF2B5EF4-FFF2-40B4-BE49-F238E27FC236}">
                      <a16:creationId xmlns:a16="http://schemas.microsoft.com/office/drawing/2014/main" id="{E2FBEAC7-424B-CED5-D702-102CD4D2D2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69800" y="2124178"/>
                  <a:ext cx="167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451C96E3-92D8-D8F3-66F2-A536DB14C9BE}"/>
                    </a:ext>
                  </a:extLst>
                </p14:cNvPr>
                <p14:cNvContentPartPr/>
                <p14:nvPr/>
              </p14:nvContentPartPr>
              <p14:xfrm>
                <a:off x="8220280" y="2123818"/>
                <a:ext cx="9720" cy="230040"/>
              </p14:xfrm>
            </p:contentPart>
          </mc:Choice>
          <mc:Fallback xmlns=""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451C96E3-92D8-D8F3-66F2-A536DB14C9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11280" y="2115178"/>
                  <a:ext cx="2736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e 41">
            <a:extLst>
              <a:ext uri="{FF2B5EF4-FFF2-40B4-BE49-F238E27FC236}">
                <a16:creationId xmlns:a16="http://schemas.microsoft.com/office/drawing/2014/main" id="{8809E86E-844F-83BC-BDB9-F365A67642EC}"/>
              </a:ext>
            </a:extLst>
          </p:cNvPr>
          <p:cNvGrpSpPr/>
          <p:nvPr/>
        </p:nvGrpSpPr>
        <p:grpSpPr>
          <a:xfrm>
            <a:off x="8903560" y="2151898"/>
            <a:ext cx="165600" cy="211320"/>
            <a:chOff x="8903560" y="2151898"/>
            <a:chExt cx="16560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Håndskrift 39">
                  <a:extLst>
                    <a:ext uri="{FF2B5EF4-FFF2-40B4-BE49-F238E27FC236}">
                      <a16:creationId xmlns:a16="http://schemas.microsoft.com/office/drawing/2014/main" id="{5CC2AE96-B03C-1612-3A08-8C041BACE136}"/>
                    </a:ext>
                  </a:extLst>
                </p14:cNvPr>
                <p14:cNvContentPartPr/>
                <p14:nvPr/>
              </p14:nvContentPartPr>
              <p14:xfrm>
                <a:off x="8912560" y="2160898"/>
                <a:ext cx="111960" cy="202320"/>
              </p14:xfrm>
            </p:contentPart>
          </mc:Choice>
          <mc:Fallback xmlns="">
            <p:pic>
              <p:nvPicPr>
                <p:cNvPr id="40" name="Håndskrift 39">
                  <a:extLst>
                    <a:ext uri="{FF2B5EF4-FFF2-40B4-BE49-F238E27FC236}">
                      <a16:creationId xmlns:a16="http://schemas.microsoft.com/office/drawing/2014/main" id="{5CC2AE96-B03C-1612-3A08-8C041BACE13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03920" y="2152258"/>
                  <a:ext cx="129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Håndskrift 40">
                  <a:extLst>
                    <a:ext uri="{FF2B5EF4-FFF2-40B4-BE49-F238E27FC236}">
                      <a16:creationId xmlns:a16="http://schemas.microsoft.com/office/drawing/2014/main" id="{58FF4D70-1A9C-95E0-DD69-89BBAC550FAA}"/>
                    </a:ext>
                  </a:extLst>
                </p14:cNvPr>
                <p14:cNvContentPartPr/>
                <p14:nvPr/>
              </p14:nvContentPartPr>
              <p14:xfrm>
                <a:off x="8903560" y="2151898"/>
                <a:ext cx="165600" cy="360"/>
              </p14:xfrm>
            </p:contentPart>
          </mc:Choice>
          <mc:Fallback xmlns="">
            <p:pic>
              <p:nvPicPr>
                <p:cNvPr id="41" name="Håndskrift 40">
                  <a:extLst>
                    <a:ext uri="{FF2B5EF4-FFF2-40B4-BE49-F238E27FC236}">
                      <a16:creationId xmlns:a16="http://schemas.microsoft.com/office/drawing/2014/main" id="{58FF4D70-1A9C-95E0-DD69-89BBAC550FA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94560" y="2142898"/>
                  <a:ext cx="18324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" name="Billede 43">
            <a:extLst>
              <a:ext uri="{FF2B5EF4-FFF2-40B4-BE49-F238E27FC236}">
                <a16:creationId xmlns:a16="http://schemas.microsoft.com/office/drawing/2014/main" id="{DE14F72A-2DF1-F3F8-D4C8-E4505BA75CD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313625" y="5227067"/>
            <a:ext cx="1171575" cy="30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Håndskrift 44">
                <a:extLst>
                  <a:ext uri="{FF2B5EF4-FFF2-40B4-BE49-F238E27FC236}">
                    <a16:creationId xmlns:a16="http://schemas.microsoft.com/office/drawing/2014/main" id="{21026C06-F703-AAD7-1E40-0A50726BD0AE}"/>
                  </a:ext>
                </a:extLst>
              </p14:cNvPr>
              <p14:cNvContentPartPr/>
              <p14:nvPr/>
            </p14:nvContentPartPr>
            <p14:xfrm>
              <a:off x="5069920" y="2798098"/>
              <a:ext cx="342720" cy="979200"/>
            </p14:xfrm>
          </p:contentPart>
        </mc:Choice>
        <mc:Fallback xmlns="">
          <p:pic>
            <p:nvPicPr>
              <p:cNvPr id="45" name="Håndskrift 44">
                <a:extLst>
                  <a:ext uri="{FF2B5EF4-FFF2-40B4-BE49-F238E27FC236}">
                    <a16:creationId xmlns:a16="http://schemas.microsoft.com/office/drawing/2014/main" id="{21026C06-F703-AAD7-1E40-0A50726BD0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60920" y="2789458"/>
                <a:ext cx="360360" cy="9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pe 52">
            <a:extLst>
              <a:ext uri="{FF2B5EF4-FFF2-40B4-BE49-F238E27FC236}">
                <a16:creationId xmlns:a16="http://schemas.microsoft.com/office/drawing/2014/main" id="{2EC7400C-D07F-0C2C-77B2-F8C8A38C6A71}"/>
              </a:ext>
            </a:extLst>
          </p:cNvPr>
          <p:cNvGrpSpPr/>
          <p:nvPr/>
        </p:nvGrpSpPr>
        <p:grpSpPr>
          <a:xfrm>
            <a:off x="4054720" y="4248178"/>
            <a:ext cx="443520" cy="1214280"/>
            <a:chOff x="4054720" y="4248178"/>
            <a:chExt cx="443520" cy="12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Håndskrift 46">
                  <a:extLst>
                    <a:ext uri="{FF2B5EF4-FFF2-40B4-BE49-F238E27FC236}">
                      <a16:creationId xmlns:a16="http://schemas.microsoft.com/office/drawing/2014/main" id="{EEF435B7-92D0-3C30-C5D5-F6EEC28FB50D}"/>
                    </a:ext>
                  </a:extLst>
                </p14:cNvPr>
                <p14:cNvContentPartPr/>
                <p14:nvPr/>
              </p14:nvContentPartPr>
              <p14:xfrm>
                <a:off x="4293760" y="4248178"/>
                <a:ext cx="204480" cy="527040"/>
              </p14:xfrm>
            </p:contentPart>
          </mc:Choice>
          <mc:Fallback xmlns="">
            <p:pic>
              <p:nvPicPr>
                <p:cNvPr id="47" name="Håndskrift 46">
                  <a:extLst>
                    <a:ext uri="{FF2B5EF4-FFF2-40B4-BE49-F238E27FC236}">
                      <a16:creationId xmlns:a16="http://schemas.microsoft.com/office/drawing/2014/main" id="{EEF435B7-92D0-3C30-C5D5-F6EEC28FB5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84760" y="4239538"/>
                  <a:ext cx="2221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Håndskrift 47">
                  <a:extLst>
                    <a:ext uri="{FF2B5EF4-FFF2-40B4-BE49-F238E27FC236}">
                      <a16:creationId xmlns:a16="http://schemas.microsoft.com/office/drawing/2014/main" id="{367DA508-FF4F-9797-0328-3D295ABA1920}"/>
                    </a:ext>
                  </a:extLst>
                </p14:cNvPr>
                <p14:cNvContentPartPr/>
                <p14:nvPr/>
              </p14:nvContentPartPr>
              <p14:xfrm>
                <a:off x="4144000" y="4756498"/>
                <a:ext cx="187920" cy="36000"/>
              </p14:xfrm>
            </p:contentPart>
          </mc:Choice>
          <mc:Fallback xmlns="">
            <p:pic>
              <p:nvPicPr>
                <p:cNvPr id="48" name="Håndskrift 47">
                  <a:extLst>
                    <a:ext uri="{FF2B5EF4-FFF2-40B4-BE49-F238E27FC236}">
                      <a16:creationId xmlns:a16="http://schemas.microsoft.com/office/drawing/2014/main" id="{367DA508-FF4F-9797-0328-3D295ABA19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35000" y="4747858"/>
                  <a:ext cx="205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Håndskrift 49">
                  <a:extLst>
                    <a:ext uri="{FF2B5EF4-FFF2-40B4-BE49-F238E27FC236}">
                      <a16:creationId xmlns:a16="http://schemas.microsoft.com/office/drawing/2014/main" id="{9B8E962F-D27C-2DAB-F365-473CAF726016}"/>
                    </a:ext>
                  </a:extLst>
                </p14:cNvPr>
                <p14:cNvContentPartPr/>
                <p14:nvPr/>
              </p14:nvContentPartPr>
              <p14:xfrm>
                <a:off x="4081000" y="4857658"/>
                <a:ext cx="232560" cy="491760"/>
              </p14:xfrm>
            </p:contentPart>
          </mc:Choice>
          <mc:Fallback xmlns="">
            <p:pic>
              <p:nvPicPr>
                <p:cNvPr id="50" name="Håndskrift 49">
                  <a:extLst>
                    <a:ext uri="{FF2B5EF4-FFF2-40B4-BE49-F238E27FC236}">
                      <a16:creationId xmlns:a16="http://schemas.microsoft.com/office/drawing/2014/main" id="{9B8E962F-D27C-2DAB-F365-473CAF7260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72000" y="4849018"/>
                  <a:ext cx="2502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Håndskrift 51">
                  <a:extLst>
                    <a:ext uri="{FF2B5EF4-FFF2-40B4-BE49-F238E27FC236}">
                      <a16:creationId xmlns:a16="http://schemas.microsoft.com/office/drawing/2014/main" id="{3474DFC8-3CFF-EB47-C1D6-9D3F008F6B0A}"/>
                    </a:ext>
                  </a:extLst>
                </p14:cNvPr>
                <p14:cNvContentPartPr/>
                <p14:nvPr/>
              </p14:nvContentPartPr>
              <p14:xfrm>
                <a:off x="4054720" y="5338258"/>
                <a:ext cx="212400" cy="124200"/>
              </p14:xfrm>
            </p:contentPart>
          </mc:Choice>
          <mc:Fallback xmlns="">
            <p:pic>
              <p:nvPicPr>
                <p:cNvPr id="52" name="Håndskrift 51">
                  <a:extLst>
                    <a:ext uri="{FF2B5EF4-FFF2-40B4-BE49-F238E27FC236}">
                      <a16:creationId xmlns:a16="http://schemas.microsoft.com/office/drawing/2014/main" id="{3474DFC8-3CFF-EB47-C1D6-9D3F008F6B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45720" y="5329258"/>
                  <a:ext cx="23004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94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B8BE6BE-8E70-D75B-2C90-34A3D118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15" y="534355"/>
            <a:ext cx="10515600" cy="985837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5EB8E23-F1FF-8693-6E88-08FABC04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2" y="1404545"/>
            <a:ext cx="5967862" cy="919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86F08650-857B-66A8-B237-029A2D4469A8}"/>
                  </a:ext>
                </a:extLst>
              </p14:cNvPr>
              <p14:cNvContentPartPr/>
              <p14:nvPr/>
            </p14:nvContentPartPr>
            <p14:xfrm>
              <a:off x="3630513" y="2307132"/>
              <a:ext cx="1854360" cy="1980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86F08650-857B-66A8-B237-029A2D4469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1873" y="2298132"/>
                <a:ext cx="1872000" cy="37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Billede 10">
            <a:extLst>
              <a:ext uri="{FF2B5EF4-FFF2-40B4-BE49-F238E27FC236}">
                <a16:creationId xmlns:a16="http://schemas.microsoft.com/office/drawing/2014/main" id="{41C3A6FC-17A0-00D2-4A0C-7F5D16CCB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77" y="2367269"/>
            <a:ext cx="2935426" cy="717178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118E7FDE-5688-CD1F-6058-6D6F61F7A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577" y="3092417"/>
            <a:ext cx="3016188" cy="647648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A681A87B-49EB-76A6-66F3-8FDEBDAB73BD}"/>
              </a:ext>
            </a:extLst>
          </p:cNvPr>
          <p:cNvSpPr txBox="1"/>
          <p:nvPr/>
        </p:nvSpPr>
        <p:spPr>
          <a:xfrm>
            <a:off x="4161349" y="2516731"/>
            <a:ext cx="24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n =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tries</a:t>
            </a:r>
            <a:br>
              <a:rPr lang="da-DK" dirty="0"/>
            </a:br>
            <a:r>
              <a:rPr lang="da-DK" dirty="0"/>
              <a:t>k = times of succes</a:t>
            </a:r>
            <a:br>
              <a:rPr lang="da-DK" dirty="0"/>
            </a:br>
            <a:r>
              <a:rPr lang="da-DK" dirty="0"/>
              <a:t>p = </a:t>
            </a:r>
            <a:r>
              <a:rPr lang="da-DK" dirty="0" err="1"/>
              <a:t>probability</a:t>
            </a:r>
            <a:r>
              <a:rPr lang="da-DK" dirty="0"/>
              <a:t> of succes</a:t>
            </a: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D5581FEA-AAA0-DC23-A29E-2B05710C92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258" y="3849932"/>
            <a:ext cx="2790825" cy="53340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5F31DBE5-770E-777C-D3FB-446BF1AA93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927" y="4406721"/>
            <a:ext cx="2752725" cy="609600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C1710622-18DD-E167-6C0C-0E8AC5DEBB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258" y="5016227"/>
            <a:ext cx="2009775" cy="666750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FC8D8CC0-2C9F-E19F-B2C3-6EE0039119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927" y="5773414"/>
            <a:ext cx="1581150" cy="55245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4C064CFD-C0DC-5225-3CAC-5B56CE5D3E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6346" y="4406721"/>
            <a:ext cx="1485900" cy="514350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E854D3F3-BBB3-EB5D-B4BC-B4F5F0D7E8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6346" y="3740065"/>
            <a:ext cx="1581150" cy="552450"/>
          </a:xfrm>
          <a:prstGeom prst="rect">
            <a:avLst/>
          </a:prstGeom>
        </p:spPr>
      </p:pic>
      <p:pic>
        <p:nvPicPr>
          <p:cNvPr id="29" name="Billede 28">
            <a:extLst>
              <a:ext uri="{FF2B5EF4-FFF2-40B4-BE49-F238E27FC236}">
                <a16:creationId xmlns:a16="http://schemas.microsoft.com/office/drawing/2014/main" id="{7237AD91-BD34-420B-F07C-0DB562C7F7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5631" y="5035277"/>
            <a:ext cx="1466850" cy="552450"/>
          </a:xfrm>
          <a:prstGeom prst="rect">
            <a:avLst/>
          </a:prstGeom>
        </p:spPr>
      </p:pic>
      <p:pic>
        <p:nvPicPr>
          <p:cNvPr id="31" name="Billede 30">
            <a:extLst>
              <a:ext uri="{FF2B5EF4-FFF2-40B4-BE49-F238E27FC236}">
                <a16:creationId xmlns:a16="http://schemas.microsoft.com/office/drawing/2014/main" id="{2CE54E03-E68D-D54B-43BB-DAEB4A1CBF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6346" y="5675639"/>
            <a:ext cx="1543050" cy="485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Håndskrift 31">
                <a:extLst>
                  <a:ext uri="{FF2B5EF4-FFF2-40B4-BE49-F238E27FC236}">
                    <a16:creationId xmlns:a16="http://schemas.microsoft.com/office/drawing/2014/main" id="{EEBDD22F-6820-9F96-4F61-703E7990D54C}"/>
                  </a:ext>
                </a:extLst>
              </p14:cNvPr>
              <p14:cNvContentPartPr/>
              <p14:nvPr/>
            </p14:nvContentPartPr>
            <p14:xfrm>
              <a:off x="4048217" y="2116816"/>
              <a:ext cx="3131013" cy="4196132"/>
            </p14:xfrm>
          </p:contentPart>
        </mc:Choice>
        <mc:Fallback xmlns="">
          <p:pic>
            <p:nvPicPr>
              <p:cNvPr id="32" name="Håndskrift 31">
                <a:extLst>
                  <a:ext uri="{FF2B5EF4-FFF2-40B4-BE49-F238E27FC236}">
                    <a16:creationId xmlns:a16="http://schemas.microsoft.com/office/drawing/2014/main" id="{EEBDD22F-6820-9F96-4F61-703E7990D5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39217" y="2107817"/>
                <a:ext cx="3148654" cy="421377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EEA4175E-F345-306A-9AF3-FE90AB068E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6946" y="2367269"/>
            <a:ext cx="1292312" cy="4824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C52C9F5A-BF08-7C13-322E-B49DD4886E6C}"/>
                  </a:ext>
                </a:extLst>
              </p14:cNvPr>
              <p14:cNvContentPartPr/>
              <p14:nvPr/>
            </p14:nvContentPartPr>
            <p14:xfrm>
              <a:off x="7661073" y="2210428"/>
              <a:ext cx="134280" cy="440820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C52C9F5A-BF08-7C13-322E-B49DD4886E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52433" y="2201428"/>
                <a:ext cx="151920" cy="44258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Billede 11">
            <a:extLst>
              <a:ext uri="{FF2B5EF4-FFF2-40B4-BE49-F238E27FC236}">
                <a16:creationId xmlns:a16="http://schemas.microsoft.com/office/drawing/2014/main" id="{C53CD5EB-9E04-B9E9-3722-0BB0E51045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81483" y="2876550"/>
            <a:ext cx="1247775" cy="552450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7173E91E-11DC-7555-6CCD-AC6B97EB673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3043" y="3416241"/>
            <a:ext cx="1381125" cy="466725"/>
          </a:xfrm>
          <a:prstGeom prst="rect">
            <a:avLst/>
          </a:prstGeom>
        </p:spPr>
      </p:pic>
      <p:pic>
        <p:nvPicPr>
          <p:cNvPr id="28" name="Billede 27">
            <a:extLst>
              <a:ext uri="{FF2B5EF4-FFF2-40B4-BE49-F238E27FC236}">
                <a16:creationId xmlns:a16="http://schemas.microsoft.com/office/drawing/2014/main" id="{D326D365-7C16-F00C-7E71-99CD5150E19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6623" y="3430528"/>
            <a:ext cx="1381125" cy="438150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549AB5BE-520F-2B70-CE2F-EED77BFCDB1C}"/>
              </a:ext>
            </a:extLst>
          </p:cNvPr>
          <p:cNvSpPr txBox="1"/>
          <p:nvPr/>
        </p:nvSpPr>
        <p:spPr>
          <a:xfrm>
            <a:off x="10541038" y="315277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Originial</a:t>
            </a:r>
            <a:r>
              <a:rPr lang="da-DK" sz="1400" dirty="0"/>
              <a:t> E(X)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D832264-4EB0-C894-5A35-5D7437A1B570}"/>
              </a:ext>
            </a:extLst>
          </p:cNvPr>
          <p:cNvSpPr txBox="1"/>
          <p:nvPr/>
        </p:nvSpPr>
        <p:spPr>
          <a:xfrm>
            <a:off x="9996282" y="34604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=</a:t>
            </a:r>
          </a:p>
        </p:txBody>
      </p:sp>
      <p:pic>
        <p:nvPicPr>
          <p:cNvPr id="34" name="Billede 33">
            <a:extLst>
              <a:ext uri="{FF2B5EF4-FFF2-40B4-BE49-F238E27FC236}">
                <a16:creationId xmlns:a16="http://schemas.microsoft.com/office/drawing/2014/main" id="{A0777B10-C886-F05D-78CB-4955504805A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4935" y="3953755"/>
            <a:ext cx="1403766" cy="377937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123ACA6-7FA4-B5CB-3272-6147FA4AE5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55304" y="4390659"/>
            <a:ext cx="1322780" cy="377937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B0634C30-AD00-307A-1EBF-930D8F18658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29005" y="4921071"/>
            <a:ext cx="1559617" cy="231835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7A6F6E01-13E8-E141-35E7-A261C348D72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44935" y="5211511"/>
            <a:ext cx="1021371" cy="303979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F2287B08-7C77-61EB-3E00-040D6EC355E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90057" y="5494046"/>
            <a:ext cx="1651347" cy="460211"/>
          </a:xfrm>
          <a:prstGeom prst="rect">
            <a:avLst/>
          </a:prstGeom>
        </p:spPr>
      </p:pic>
      <p:pic>
        <p:nvPicPr>
          <p:cNvPr id="44" name="Billede 43">
            <a:extLst>
              <a:ext uri="{FF2B5EF4-FFF2-40B4-BE49-F238E27FC236}">
                <a16:creationId xmlns:a16="http://schemas.microsoft.com/office/drawing/2014/main" id="{D7837407-4C9B-30A8-0866-737F0C09C82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451017" y="6109493"/>
            <a:ext cx="1131353" cy="285816"/>
          </a:xfrm>
          <a:prstGeom prst="rect">
            <a:avLst/>
          </a:prstGeom>
        </p:spPr>
      </p:pic>
      <p:sp>
        <p:nvSpPr>
          <p:cNvPr id="45" name="Tekstfelt 44">
            <a:extLst>
              <a:ext uri="{FF2B5EF4-FFF2-40B4-BE49-F238E27FC236}">
                <a16:creationId xmlns:a16="http://schemas.microsoft.com/office/drawing/2014/main" id="{8BF3C17E-4125-FFE0-3182-9BB36E96C4D7}"/>
              </a:ext>
            </a:extLst>
          </p:cNvPr>
          <p:cNvSpPr txBox="1"/>
          <p:nvPr/>
        </p:nvSpPr>
        <p:spPr>
          <a:xfrm>
            <a:off x="9883675" y="6083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=</a:t>
            </a:r>
          </a:p>
        </p:txBody>
      </p:sp>
      <p:pic>
        <p:nvPicPr>
          <p:cNvPr id="47" name="Billede 46">
            <a:extLst>
              <a:ext uri="{FF2B5EF4-FFF2-40B4-BE49-F238E27FC236}">
                <a16:creationId xmlns:a16="http://schemas.microsoft.com/office/drawing/2014/main" id="{BC058676-0E56-20DE-7DC4-EE29ED41D3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78822" y="6107353"/>
            <a:ext cx="1143000" cy="314325"/>
          </a:xfrm>
          <a:prstGeom prst="rect">
            <a:avLst/>
          </a:prstGeom>
        </p:spPr>
      </p:pic>
      <p:sp>
        <p:nvSpPr>
          <p:cNvPr id="48" name="Tekstfelt 47">
            <a:extLst>
              <a:ext uri="{FF2B5EF4-FFF2-40B4-BE49-F238E27FC236}">
                <a16:creationId xmlns:a16="http://schemas.microsoft.com/office/drawing/2014/main" id="{B19F12FF-31D0-BDC7-8DE8-6203A138DE89}"/>
              </a:ext>
            </a:extLst>
          </p:cNvPr>
          <p:cNvSpPr txBox="1"/>
          <p:nvPr/>
        </p:nvSpPr>
        <p:spPr>
          <a:xfrm>
            <a:off x="10475530" y="5784407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Originial</a:t>
            </a:r>
            <a:r>
              <a:rPr lang="da-DK" sz="1400" dirty="0"/>
              <a:t> V(X)</a:t>
            </a:r>
          </a:p>
        </p:txBody>
      </p:sp>
    </p:spTree>
    <p:extLst>
      <p:ext uri="{BB962C8B-B14F-4D97-AF65-F5344CB8AC3E}">
        <p14:creationId xmlns:p14="http://schemas.microsoft.com/office/powerpoint/2010/main" val="3648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45" grpId="0"/>
      <p:bldP spid="48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Workshop 2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</dc:title>
  <dc:creator>Aleksander Rosenkrantz de Lasson</dc:creator>
  <cp:lastModifiedBy>Aleksander Rosenkrantz de Lasson</cp:lastModifiedBy>
  <cp:revision>17</cp:revision>
  <dcterms:created xsi:type="dcterms:W3CDTF">2022-06-05T20:58:26Z</dcterms:created>
  <dcterms:modified xsi:type="dcterms:W3CDTF">2022-06-07T23:26:43Z</dcterms:modified>
</cp:coreProperties>
</file>