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0:43:1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1 914 24575,'6'-11'0,"0"1"0,1 0 0,1 1 0,0 0 0,0 0 0,1 1 0,17-14 0,74-45 0,-92 62 0,99-57 0,128-53 0,126-30 0,307-58 0,-268 92 0,-297 79 0,2 6 0,1 4 0,202-15 0,464 37 0,-756 0 0,155 11 0,313 59 0,50 25 0,-312-57 0,52-3 0,83 17 0,49 33 0,4-29 0,33-51 0,-242-8 0,-86 2 0,-27-2 0,103 12 0,-71 13 0,-12-1 0,-85-16 0,0 1 0,0 0 0,0 2 0,24 12 0,20 6 0,-53-19 0,-1 0 0,0 0 0,0 1 0,-1 1 0,0 0 0,-1 1 0,0 0 0,13 15 0,17 14 0,-29-29 0,-1 1 0,0-1 0,-1 2 0,0 0 0,0 0 0,13 23 0,-6-2 0,13 34 0,-25-54 0,-1 1 0,-1-1 0,0 1 0,0 0 0,0 24 0,-2-54 0,1 1 0,1-1 0,0 0 0,1 1 0,0-1 0,1 1 0,1 1 0,13-26 0,-18 39 0,-1 1 0,0 0 0,0-1 0,0 1 0,0-1 0,0 1 0,1 0 0,-1-1 0,0 1 0,0 0 0,0 0 0,1-1 0,-1 1 0,0 0 0,1-1 0,-1 1 0,0 0 0,0 0 0,1 0 0,-1-1 0,1 1 0,-1 0 0,0 0 0,1 0 0,-1 0 0,0 0 0,1-1 0,-1 1 0,1 0 0,-1 0 0,1 0 0,0 13 0,-9 20 0,1-13 0,4-10 0,0 0 0,-1 0 0,0-1 0,-1 1 0,-8 12 0,12-21 0,0 0 0,0 0 0,0 0 0,0 1 0,0-1 0,0 0 0,-1-1 0,1 1 0,0 0 0,-1 0 0,1 0 0,0-1 0,-1 1 0,1-1 0,-1 1 0,1-1 0,-3 1 0,2-1 0,0-1 0,-1 1 0,1 0 0,0-1 0,1 0 0,-1 1 0,0-1 0,0 0 0,0 0 0,0 0 0,0 0 0,1 0 0,-1-1 0,1 1 0,-1 0 0,-2-4 0,-43-50-1365,35 44-5461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0:43:0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1087 24575,'1'-15'0,"1"-1"0,0 1 0,1 0 0,0 0 0,2 0 0,0 0 0,0 1 0,1 0 0,12-20 0,1 2 0,2 0 0,42-48 0,-52 70 0,0 0 0,1 0 0,0 1 0,0 1 0,1 0 0,1 0 0,19-7 0,17-10 0,29-19 0,2 3 0,1 4 0,2 4 0,120-31 0,-98 30 0,-79 23 0,0 2 0,1 0 0,39-5 0,170-24 0,-138 21 0,-68 13 0,0-1 0,-1-1 0,45-16 0,53-18 0,-13 6 0,-96 27 0,6-2 0,0 0 0,-1-2 0,30-18 0,-29 14 0,1 1 0,0 1 0,1 2 0,0 0 0,1 2 0,0 1 0,1 1 0,30-3 0,268-18 0,-179 20 0,559-3 0,-429 14 0,-170-4 0,128 2 0,-216 1 0,-1 0 0,1 2 0,-1 0 0,0 1 0,0 1 0,25 12 0,105 61 0,-74-37 0,-24-14 0,-10-4 0,1-3 0,46 17 0,-64-29 0,-3-1 0,0 0 0,1-2 0,0 0 0,0-2 0,32 3 0,-22-4 0,-1 0 0,1 3 0,-1 0 0,58 21 0,117 60 0,-195-81 0,79 39 0,-1 5 0,91 68 0,-166-109 0,-1 1 0,0 0 0,0 1 0,-1 0 0,0 1 0,-1 0 0,0 1 0,16 26 0,5 11 0,7 12 0,-26-38 0,-2 0 0,-1 0 0,-2 1 0,11 44 0,-14-47 0,1 0 0,9 22 0,7 26 0,-19-58-273,0-1 0,0 1 0,1-1 0,8 15 0,-3-13-6553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0:43:0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24575,'4'0'0,"2"-5"0,-1-4 0,0-6 0,-2-4 0,3-4 0,5-1 0,0-2 0,3 1 0,-2 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0:43:0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24575,'-4'0'0,"-6"0"0,-5 0 0,-4 0 0,0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0:43:1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1701 24575,'2'0'0,"0"0"0,-1-1 0,1 1 0,0-1 0,0 1 0,-1-1 0,1 0 0,-1 1 0,1-1 0,-1 0 0,1 0 0,-1 0 0,1 0 0,-1-1 0,0 1 0,3-3 0,18-27 0,-15 21 0,31-43 0,71-76 0,57-37 0,-163 164 0,471-392 0,-360 311 0,-48 36 0,-1-3 0,73-73 0,-91 73 0,-7 5 0,2 2 0,2 2 0,1 2 0,54-35 0,-27 34 0,1 3 0,2 3 0,2 3 0,0 4 0,132-28 0,-106 36 0,150-7 0,-133 16 0,835-15 0,-833 33 0,-1 5 0,184 45 0,228 104 0,-460-136 0,-1 4 0,-2 3 0,-1 4 0,-2 2 0,-1 3 0,74 62 0,11 22 0,182 145 0,-267-217 0,81 86 0,-124-117 0,0 0 0,2-2 0,0-1 0,2-1 0,0-1 0,1-1 0,0-2 0,34 13 0,-34-16 0,0 1 0,34 21 0,4 2 0,-56-31 0,-1 2 0,1 0 0,-1 0 0,15 15 0,-15-13 0,0-1 0,1 0 0,-1 0 0,16 8 0,28 8 0,-40-19 0,0 0 0,-1 1 0,0 0 0,0 1 0,-1 1 0,0-1 0,12 11 0,35 40 0,93 118 0,-150-174 0,0-1 0,0 0 0,0 1 0,0-1 0,0 0 0,1 1 0,-1-1 0,0 0 0,1 0 0,-1 0 0,1 0 0,-1 0 0,3 1 0,-3-2 0,-1 0 0,1 0 0,-1 0 0,1 0 0,-1 0 0,1 0 0,-1 0 0,1 0 0,-1-1 0,1 1 0,-1 0 0,1 0 0,-1 0 0,1-1 0,-1 1 0,0 0 0,1-1 0,-1 1 0,1 0 0,-1-1 0,0 1 0,1 0 0,-1-1 0,0 1 0,0-1 0,1 1 0,-1 0 0,0-1 0,1 0 0,1-6 0,0 0 0,0-1 0,0 1 0,0-15 0,1 4 0,6-43-1365,-5 33-5461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0:43:1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24575,'-4'0'0,"-6"0"0,-5 0 0,-9 0 0,-4 0 0,-2 0 0,1 0 0,0 0 0,1 0 0,2 0 0,4 5 0,7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0:43:2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0 990 24575,'1'-8'0,"0"-1"0,0 1 0,1-1 0,0 1 0,0 0 0,1 0 0,0 0 0,1 0 0,-1 1 0,2-1 0,-1 1 0,1 0 0,8-10 0,9-8 0,2 1 0,28-23 0,-48 43 0,92-77 0,140-91 0,-212 158 0,1 0 0,1 2 0,41-14 0,85-16 0,-19 6 0,-63 15 0,1 3 0,1 4 0,98-8 0,-73 9 0,127-31 0,-108 18 0,115-7 0,-114 18 0,935-89 0,-296 54 0,97 38 0,-544 14 0,-30-4 0,465 15 0,-222 55 0,-280-30 0,-112-12 0,-80-15 0,88 9 0,-36-8 0,-61-6 0,48 0 0,15-7 0,88 2 0,-170 3 0,0 1 0,-1 1 0,1 0 0,-1 2 0,0 1 0,25 14 0,15 5 0,-7-4 0,-23-10 0,0-1 0,1-1 0,41 9 0,-29-13 0,-1 2 0,0 2 0,-1 2 0,-1 1 0,0 3 0,51 29 0,-3 17 0,-76-55 0,-1 1 0,1 1 0,-2 0 0,1 0 0,-2 1 0,1 1 0,-2-1 0,0 2 0,12 22 0,-16-24 0,-1 1 0,-1-1 0,0 0 0,2 25 0,-3-23 0,0 0 0,1 0 0,7 20 0,-7-22 0,-1-7 0,0 1 0,0 0 0,1-1 0,0 0 0,3 6 0,-6-10 0,1 0 0,-1-1 0,1 1 0,0 0 0,-1-1 0,1 1 0,0 0 0,-1-1 0,1 1 0,0-1 0,0 1 0,-1-1 0,1 0 0,0 1 0,0-1 0,0 0 0,0 1 0,0-1 0,-1 0 0,1 0 0,0 0 0,0 0 0,0 0 0,0 0 0,0 0 0,0 0 0,0 0 0,0 0 0,0-1 0,-1 1 0,1 0 0,0-1 0,0 1 0,0 0 0,0-1 0,-1 1 0,1-1 0,0 1 0,0-2 0,8-6 0,0 0 0,-1-1 0,-1-1 0,0 1 0,0-1 0,0 0 0,-1-1 0,-1 1 0,0-1 0,-1 0 0,0-1 0,0 1 0,2-18 0,-5 29 2,-1 0 0,0-1-1,0 1 1,0-1 0,0 1 0,1-1-1,-1 1 1,0-1 0,0 1-1,0-1 1,0 1 0,0-1 0,0 1-1,0-1 1,-1 1 0,1-1 0,0 1-1,0-1 1,0 1 0,0-1-1,-1 1 1,1-1 0,0 1 0,0-1-1,-1 1 1,1-1 0,0 1-1,-1 0 1,1-1 0,0 1 0,-1 0-1,1-1 1,-1 1 0,1 0 0,-1 0-1,1-1 1,0 1 0,-1 0-1,1 0 1,-1 0 0,1 0 0,-1-1-1,0 1 1,-21 7-1443,1 4-5385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0:43:2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0 24575,'-4'0'0,"-6"0"0,-5 0 0,-4 0 0,-4 0 0,-1 0 0,-1 0 0,-1 0 0,0 0 0,1 0 0,-1 0 0,1 0 0,5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9924E-BC67-0049-5672-96AD5B6CC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F772783-DCC2-A5DC-D14F-75068E7B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D4F3A65-E2DA-8BF7-F01B-97119B4F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BD79744-6531-A17E-F0F3-D43EF403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BA46452-3665-4371-F483-1AF96B61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4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23675-E345-6196-A9AB-172B6F39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D1CF5CE-67EE-04BB-A9D4-5164A0427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F85766-F62A-09E9-B21D-9297BD3E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AF571B-E090-9104-737F-E54F735F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E729E2-A1E7-2642-2A47-FED10E85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408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A63F273-1B5F-85CF-48A9-6AFAE50BA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12BA59A-63C9-8681-813A-8BEFB5D94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E02D22-C63B-86E0-1F41-023F75A6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15E5B2-6EE2-9B74-F2A5-DF15EA0B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00FC5D3-6731-5420-211D-564E75D4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056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32E64-8173-D534-3C29-9030F201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895256-A0DD-D608-6524-05AD8FEA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2FC76B-475D-96A6-098F-237166E4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9E7052-678A-A98B-772D-77E9BDE8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A352538-5AE4-AF0F-3D9D-E72A362A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86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76A3C-F991-76BB-D802-8BBF2C8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05FDAC8-8A9C-2D84-635A-98357EE0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6EBDA1-48A0-F0F0-38A5-6E0A74D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48C9602-4FE6-4021-E4B7-F5AB9C28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178779D-9944-072D-760E-9CE5E472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455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4E201-4D24-D1DA-7E7F-13A95884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B83B1C-28CC-3BF6-B025-220B2986E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0FA2161-2289-BAD7-55B0-0B1A3BB60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DC92D44-9B4B-4170-1699-67BEB899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AE67212-1A72-5475-DFB9-114A6113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91106E6-4E36-3F7D-B682-6E52FBC7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103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FC58F-AB2D-AC5E-E213-71B214B1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E0D168A-354D-F0F8-FC09-3904BFA7A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1C68A1C-3F57-AE9E-AA4A-2B176C5C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A454A9F-C05F-42D7-0BDE-1ABB9A64E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FC724CD-B4C0-E470-0693-53CB272C5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78C7357-F955-A20C-F247-A8EBD93D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29D56CF-07A8-C18C-8F7F-C162AE16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BF5F592-D782-785E-42C5-77637246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019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828B5-26BC-91D6-30EA-3B86EC5C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179122E-6A4E-29D0-A7F8-193C8666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8EB6BB1-A91E-3C92-C374-3EC0A448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8B9A440-168A-E477-3DFB-F50B2DCD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565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49E0004-450B-0B3F-E55E-0CA57D17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BCCCFF2-4523-8080-C392-50258EC8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BBEBB1F-91AD-40D1-26DA-9D0E1417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23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428A5-64F1-8B98-C80C-434615A3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CFA281-5994-6432-25D1-7EF58314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36A8175-7DAB-5D69-5BBA-D2CDD14C7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5ABEFE0-CF49-1CD0-D8B3-292CB162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4193ECF-B9B4-8FF5-ECF0-E842586B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BA6A76E-E4C0-1AE4-8D9A-EA8F8CE2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098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E894C-EB1B-266B-A40C-195A7B93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E6B73F3-B15D-367A-F63B-29085CA31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DA1E9A9-3115-CB77-B93D-5ECC2E86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19370CE-47E8-3F25-125C-0BD282FD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094C-F8C4-4945-8049-97430D31642D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2ED65C-9609-1DC6-D2FF-F2E96BEC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0AAF670-B417-6218-C36B-3B10E0F1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039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E387AE5-4E51-9575-5F71-79D398A0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7E4FF6B-465A-FB4E-4309-4B0FE2791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A54D9F8-33D7-179E-2C10-DAA53846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1094C-F8C4-4945-8049-97430D31642D}" type="datetimeFigureOut">
              <a:rPr lang="da-DK" smtClean="0"/>
              <a:t>08-06-2022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9A185E-7AD6-0610-7670-E49361971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465458-7AE0-1B76-5308-85F0D1D68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BA21-F47E-43CE-B1BD-E762690C64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660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3.xml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customXml" Target="../ink/ink7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customXml" Target="../ink/ink5.xml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2.xml"/><Relationship Id="rId24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10" Type="http://schemas.openxmlformats.org/officeDocument/2006/relationships/image" Target="../media/image8.png"/><Relationship Id="rId19" Type="http://schemas.openxmlformats.org/officeDocument/2006/relationships/customXml" Target="../ink/ink6.xml"/><Relationship Id="rId4" Type="http://schemas.openxmlformats.org/officeDocument/2006/relationships/image" Target="../media/image3.png"/><Relationship Id="rId9" Type="http://schemas.openxmlformats.org/officeDocument/2006/relationships/customXml" Target="../ink/ink1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B43B8-6A6C-2A92-E37A-D4CA66A80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Workshop 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8982EE7-87C6-F95F-5525-49219E879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111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D2F53E52-DF0A-DD50-4E43-7FCEA0A0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23" y="323202"/>
            <a:ext cx="11148008" cy="106171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A977CBE7-8BC4-6C22-0CEF-AA0DDCE8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68" y="1740902"/>
            <a:ext cx="809625" cy="150495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FD80BBEC-20F5-22EB-0811-AAD32543C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30" y="1384917"/>
            <a:ext cx="889963" cy="35598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94A2DDA7-E40F-4B5B-17B9-DBD6435ED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67" y="3245851"/>
            <a:ext cx="1190625" cy="3543300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32705345-AC83-585F-D322-D7E0491D7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347" y="1483727"/>
            <a:ext cx="1984888" cy="3980505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B2B61641-F5C4-C054-3475-37B31001E3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6699" y="1483727"/>
            <a:ext cx="2438400" cy="361950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5246B3CE-92E1-DCC7-7D24-CD9196402D4D}"/>
              </a:ext>
            </a:extLst>
          </p:cNvPr>
          <p:cNvSpPr txBox="1"/>
          <p:nvPr/>
        </p:nvSpPr>
        <p:spPr>
          <a:xfrm>
            <a:off x="4669441" y="148372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=</a:t>
            </a:r>
          </a:p>
        </p:txBody>
      </p:sp>
      <p:pic>
        <p:nvPicPr>
          <p:cNvPr id="18" name="Billede 17">
            <a:extLst>
              <a:ext uri="{FF2B5EF4-FFF2-40B4-BE49-F238E27FC236}">
                <a16:creationId xmlns:a16="http://schemas.microsoft.com/office/drawing/2014/main" id="{8CBBCC31-177F-C90A-9C7C-6F37840FDB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7991" y="1483727"/>
            <a:ext cx="1667435" cy="3543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Håndskrift 25">
                <a:extLst>
                  <a:ext uri="{FF2B5EF4-FFF2-40B4-BE49-F238E27FC236}">
                    <a16:creationId xmlns:a16="http://schemas.microsoft.com/office/drawing/2014/main" id="{778F2948-83A7-89FD-2C9E-68F244939085}"/>
                  </a:ext>
                </a:extLst>
              </p14:cNvPr>
              <p14:cNvContentPartPr/>
              <p14:nvPr/>
            </p14:nvContentPartPr>
            <p14:xfrm>
              <a:off x="5769993" y="1206748"/>
              <a:ext cx="2907000" cy="361440"/>
            </p14:xfrm>
          </p:contentPart>
        </mc:Choice>
        <mc:Fallback xmlns="">
          <p:pic>
            <p:nvPicPr>
              <p:cNvPr id="26" name="Håndskrift 25">
                <a:extLst>
                  <a:ext uri="{FF2B5EF4-FFF2-40B4-BE49-F238E27FC236}">
                    <a16:creationId xmlns:a16="http://schemas.microsoft.com/office/drawing/2014/main" id="{778F2948-83A7-89FD-2C9E-68F2449390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61353" y="1198108"/>
                <a:ext cx="292464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uppe 29">
            <a:extLst>
              <a:ext uri="{FF2B5EF4-FFF2-40B4-BE49-F238E27FC236}">
                <a16:creationId xmlns:a16="http://schemas.microsoft.com/office/drawing/2014/main" id="{E8D11B27-FCD9-3681-DACD-654525DDD82F}"/>
              </a:ext>
            </a:extLst>
          </p:cNvPr>
          <p:cNvGrpSpPr/>
          <p:nvPr/>
        </p:nvGrpSpPr>
        <p:grpSpPr>
          <a:xfrm>
            <a:off x="5219913" y="878788"/>
            <a:ext cx="3943080" cy="727920"/>
            <a:chOff x="5219913" y="878788"/>
            <a:chExt cx="3943080" cy="72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54171353-8BCC-828A-394D-CB2637A852AC}"/>
                    </a:ext>
                  </a:extLst>
                </p14:cNvPr>
                <p14:cNvContentPartPr/>
                <p14:nvPr/>
              </p14:nvContentPartPr>
              <p14:xfrm>
                <a:off x="6968793" y="1117468"/>
                <a:ext cx="2160360" cy="476640"/>
              </p14:xfrm>
            </p:contentPart>
          </mc:Choice>
          <mc:Fallback xmlns=""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54171353-8BCC-828A-394D-CB2637A852A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59793" y="1108468"/>
                  <a:ext cx="21780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CAA94D2E-44F3-2D0C-8A09-FFD4489CCD7E}"/>
                    </a:ext>
                  </a:extLst>
                </p14:cNvPr>
                <p14:cNvContentPartPr/>
                <p14:nvPr/>
              </p14:nvContentPartPr>
              <p14:xfrm>
                <a:off x="9134553" y="1546228"/>
                <a:ext cx="28440" cy="60480"/>
              </p14:xfrm>
            </p:contentPart>
          </mc:Choice>
          <mc:Fallback xmlns=""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CAA94D2E-44F3-2D0C-8A09-FFD4489CCD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25913" y="1537228"/>
                  <a:ext cx="46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Håndskrift 20">
                  <a:extLst>
                    <a:ext uri="{FF2B5EF4-FFF2-40B4-BE49-F238E27FC236}">
                      <a16:creationId xmlns:a16="http://schemas.microsoft.com/office/drawing/2014/main" id="{0369B868-BA95-4F6F-B220-EA75287E8CF7}"/>
                    </a:ext>
                  </a:extLst>
                </p14:cNvPr>
                <p14:cNvContentPartPr/>
                <p14:nvPr/>
              </p14:nvContentPartPr>
              <p14:xfrm>
                <a:off x="9084153" y="1580068"/>
                <a:ext cx="24480" cy="360"/>
              </p14:xfrm>
            </p:contentPart>
          </mc:Choice>
          <mc:Fallback xmlns="">
            <p:pic>
              <p:nvPicPr>
                <p:cNvPr id="21" name="Håndskrift 20">
                  <a:extLst>
                    <a:ext uri="{FF2B5EF4-FFF2-40B4-BE49-F238E27FC236}">
                      <a16:creationId xmlns:a16="http://schemas.microsoft.com/office/drawing/2014/main" id="{0369B868-BA95-4F6F-B220-EA75287E8CF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75153" y="1571068"/>
                  <a:ext cx="42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3F96E81A-0ED9-4F08-855F-E8D8DF52479C}"/>
                    </a:ext>
                  </a:extLst>
                </p14:cNvPr>
                <p14:cNvContentPartPr/>
                <p14:nvPr/>
              </p14:nvContentPartPr>
              <p14:xfrm>
                <a:off x="6409353" y="878788"/>
                <a:ext cx="2484720" cy="66888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3F96E81A-0ED9-4F08-855F-E8D8DF5247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00353" y="870148"/>
                  <a:ext cx="250236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Håndskrift 23">
                  <a:extLst>
                    <a:ext uri="{FF2B5EF4-FFF2-40B4-BE49-F238E27FC236}">
                      <a16:creationId xmlns:a16="http://schemas.microsoft.com/office/drawing/2014/main" id="{4140528B-2459-DFE9-5054-C502BCD42DCC}"/>
                    </a:ext>
                  </a:extLst>
                </p14:cNvPr>
                <p14:cNvContentPartPr/>
                <p14:nvPr/>
              </p14:nvContentPartPr>
              <p14:xfrm>
                <a:off x="8792553" y="1508788"/>
                <a:ext cx="93960" cy="3960"/>
              </p14:xfrm>
            </p:contentPart>
          </mc:Choice>
          <mc:Fallback xmlns="">
            <p:pic>
              <p:nvPicPr>
                <p:cNvPr id="24" name="Håndskrift 23">
                  <a:extLst>
                    <a:ext uri="{FF2B5EF4-FFF2-40B4-BE49-F238E27FC236}">
                      <a16:creationId xmlns:a16="http://schemas.microsoft.com/office/drawing/2014/main" id="{4140528B-2459-DFE9-5054-C502BCD42D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83913" y="1499788"/>
                  <a:ext cx="11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Håndskrift 27">
                  <a:extLst>
                    <a:ext uri="{FF2B5EF4-FFF2-40B4-BE49-F238E27FC236}">
                      <a16:creationId xmlns:a16="http://schemas.microsoft.com/office/drawing/2014/main" id="{BF70FF0E-E774-D9BA-2A40-EF2E89F74A15}"/>
                    </a:ext>
                  </a:extLst>
                </p14:cNvPr>
                <p14:cNvContentPartPr/>
                <p14:nvPr/>
              </p14:nvContentPartPr>
              <p14:xfrm>
                <a:off x="5219913" y="1170388"/>
                <a:ext cx="3195000" cy="356400"/>
              </p14:xfrm>
            </p:contentPart>
          </mc:Choice>
          <mc:Fallback xmlns="">
            <p:pic>
              <p:nvPicPr>
                <p:cNvPr id="28" name="Håndskrift 27">
                  <a:extLst>
                    <a:ext uri="{FF2B5EF4-FFF2-40B4-BE49-F238E27FC236}">
                      <a16:creationId xmlns:a16="http://schemas.microsoft.com/office/drawing/2014/main" id="{BF70FF0E-E774-D9BA-2A40-EF2E89F74A1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10913" y="1161748"/>
                  <a:ext cx="32126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Håndskrift 28">
                  <a:extLst>
                    <a:ext uri="{FF2B5EF4-FFF2-40B4-BE49-F238E27FC236}">
                      <a16:creationId xmlns:a16="http://schemas.microsoft.com/office/drawing/2014/main" id="{3913A1EE-3077-8B9D-5D58-CC06945D5FEE}"/>
                    </a:ext>
                  </a:extLst>
                </p14:cNvPr>
                <p14:cNvContentPartPr/>
                <p14:nvPr/>
              </p14:nvContentPartPr>
              <p14:xfrm>
                <a:off x="8274513" y="1526788"/>
                <a:ext cx="97200" cy="360"/>
              </p14:xfrm>
            </p:contentPart>
          </mc:Choice>
          <mc:Fallback xmlns="">
            <p:pic>
              <p:nvPicPr>
                <p:cNvPr id="29" name="Håndskrift 28">
                  <a:extLst>
                    <a:ext uri="{FF2B5EF4-FFF2-40B4-BE49-F238E27FC236}">
                      <a16:creationId xmlns:a16="http://schemas.microsoft.com/office/drawing/2014/main" id="{3913A1EE-3077-8B9D-5D58-CC06945D5FE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65873" y="1517788"/>
                  <a:ext cx="11484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4" name="Billede 33">
            <a:extLst>
              <a:ext uri="{FF2B5EF4-FFF2-40B4-BE49-F238E27FC236}">
                <a16:creationId xmlns:a16="http://schemas.microsoft.com/office/drawing/2014/main" id="{3B6ABEC7-0E06-AB85-5F3A-0894F81D88B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884246" y="3076459"/>
            <a:ext cx="1124766" cy="3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85B0681D-C56C-F0FC-E873-508419DA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27" y="216716"/>
            <a:ext cx="11258550" cy="113347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7B1EC051-412F-0B5F-07BD-4DBFF3A6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26" y="1373257"/>
            <a:ext cx="5463432" cy="343767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4D96893A-3F5A-F470-135B-9551A2E86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26" y="1908630"/>
            <a:ext cx="5623230" cy="407684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84D62B3E-3C56-98EF-AD1C-B3C8A9C72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26" y="2704935"/>
            <a:ext cx="4726586" cy="3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290363E3-2852-2F47-4AC0-06CF755A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3" y="486885"/>
            <a:ext cx="11220450" cy="62865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E5062ECB-30F9-D518-F58C-FE9FAFDD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79" y="1365711"/>
            <a:ext cx="5442289" cy="4538032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52DDFDC1-0568-66EA-50B9-0AB9CE9D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654" y="1365711"/>
            <a:ext cx="1032492" cy="707448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12FB48F4-0C0B-99C3-4CDA-E83BC980E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975" y="2200876"/>
            <a:ext cx="2178145" cy="486382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C5C63879-934D-FDEB-DEEE-F47F5179B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4764" y="2814975"/>
            <a:ext cx="2285455" cy="560305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0BE1F6AC-3FE7-A74C-6255-3B031DB9F7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468" y="3634727"/>
            <a:ext cx="6105525" cy="2533650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57F2E5D7-5B96-E5F6-B643-2C152D2F2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4887" y="4416565"/>
            <a:ext cx="1295400" cy="238125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E52A6385-4BA0-18FE-22FA-D84F8169FD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8075" y="5314950"/>
            <a:ext cx="1352550" cy="304800"/>
          </a:xfrm>
          <a:prstGeom prst="rect">
            <a:avLst/>
          </a:prstGeom>
        </p:spPr>
      </p:pic>
      <p:pic>
        <p:nvPicPr>
          <p:cNvPr id="23" name="Billede 22">
            <a:extLst>
              <a:ext uri="{FF2B5EF4-FFF2-40B4-BE49-F238E27FC236}">
                <a16:creationId xmlns:a16="http://schemas.microsoft.com/office/drawing/2014/main" id="{C06BF398-A529-835E-A791-D3A0BF131E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2654" y="6066315"/>
            <a:ext cx="14001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7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CC763F6-393A-AD25-8385-EB9D4161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32" y="557259"/>
            <a:ext cx="11220450" cy="64770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937C7E7B-13D5-DFD1-18EC-A87B134B8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32" y="1355069"/>
            <a:ext cx="8058150" cy="100012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DA402448-3CFA-FE35-DD80-94935DB70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32" y="4315469"/>
            <a:ext cx="2312038" cy="639100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E589A911-A55E-CAD3-DB4A-0F2F5F177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32" y="3809672"/>
            <a:ext cx="1123185" cy="541536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DF4B04E8-78B7-27C4-027B-DF67185D6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32" y="5137342"/>
            <a:ext cx="1009327" cy="554140"/>
          </a:xfrm>
          <a:prstGeom prst="rect">
            <a:avLst/>
          </a:prstGeom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8BD4DEB9-D7C2-48A7-F604-60CBC8581B0C}"/>
              </a:ext>
            </a:extLst>
          </p:cNvPr>
          <p:cNvSpPr txBox="1"/>
          <p:nvPr/>
        </p:nvSpPr>
        <p:spPr>
          <a:xfrm>
            <a:off x="513332" y="2401998"/>
            <a:ext cx="3917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Hver række i A er en vektor</a:t>
            </a:r>
            <a:br>
              <a:rPr lang="da-DK" dirty="0"/>
            </a:br>
            <a:r>
              <a:rPr lang="da-DK" dirty="0"/>
              <a:t>Hver kolonne i A er en ekstra dimension</a:t>
            </a: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59406312-7D63-F046-0F51-3855D10DEA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54" y="3083078"/>
            <a:ext cx="3104829" cy="5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9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19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Workshop 3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3</dc:title>
  <dc:creator>Aleksander Rosenkrantz de Lasson</dc:creator>
  <cp:lastModifiedBy>Aleksander Rosenkrantz de Lasson</cp:lastModifiedBy>
  <cp:revision>13</cp:revision>
  <dcterms:created xsi:type="dcterms:W3CDTF">2022-06-06T09:58:17Z</dcterms:created>
  <dcterms:modified xsi:type="dcterms:W3CDTF">2022-06-07T23:25:20Z</dcterms:modified>
</cp:coreProperties>
</file>