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2:38:35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2344 206 24575,'2'0'-159,"0"1"-1,1-1 0,-1 0 1,0 1-1,0-1 0,0 1 0,0 0 1,0-1-1,0 1 0,0 0 1,0 0-1,0 1 0,-1-1 1,1 0-1,0 1 0,-1-1 1,1 0-1,2 4 0,20 35 1383,-16-25-1373,309 601 2111,-310-600-1961,0 0 0,-1 0 0,-1 1 0,5 24 0,-9-32 0,0 0 0,-1 0 0,0 0 0,0 1 0,-1-1 0,0 0 0,-1 0 0,0 0 0,0 0 0,-5 9 0,-3 7 0,-1 0 0,-2-1 0,-1 0 0,0-1 0,-2-1 0,0 0 0,-2-1 0,0-1 0,-1-1 0,-1 0 0,-1-2 0,-32 21 0,33-24 0,-16 11 0,-45 24 0,67-42 0,-1-1 0,0 0 0,0-1 0,0 0 0,-1-2 0,-28 4 0,-299-3 0,170-8 0,93-1 0,-1-3 0,-140-33 0,33 4 0,27 17 0,-35-6 0,159 19 0,-1-2 0,1-2 0,-38-16 0,-189-79 0,57 18 0,200 85 0,1 0 0,-1-1 0,1 0 0,-1 0 0,1 0 0,0 0 0,1-1 0,-1 0 0,1 0 0,0-1 0,-8-11 0,7 7 0,1-1 0,1 1 0,0-1 0,0 1 0,1-1 0,0 0 0,-1-14 0,0 0 0,-5-23 0,3-1 0,-2-74 0,9 108 0,0-1 0,0 2 0,2-1 0,-1 0 0,2 0 0,0 1 0,1 0 0,0-1 0,2 2 0,-1-1 0,1 1 0,16-21 0,31-40 0,-34 45 0,1 0 0,1 1 0,2 1 0,1 1 0,38-32 0,219-139 0,-266 187 0,2 1 0,-1 0 0,1 1 0,0 1 0,0 1 0,1 1 0,0 0 0,0 1 0,0 2 0,1-1 0,-1 2 0,1 1 0,20 2 0,247 1 0,268 19 0,-529-18 0,0 1 0,0 1 0,-1 1 0,41 18 0,91 54 0,-58-28 0,31 6 0,-54-27 19,-47-20-481,-1 1 1,44 26 0,-56-27-6365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22:47:37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0 338 24575,'0'-18'0,"0"-10"0,0-5 0,0-1 0,0 0 0,0 3 0,5 5 0,0 3 0,1 2 0,-1-1 0,-2-1 0,-1-1 0,-1 3-8191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22:47:39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24575,'31'13'0,"15"5"0,8-1 0,-4 0 0,-7-1 0,-6 0 0,-10 2 0,-4-2 0,-2-3 0,-5-5-8191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22:50:2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24575,'176'-2'0,"256"9"0,-285 12 0,259 70 0,-294-61 0,-62-19 0,0-3 0,0-1 0,1-3 0,67-6 0,-7 2 0,-10 2-1365,-68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22:50:22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24575,'8'0'0,"0"1"0,-1 0 0,1 1 0,0 0 0,12 5 0,6 1 0,304 73 0,-174-36 0,-111-29 0,0-3 0,1-1 0,89 10 0,-28-16 0,396 13 0,-205-19-1365,-265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22:26:11.1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2274 196 24575,'3'3'0,"-1"1"0,1 0 0,-1 0 0,0 0 0,0 0 0,0 1 0,0-1 0,-1 0 0,2 8 0,6 48 0,-5-32 0,9 127 0,-9-72 0,7 1 0,-6-54 0,2 51 0,-6-74 0,-1 0 0,-1 0 0,1 0 0,-1 0 0,0 0 0,-1 0 0,0 0 0,0-1 0,-5 11 0,5-13 0,-1 1 0,0-1 0,-1 0 0,1 0 0,-1-1 0,1 1 0,-1-1 0,0 0 0,-1 0 0,1 0 0,0 0 0,-1-1 0,1 1 0,-6 1 0,-2 0 0,0-1 0,-1 0 0,1-1 0,-1 0 0,1-1 0,-1 0 0,-13-1 0,15-1 0,-1 1 0,0 1 0,0 0 0,0 0 0,1 2 0,-1-1 0,1 1 0,-14 6 0,-4 2 0,-1-1 0,0-1 0,-1-2 0,-61 7 0,-188 16 0,158-20 0,-89 4 0,179-13 0,-45 9 0,-20 2 0,-199-11 0,153-2 0,113-1 0,0-2 0,1-1 0,-1-1 0,-30-11 0,18 6 0,20 4 0,0-1 0,-24-13 0,24 11 0,-38-13 0,49 19 0,-1-1 0,1 0 0,0-1 0,0 0 0,0-1 0,1 0 0,0-1 0,1 1 0,-1-2 0,1 0 0,1 0 0,0 0 0,0-1 0,-8-15 0,12 18 0,1 1 0,0-1 0,1 1 0,-1-1 0,1 0 0,1 0 0,-1 0 0,1 0 0,0-9 0,2-69 0,1 45 0,-1 19 0,-1-2 0,1 1 0,4-27 0,-3 41 0,0 0 0,1 0 0,-1 0 0,1 0 0,1 1 0,-1-1 0,2 1 0,-1 0 0,9-10 0,2 1 0,0 1 0,1 0 0,1 2 0,36-23 0,-34 24 0,-1 0 0,-1-1 0,0-1 0,29-30 0,-37 33 0,1 0 0,0 0 0,0 1 0,1 0 0,1 1 0,0 1 0,0 0 0,0 0 0,1 1 0,0 1 0,0 0 0,1 0 0,0 2 0,0 0 0,0 0 0,0 1 0,17-1 0,-15 3 0,1-2 0,-1 0 0,0-1 0,28-12 0,20-4 0,4 1 0,-38 10 0,1 1 0,40-5 0,-56 13 0,-1 1 0,1 0 0,-1 1 0,1 0 0,-1 1 0,27 9 0,28 6 0,-36-12 0,-4-2 0,0 1 0,53 19 0,-42-6 0,19 7 0,-9-10 0,-8-2 0,60 10 0,-71-16 0,-1 0 0,38 15 0,-46-13 0,2-2 0,-1 0 0,1-1 0,42 4 0,20-12 0,-66 0 0,1 1 0,0 1 0,-1 1 0,1 0 0,-1 2 0,26 6 0,87 46-1365,-117-50-5461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22:28:26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812 120 24575,'0'-1'0,"-1"-1"0,1 1 0,-1 0 0,1-1 0,-1 1 0,1 0 0,-1-1 0,0 1 0,0 0 0,0 0 0,0 0 0,0-1 0,0 1 0,0 0 0,0 0 0,0 1 0,-1-1 0,-1-1 0,-29-15 0,28 15 0,-14-5 0,0 0 0,0 2 0,-1 0 0,0 0 0,0 2 0,-26-1 0,2 2 0,-77 8 0,98-3 0,1 2 0,0 1 0,0 1 0,0 0 0,1 2 0,0 0 0,-19 13 0,-5 1 0,37-20 0,1 1 0,0 1 0,1-1 0,-1 1 0,1 0 0,0 0 0,0 0 0,1 1 0,-8 11 0,-29 59 0,23-31 0,1 0 0,3 1 0,1 0 0,-11 86 0,15-84 0,5-31 0,1 1 0,0-1 0,1 0 0,1 22 0,2-34 0,-1 0 0,1 1 0,0-1 0,0 0 0,1 0 0,-1 0 0,1 0 0,0 0 0,1-1 0,-1 1 0,1-1 0,0 1 0,0-1 0,0 0 0,1 0 0,-1 0 0,1-1 0,6 6 0,5 1 0,1 0 0,-1-2 0,1 1 0,1-2 0,21 7 0,-1-3 0,53 10 0,-50-16 0,42 1 0,-57-6 0,-1 1 0,0 1 0,0 1 0,0 2 0,0 0 0,25 9 0,-27-6 0,0-2 0,0 0 0,26 2 0,-8-2 0,-35-5 0,1 0 0,0-1 0,0 0 0,0-1 0,-1 1 0,1-1 0,0 0 0,0-1 0,-1 1 0,1-1 0,-1 0 0,0 0 0,1-1 0,-1 0 0,0 0 0,8-6 0,-2 0 0,0-1 0,0 0 0,-1 0 0,0-1 0,14-21 0,-14 14 0,0 0 0,-2-1 0,0 0 0,-1 0 0,-1-1 0,-1 0 0,4-28 0,-3-20 0,-3-1 0,-5-68 0,-1 17 0,3 100 0,1 8 0,-1 1 0,0-1 0,-1 0 0,-3-16 0,3 25 0,0 1 0,0-1 0,0 1 0,0-1 0,0 1 0,0-1 0,0 1 0,-1-1 0,0 1 0,1 0 0,-1 0 0,0 0 0,0 0 0,0 0 0,0 0 0,0 1 0,0-1 0,-1 1 0,1-1 0,0 1 0,-1 0 0,1 0 0,-1 0 0,-3-1 0,-9 0 0,0 0 0,0 1 0,0 0 0,-29 4 0,-22-2 0,62-1 0,0-1 0,1 1 0,-1-1 0,0 0 0,0 0 0,1 0 0,-1-1 0,1 1 0,-1-1 0,1 0 0,0 0 0,-1 0 0,1 0 0,0 0 0,0-1 0,-3-3 0,-1-3 0,1 0 0,0 1 0,1-2 0,-7-12 0,-11-21 0,20 40-170,0-1-1,1 1 0,-1 0 1,-1 0-1,1 0 0,0 0 1,-7-3-1,-7-3-6655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22:28:33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24575,'-6'0'0,"0"1"0,0-1 0,1 1 0,-1 0 0,0 1 0,0 0 0,1-1 0,-1 2 0,-9 4 0,-41 33 0,23-14 0,23-16 0,0 0 0,1 0 0,0 1 0,1 1 0,1-1 0,-1 1 0,-9 22 0,6-13 0,-133 261 0,133-253 0,2 1 0,1 0 0,1 1 0,1-1 0,-2 56 0,6-60 0,0-7 0,-1 6 0,1 1 0,3 40 0,-1-59 0,1-1 0,0 0 0,0 1 0,0-1 0,1 0 0,0 0 0,0 0 0,1 0 0,0 0 0,0-1 0,0 1 0,1-1 0,-1 0 0,1 0 0,8 8 0,139 106 0,-143-111 0,1 0 0,0-1 0,0 0 0,1-1 0,0 0 0,0 0 0,0-1 0,1 0 0,11 3 0,-21-8 0,1 0 0,-1 0 0,1 1 0,-1-1 0,1 0 0,-1 0 0,1-1 0,-1 1 0,1 0 0,-1 0 0,1-1 0,-1 1 0,1-1 0,-1 1 0,1-1 0,-1 0 0,0 1 0,1-1 0,-1 0 0,2-2 0,0 0 0,-1 1 0,1-1 0,-1 0 0,0 0 0,0 0 0,0-1 0,-1 1 0,3-6 0,0-5 0,0 0 0,-1-1 0,2-21 0,-3 20-170,-1 0-1,0-1 0,-2 1 1,0 0-1,-1 0 0,0 0 1,-10-31-1,7 30-6655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22:28:35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 24575,'-12'0'0,"-9"4"0,-5 2 0,-2-1 0,-1 3 0,1 1 0,5 2 0,2 0 0,0-2 0,5 1 0,0-1 0,-2 3 0,-1-2 0,2 3 0,0-1 0,3 1 0,3-1-8191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22:16:23.6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1529 2 24575,'-111'-2'0,"-122"4"0,214 1 0,0 0 0,1 2 0,-1 0 0,-34 15 0,32-12 0,-1 0 0,-40 8 0,-104 5 0,-79 16 0,199-26 0,8 0 0,-1-3 0,0-1 0,-71 4 0,105-11 0,-1 0 0,0 1 0,0 0 0,1 0 0,-1 0 0,1 1 0,-1 0 0,1 0 0,0 1 0,-9 4 0,-2 4 0,2 0 0,-15 13 0,-18 13 0,41-32 0,1 0 0,-1 0 0,1 0 0,0 1 0,0 0 0,1 0 0,0 0 0,0 0 0,0 1 0,1-1 0,0 1 0,0 0 0,1 0 0,-3 8 0,-1 14 0,1 0 0,-2 38 0,3-23 0,2-30 0,-1 4 0,1 0 0,1-1 0,2 32 0,0-43 0,0-1 0,1 1 0,-1 0 0,1-1 0,0 0 0,0 1 0,0-1 0,1 0 0,0 0 0,0-1 0,0 1 0,1 0 0,-1-1 0,1 0 0,8 6 0,-1 1 0,1-2 0,0 0 0,1 0 0,0-1 0,0 0 0,1-1 0,0-1 0,0 0 0,1-1 0,-1-1 0,1 0 0,0-1 0,0-1 0,1 0 0,28 0 0,152 0 0,-154 1 0,-1 1 0,70 18 0,-93-15 0,0 0 0,0 1 0,-1 1 0,0 0 0,31 24 0,24 13 0,-55-38 0,-1-1 0,1 0 0,0-1 0,25 4 0,73 9 0,-95-17 0,78 7 0,158-7 0,-124-4 0,-59 3 0,80-3 0,-147 1 0,0 0 0,-1 0 0,1-1 0,-1 1 0,1-1 0,-1-1 0,0 1 0,0-1 0,0 0 0,0 0 0,0 0 0,-1-1 0,1 1 0,-1-1 0,6-7 0,4-7 0,-1 1 0,20-37 0,1-1 0,-24 39 0,-2 0 0,0 0 0,-1-1 0,-1 0 0,0 0 0,-1-1 0,3-26 0,3-2 0,-6 25 0,-1 0 0,0 0 0,-2 0 0,-1-1 0,0 1 0,-1 0 0,-6-38 0,4 50 0,0-1 0,0 1 0,-1 0 0,0 1 0,-1-1 0,0 0 0,0 1 0,-1 0 0,0 0 0,0 0 0,-1 1 0,0 0 0,-1 0 0,1 0 0,-1 1 0,0 0 0,-1 0 0,0 0 0,-15-7 0,-199-95 0,220 106 0,-35-15 0,0 0 0,-61-16 0,68 24 0,0-2 0,-37-18 0,42 20 0,0 1 0,-39-8 0,50 13 0,-27-4-1365,21 5-5461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22:20:50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100 718 24575,'6'0'0,"1"1"0,0 1 0,-1-1 0,0 1 0,12 5 0,8 3 0,30 6 0,-2 0 0,0-2 0,107 13 0,140-10 0,-233-11 0,-27-4 0,-1 2 0,57 14 0,-59-9 0,0-1 0,0-2 0,1-1 0,0-2 0,0-2 0,44-4 0,-71 2 0,0-1 0,0-1 0,0 0 0,0-1 0,0 0 0,-1 0 0,0-1 0,0-1 0,0 0 0,0-1 0,-1 0 0,0 0 0,-1-1 0,0 0 0,17-19 0,-17 15 0,0-1 0,-1 1 0,0-2 0,-1 1 0,0-1 0,-1 0 0,-1-1 0,0 1 0,-1-1 0,-1 0 0,0 0 0,1-24 0,-3 18 0,2-7 0,-2 0 0,-1 0 0,-1 0 0,-9-49 0,8 71 0,0 1 0,0-1 0,0 1 0,-1 0 0,0 0 0,0 0 0,0 0 0,-1 1 0,0-1 0,-7-6 0,-50-36 0,3 2 0,40 29 0,-2 0 0,1 1 0,-2 1 0,0 1 0,-1 1 0,0 1 0,0 1 0,-1 1 0,-47-12 0,16 6 0,-1 2 0,-1 2 0,0 3 0,-96-1 0,78 8 0,-85-12 0,57 4 0,-137 7 0,124 3 0,110-1 0,0 0 0,0 0 0,0 1 0,0-1 0,0 1 0,0 0 0,1 0 0,-1 1 0,0 0 0,1-1 0,-8 5 0,9-3 0,1-1 0,-1 1 0,0-1 0,0 1 0,1 0 0,0 0 0,0 1 0,-1-1 0,2 0 0,-1 1 0,0-1 0,1 1 0,0-1 0,-1 1 0,0 5 0,-11 44 0,3-20 0,2 0 0,2 0 0,-5 61 0,11-73 0,1 1 0,1 0 0,1 0 0,8 30 0,-4-4 0,-7-42 0,0 1 0,1-1 0,0 1 0,0-1 0,1 1 0,0-1 0,0 0 0,0 0 0,1 0 0,0 0 0,0 0 0,5 7 0,1-2-97,0 0-1,0-1 1,1 0-1,0-1 1,1 0-1,-1 0 1,2-1-1,-1-1 1,1 0-1,1 0 1,-1-2-1,1 1 0,22 5 1,-17-8-6729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2:40:08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1090 0 24575,'-7'17'0,"1"1"0,0 0 0,1 0 0,-3 28 0,-5 15 0,1-14 0,-5 22 0,-40 101 0,49-149 0,-2-1 0,0 0 0,-2-1 0,0 0 0,-1-1 0,0 0 0,-2-1 0,0-1 0,-20 17 0,3-4 0,2 1 0,-44 58 0,46-52 0,-2-2 0,-34 31 0,52-55 0,0 0 0,0-1 0,-1-1 0,-1 0 0,0 0 0,0-1 0,0-1 0,0-1 0,-28 8 0,9-7 0,-1 3 0,2 1 0,-55 23 0,-36 18 0,120-49 0,0-1 0,1 0 0,-1 1 0,1-1 0,-1 0 0,0-1 0,0 1 0,0 0 0,0-1 0,1 1 0,-1-1 0,0 0 0,0 0 0,0 0 0,0-1 0,0 1 0,0-1 0,0 1 0,1-1 0,-4-1 0,4 0 0,0 0 0,0 0 0,0 0 0,0 0 0,0 0 0,0-1 0,1 1 0,-1-1 0,1 1 0,0-1 0,0 0 0,0 1 0,0-1 0,0 0 0,0 0 0,1 1 0,-1-1 0,1 0 0,0 0 0,0-4 0,1-135 101,1 62-1567,-2 56-5360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22:21:06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1631 252 24575,'18'39'0,"-1"5"0,-2 0 0,-1 1 0,-3 0 0,-2 1 0,-1 0 0,-3 1 0,0 73 0,-6-92 0,1-14 0,0 0 0,-1 0 0,-1-1 0,-5 25 0,5-34 0,1 0 0,-1 0 0,0 0 0,0 0 0,-1 0 0,1 0 0,-1 0 0,0-1 0,0 0 0,0 1 0,0-1 0,0 0 0,-1 0 0,0-1 0,1 1 0,-1-1 0,0 0 0,-8 4 0,-13 2 0,0-1 0,0-1 0,0-2 0,-42 4 0,-18 2 0,-45 21 0,64-14 0,-82 9 0,88-19 0,0-2 0,-106-6 0,56-2 0,-261 3 0,363 0 0,-1 0 0,0-1 0,0 0 0,1 0 0,-16-5 0,21 5 0,-1 0 0,1-1 0,0 0 0,-1 0 0,1 0 0,0 0 0,0 0 0,0-1 0,0 1 0,0-1 0,1 0 0,-1 0 0,1 0 0,0 0 0,-3-5 0,-4-5 0,0 1 0,-1 0 0,0 0 0,0 1 0,-20-15 0,-10-13 0,34 33 0,0 0 0,1 0 0,0 0 0,0 0 0,0-1 0,1 0 0,0 0 0,0 0 0,1-1 0,0 1 0,0-1 0,1 0 0,0 1 0,0-1 0,1 0 0,0 0 0,0-17 0,5-299 0,-3 307 0,2 0 0,0 1 0,1-1 0,1 0 0,0 1 0,1 0 0,1 1 0,0-1 0,1 1 0,1 1 0,12-17 0,-8 17 0,0 1 0,1 1 0,0 0 0,1 1 0,0 0 0,1 1 0,22-10 0,-25 14 0,1 0 0,-1 1 0,1 1 0,1 0 0,-1 1 0,0 1 0,20-2 0,106 5 0,-59 2 0,-69-3 0,12 1 0,-1-1 0,1-1 0,0-1 0,-1-1 0,1-1 0,-1-1 0,31-10 0,-33 8 0,1 2 0,-1 0 0,1 1 0,0 2 0,1 0 0,-1 1 0,36 4 0,-7-2 0,-36 0 0,0 1 0,0 0 0,19 6 0,35 5 0,-35-8 0,0 1 0,0 2 0,63 23 0,-52-15 0,-32-11 0,0 0 0,20 13 0,14 7 0,-43-23 2,1 1 0,-1 0 0,-1 0 1,1 1-1,0-1 0,-1 1 0,0 0 0,0 0 0,0 0 0,0 0 0,0 0 0,-1 1 0,0-1 0,0 1 0,0 0 0,-1-1 0,2 7 0,14 28-1404,-8-23-5424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22:21:33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51 24575,'-10'0'0,"-1"0"0,1 1 0,-1 0 0,1 1 0,0 0 0,0 1 0,-13 4 0,18-4 0,-1 0 0,1 0 0,-1 0 0,1 1 0,0-1 0,1 1 0,-1 0 0,0 1 0,1-1 0,0 1 0,0 0 0,1 0 0,-6 9 0,-4 12 0,0 1 0,2 1 0,1-1 0,-6 32 0,-41 113 0,51-142 0,1 0 0,2 0 0,1 0 0,1 0 0,5 41 0,-2 9 0,-1-41 0,1 0 0,10 52 0,-6-49 0,-5-30 0,1-1 0,0 1 0,0 0 0,1-1 0,0 1 0,1-1 0,1 0 0,0 0 0,8 14 0,-8-18 0,1 1 0,0 0 0,0 0 0,1-1 0,11 11 0,-14-15 0,-1-1 0,2 0 0,-1 1 0,0-1 0,0-1 0,1 1 0,-1-1 0,1 1 0,-1-1 0,1-1 0,-1 1 0,8 0 0,21 1 0,0 3 0,0 1 0,43 13 0,-51-13 0,1-2 0,0 0 0,1-1 0,-1-2 0,0 0 0,39-5 0,-59 2 0,0 1 0,0-1 0,0-1 0,0 1 0,0-1 0,0 0 0,-1 0 0,0-1 0,1 1 0,-1-1 0,0-1 0,-1 1 0,1-1 0,-1 1 0,0-1 0,5-8 0,-2 3 0,0 0 0,-1-1 0,0 1 0,-1-2 0,0 1 0,-1 0 0,6-22 0,-6-6 0,-1-1 0,-2 0 0,-4-45 0,0-7 0,3 64 0,-2 1 0,-1 0 0,-1 0 0,-2 0 0,0 1 0,-2 0 0,0 0 0,-2 0 0,-17-31 0,-7-7 0,-44-62 0,71 117 0,-1 1 0,1 0 0,-1 0 0,-1 0 0,-11-7 0,11 9 0,0-1 0,1 0 0,0-1 0,0 0 0,-9-12 0,-4-7-341,-1 0 0,-2 1-1,-49-43 1,53 52-6485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22:52:26.2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83 159 24575,'0'2279'0,"-1"-2262"0,0-1 0,-2 0 0,-5 21 0,3-19 0,2 0 0,-2 22 0,1 80 0,-9 98 0,-13 27 0,17-158 0,4 0 0,7 89 0,0-55 0,-4 32 0,5 143 0,2-257 0,1 0 0,13 41 0,1 6 0,-14-67 0,0 0 0,1 0 0,1 0 0,21 33 0,-6-9 0,-12-20 0,0 1 0,-1 0 0,13 51 0,-19-60 0,0-1 0,2 1 0,0-1 0,0-1 0,2 1 0,-1-1 0,2 0 0,0-1 0,0 0 0,1 0 0,0-1 0,22 18 0,-25-25 0,0-1 0,0 1 0,0-1 0,0 0 0,1-1 0,-1 0 0,1 0 0,0-1 0,0 1 0,-1-2 0,13 1 0,35 6 0,-8 0 0,1-1 0,-1-2 0,93-6 0,-43 0 0,479 2 0,-550-1 0,0-2 0,30-6 0,-27 3 0,43-2 0,-58 8 0,-1 0 0,0-1 0,1-1 0,-1 0 0,0-1 0,0 0 0,-1-1 0,1-1 0,-1 0 0,0 0 0,14-9 0,-7 3 0,35-12 0,8-6 0,-46 22 0,1 0 0,21-7 0,-28 12 0,1-1 0,-1-1 0,0 0 0,0 0 0,-1-1 0,1-1 0,-1 1 0,0-2 0,9-7 0,-4 0 0,0-1 0,-1 0 0,13-21 0,-22 28 0,0 1 0,0-1 0,0 0 0,-1-1 0,0 1 0,-1 0 0,0-1 0,0 0 0,1-15 0,8-105 0,2-61 0,-13 130 0,14-93 0,-9 103 0,-2-85 0,0-12 0,10 75 0,-8 51 0,3-39 0,9-102 0,-9 100 0,-3 1 0,-6-111 0,-1 62 0,2-272 0,1 356 0,2 1 0,6-32 0,-4 29 0,3-44 0,-6-508 0,-4 281 0,2-635 0,-2 894 0,-9-54 0,-2-16 0,13 101 0,0 1 0,-1-1 0,0 1 0,-1 0 0,0 0 0,0-1 0,-5-9 0,6 15 0,-1 0 0,0 0 0,1 1 0,-2-1 0,1 1 0,0-1 0,0 1 0,-1 0 0,1 0 0,-1 0 0,0 0 0,1 0 0,-1 0 0,0 1 0,0 0 0,0-1 0,0 1 0,-1 0 0,1 0 0,0 1 0,-6-1 0,-23-2 0,-1 2 0,-57 5 0,6 0 0,32-3 0,-79-3 0,124 0 0,-1 0 0,1-1 0,-1 0 0,1 0 0,0 0 0,0-1 0,1 0 0,-1 0 0,1-1 0,-9-8 0,6 6 0,0 0 0,0 1 0,-1 0 0,-14-7 0,-3 5 0,0 1 0,0 0 0,-30-1 0,11 1 0,-10 0 0,-1 3 0,-60 4 0,52 0 0,-75-8 0,-8-4 0,-171 8 0,189 4 0,124 1 0,0-1 0,-1 1 0,1 0 0,0 1 0,0-1 0,0 1 0,0 1 0,0-1 0,1 1 0,-1 0 0,1 0 0,0 0 0,0 1 0,-6 5 0,-21 13 0,23-18 0,0 0 0,0-1 0,0 1 0,0-2 0,0 1 0,-1-1 0,-14 1 0,14-2 0,1 0 0,-1 1 0,0 0 0,1 1 0,-1 0 0,1 0 0,-14 8 0,16-7-227,0 1-1,1 0 1,0 0-1,0 1 1,-8 8-1,5-1-6598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2:40:09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24575,'4'0'0,"6"0"0,5 0 0,8 0 0,5 0 0,10 0 0,11 0 0,2 0 0,-4 0 0,-6 0 0,-6 0 0,-4 0 0,-3 0 0,-3 0 0,-1 0 0,0 0 0,-1 0 0,-3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2:40:1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24575,'5'0'0,"4"0"0,7 4 0,3 6 0,3 1 0,3 3 0,-4 3 0,-1-1 0,0 0 0,2-1 0,0-1 0,1-1 0,-3 0 0,-6-1-8191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22:39:38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2148 211 24575,'11'0'0,"-1"1"0,1-1 0,0 2 0,-1 0 0,1 0 0,-1 1 0,14 5 0,-18-5 0,0 0 0,-1 0 0,1 0 0,-1 1 0,0 0 0,0 0 0,0 0 0,-1 0 0,1 1 0,-1 0 0,0 0 0,0 0 0,5 10 0,-5-6 0,-1-1 0,0 1 0,0 0 0,-1-1 0,0 1 0,-1 0 0,1 17 0,-4 70 0,-1-44 0,3-37 0,-2 0 0,0 0 0,0 0 0,-2 0 0,1-1 0,-2 1 0,0-1 0,-1 0 0,-8 15 0,-3-2 0,-1 0 0,0-1 0,-30 31 0,-132 128 0,164-173 0,0-1 0,-27 15 0,24-16 0,-34 26 0,40-26 0,0 0 0,-1-1 0,0-1 0,0-1 0,-1 0 0,0 0 0,-17 4 0,4-4 0,-1-1 0,0-1 0,-31 2 0,-64 3 0,-222 10 0,281-22 0,0-3 0,0-3 0,1-2 0,-99-29 0,81 19 0,-125-15 0,120 23 0,79 11 0,0-1 0,1 0 0,-1 0 0,1-1 0,-1 0 0,1-1 0,0 1 0,0-2 0,-12-8 0,0-3 0,-30-35 0,3 4 0,34 36 0,1 0 0,1-1 0,0 0 0,1-1 0,0 0 0,1-1 0,0 1 0,1-1 0,1-1 0,0 0 0,1 1 0,0-2 0,1 1 0,1 0 0,1-1 0,0 1 0,1-1 0,1 0 0,0 0 0,1 1 0,1-1 0,0 0 0,1 1 0,1 0 0,0-1 0,1 2 0,1-1 0,0 0 0,1 1 0,17-26 0,96-147 0,-114 176 0,0 1 0,1 0 0,0 0 0,1 1 0,0 0 0,0 0 0,1 1 0,0 0 0,1 1 0,0 0 0,0 0 0,0 1 0,14-6 0,25-10 0,32-12 0,7-1 0,-70 26 0,2 0 0,-1 2 0,1 0 0,0 1 0,29-4 0,21 6 0,89 6 0,-45 0 0,-71-4 0,54-9 0,35-3 0,-91 14 0,286 2 0,-284 3 0,1 3 0,80 24 0,-64-15 0,-37-9 0,-1 1 0,0 1 0,-1 1 0,0 1 0,-1 0 0,28 24 0,22 12 0,-8 3-1365,-46-38-5461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22:39:43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7146 947 24575,'0'-2'0,"-1"0"0,0 1 0,0-1 0,0 0 0,0 0 0,0 1 0,-1-1 0,1 0 0,0 1 0,-1-1 0,0 1 0,1 0 0,-1 0 0,0-1 0,1 1 0,-3-1 0,-3-2 0,-76-60 0,24 17 0,-2 3 0,-2 2 0,-85-42 0,83 54 0,-1 4 0,-1 2 0,-1 4 0,-1 2 0,-1 3 0,-129-9 0,-323 20 0,284 6 0,-520-2 0,700 3 0,-1 2 0,-62 15 0,-30 4 0,-250 25 0,-14-43 0,239-8 0,47 2 0,-231-31 0,286 19 0,0-3 0,1-3 0,1-3 0,-121-54 0,85 21 0,-143-66 0,200 99 0,-1 2 0,-1 3 0,-59-10 0,-170-32 0,234 50 0,-84-2 0,2 1 0,35-8 0,59 9 0,-1 2 0,-43-2 0,0 9 0,47 1 0,0-2 0,0-2 0,-51-8 0,21 1-17,0 2 0,-1 3-1,-97 6 1,42 1-1279,96-3-5530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22:47:27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2035 1 24575,'-7'1'0,"1"1"0,0-1 0,0 1 0,0 1 0,0-1 0,0 1 0,1 0 0,-1 0 0,-5 5 0,-10 5 0,13-8 0,0 0 0,0 1 0,0 0 0,-8 10 0,9-9 0,0-1 0,0 0 0,-1 0 0,1 0 0,-11 4 0,-13 8 0,0 2 0,1 0 0,-29 27 0,24-18 0,-48 29 0,40-31 0,25-15 0,0-1 0,0 0 0,-1-2 0,-1 0 0,1-1 0,-40 10 0,-252 54 0,197-47 0,66-13 0,-1-2 0,0-3 0,-55 3 0,18-8 0,-100 18 0,170-18 0,1 2 0,0 0 0,0 1 0,1 0 0,-28 15 0,-61 46 0,72-44 0,-66 34 0,95-55 0,1 0 0,-1 0 0,0 0 0,0-1 0,1 1 0,-1-1 0,0 1 0,0-1 0,0 1 0,0-1 0,0 0 0,0 0 0,0 0 0,1 0 0,-1 0 0,0-1 0,0 1 0,0-1 0,0 1 0,0-1 0,1 1 0,-4-3 0,3 2 0,1-1 0,-1 0 0,0 1 0,1-1 0,-1 0 0,1 0 0,-1-1 0,1 1 0,0 0 0,0 0 0,0 0 0,0-1 0,1 1 0,-1-1 0,0-2 0,0-5 0,0 0 0,0-1 0,1 1 0,0 0 0,1-1 0,0 1 0,5-17 0,4-2 0,1-1 0,29-51 0,5-9 0,11-19 0,-51 100 0,4-10 12,-1 0-1,-1-1 1,0 0-1,5-31 0,4-10-1433,-8 33-5404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22:47:2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24575,'14'0'0,"0"1"0,-1 1 0,1 0 0,0 1 0,-1 1 0,0 0 0,19 8 0,7 7 0,39 26 0,-9-5 0,44 33 126,-40-23-1617,-53-37-5335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22:47:3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 24575,'38'-1'0,"-18"0"0,0 1 0,0 1 0,0 0 0,25 6 0,-40-6 0,0 1 0,0-1 0,0 1 0,0 0 0,0 0 0,-1 1 0,1-1 0,-1 1 0,1 0 0,-1 1 0,0-1 0,0 0 0,-1 1 0,1 0 0,-1 0 0,0 0 0,0 1 0,0-1 0,0 1 0,-1-1 0,3 7 0,38 135 0,-7-17 0,62 147 0,-91-252 0,-2 1 0,-1-1 0,-1 2 0,-1-1 0,-2 0 0,0 0 0,-4 26 0,4-46 0,-1 0 0,0 0 0,0 0 0,0-1 0,-1 1 0,1 0 0,-1-1 0,0 1 0,-1-1 0,1 0 0,-1 0 0,0 0 0,0 0 0,-4 5 0,1-4 0,0 0 0,0 0 0,0-1 0,-1 0 0,0 0 0,0 0 0,0-1 0,-9 3 0,-8 1 0,1-2 0,-1 0 0,0-2 0,-45 2 0,27-4 0,-73 13 0,37-5-1365,55-8-5461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D0A9D-F9A3-4222-8CAC-A7227D9ABCE3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2259B-4CCB-4973-AE0D-20AC6CC53F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253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dirty="0"/>
              <a:t>Løse for en af x-værdier gør vi kan fastslå alle x &gt; 0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2259B-4CCB-4973-AE0D-20AC6CC53F34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809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797BE-D5D9-4D2F-FBA7-EF96056D1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BA7B1FC-4FB9-DDE0-BB19-3FA76D4EC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D5754AC-DA19-A118-C6E4-8680DCCB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6691-EF02-4926-BCFF-984A0516E594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1DADED-C67A-9E3F-74AF-568562DD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E384C50-194E-292B-E34C-0B6F203E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AEC6-2E8E-4F9B-A960-6BFAE72904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420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1DEDB-86F7-FD8B-3E9C-611BBB1B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82A9863-0114-0787-1521-DFEA8A33A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9855521-121D-9726-4AF6-BBEBC5F0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6691-EF02-4926-BCFF-984A0516E594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4DD7E1D-1B08-1864-0ACA-0284E798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87BC5BE-B504-C362-29B7-FB5A74EC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AEC6-2E8E-4F9B-A960-6BFAE72904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56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DA18CE28-7B40-427E-38B2-093EEF1A6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21A761E-0161-115E-2B62-EC7E204E9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6AF9582-EA64-1D24-26B1-A5905A81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6691-EF02-4926-BCFF-984A0516E594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1570630-E80C-2AF7-4623-F5DD14F9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F8CAE8C-4505-710C-05E8-F6054AA6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AEC6-2E8E-4F9B-A960-6BFAE72904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406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0FFFB-7A56-171E-7072-C8D9CEB2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A879180-61B0-A359-6E54-937040119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4DF9BC-3E95-824A-6C0F-D15BF18E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6691-EF02-4926-BCFF-984A0516E594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0C9E8BE-0684-6F81-9ABD-26745598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C70ACB-1402-DBFC-F121-E18CF069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AEC6-2E8E-4F9B-A960-6BFAE72904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843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97165-F366-1997-8E01-3FD9ADB4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483599E-307A-3B0E-F1FB-759B773BC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90CBD29-D907-719B-F496-D1FCF6BE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6691-EF02-4926-BCFF-984A0516E594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BE80B40-2F7F-5BFE-BC18-9EE0C92B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87E02F4-1052-8F0B-8E88-EA56E9FA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AEC6-2E8E-4F9B-A960-6BFAE72904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192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4BB83-6FA4-C79E-99EF-DCA7035D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44202E1-8AB4-0FC8-6A4D-7DFE1EC27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75BAEB2-52FC-35FD-6C20-1BCAFAB79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907256B-F394-5C8E-4485-E1C1386E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6691-EF02-4926-BCFF-984A0516E594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5452389-0A12-595C-0F13-A1902472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7BAA507-BD7E-FE08-4B5C-B1DB495D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AEC6-2E8E-4F9B-A960-6BFAE72904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139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2A63F-9D31-675C-5D48-925C63E7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F8EB79B-FE34-5C7B-A164-DD947BC78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444CC30-ECC1-4787-7D58-B09C939AB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10DF9A4-D67A-0568-DE0B-D6AFC7414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99EC031-D100-5644-B309-A40DDFA7E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9042FC2-A6EC-E782-9CD8-BDDF41AD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6691-EF02-4926-BCFF-984A0516E594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E188718-F1EA-31B2-9261-B3925B6E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532DA6F-900D-75D0-9B38-45A47E9B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AEC6-2E8E-4F9B-A960-6BFAE72904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270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07121-795D-241A-8AA1-F140E361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F8A2D29-69F2-8B0D-B40C-283CE006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6691-EF02-4926-BCFF-984A0516E594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533CCEF-DA8F-A63C-0668-D9DC351C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ED06A0D-BBD7-8447-615F-74A4BC25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AEC6-2E8E-4F9B-A960-6BFAE72904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578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5E314AC-9192-7FBF-9202-8B1F5DBB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6691-EF02-4926-BCFF-984A0516E594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89E1580-21EF-0456-9F00-92ED7294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50A4264-FAF2-A9DD-5601-EEDC6626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AEC6-2E8E-4F9B-A960-6BFAE72904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066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FB8F0-3219-41E1-DDFE-168EEB49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DB3232-9696-23CF-3BED-84934746D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E93E401-6A41-625B-15D2-E268F6B16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78E6879-901C-80E6-AF38-905223387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6691-EF02-4926-BCFF-984A0516E594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A24217C-F3F6-FFB8-59EA-995883E9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41F1E35-611C-3607-FF5D-960BBF8A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AEC6-2E8E-4F9B-A960-6BFAE72904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699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1928E-893E-CCB9-9653-E192E2EF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A0B5E71-DD15-0AC1-6246-16B525D1B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7E96A32-8AA4-3A49-E05D-4B75763A8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3424C0-065E-C1FB-B5CB-4EEA80A9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6691-EF02-4926-BCFF-984A0516E594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535FFF3-9027-4926-5D27-F3C0D229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E3668AB-649C-C1AB-83C6-717AE571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AEC6-2E8E-4F9B-A960-6BFAE72904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22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B236106-2C6E-8B41-78C3-3F861D2F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BEC2100-2935-CCCD-8E84-32D446B91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E48B54F-683A-963D-1F56-20DB8BA2F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C6691-EF02-4926-BCFF-984A0516E594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6092170-19A4-099E-6639-C8867442A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47B6319-FF75-7B45-F782-A31B0B308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AAEC6-2E8E-4F9B-A960-6BFAE72904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319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3.png"/><Relationship Id="rId18" Type="http://schemas.openxmlformats.org/officeDocument/2006/relationships/customXml" Target="../ink/ink5.xml"/><Relationship Id="rId26" Type="http://schemas.openxmlformats.org/officeDocument/2006/relationships/customXml" Target="../ink/ink8.xml"/><Relationship Id="rId3" Type="http://schemas.openxmlformats.org/officeDocument/2006/relationships/customXml" Target="../ink/ink1.xml"/><Relationship Id="rId21" Type="http://schemas.openxmlformats.org/officeDocument/2006/relationships/image" Target="../media/image19.png"/><Relationship Id="rId34" Type="http://schemas.openxmlformats.org/officeDocument/2006/relationships/customXml" Target="../ink/ink12.xml"/><Relationship Id="rId7" Type="http://schemas.openxmlformats.org/officeDocument/2006/relationships/image" Target="../media/image90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2" Type="http://schemas.openxmlformats.org/officeDocument/2006/relationships/image" Target="../media/image8.png"/><Relationship Id="rId16" Type="http://schemas.openxmlformats.org/officeDocument/2006/relationships/image" Target="../media/image16.png"/><Relationship Id="rId20" Type="http://schemas.openxmlformats.org/officeDocument/2006/relationships/customXml" Target="../ink/ink6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1.png"/><Relationship Id="rId24" Type="http://schemas.openxmlformats.org/officeDocument/2006/relationships/customXml" Target="../ink/ink7.xml"/><Relationship Id="rId32" Type="http://schemas.openxmlformats.org/officeDocument/2006/relationships/customXml" Target="../ink/ink11.xml"/><Relationship Id="rId37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23" Type="http://schemas.openxmlformats.org/officeDocument/2006/relationships/image" Target="../media/image21.png"/><Relationship Id="rId28" Type="http://schemas.openxmlformats.org/officeDocument/2006/relationships/customXml" Target="../ink/ink9.xml"/><Relationship Id="rId36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8.png"/><Relationship Id="rId31" Type="http://schemas.openxmlformats.org/officeDocument/2006/relationships/image" Target="../media/image25.png"/><Relationship Id="rId4" Type="http://schemas.openxmlformats.org/officeDocument/2006/relationships/image" Target="../media/image70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Relationship Id="rId22" Type="http://schemas.openxmlformats.org/officeDocument/2006/relationships/image" Target="../media/image20.png"/><Relationship Id="rId27" Type="http://schemas.openxmlformats.org/officeDocument/2006/relationships/image" Target="../media/image23.png"/><Relationship Id="rId30" Type="http://schemas.openxmlformats.org/officeDocument/2006/relationships/customXml" Target="../ink/ink10.xml"/><Relationship Id="rId35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customXml" Target="../ink/ink15.xml"/><Relationship Id="rId3" Type="http://schemas.openxmlformats.org/officeDocument/2006/relationships/image" Target="../media/image29.png"/><Relationship Id="rId21" Type="http://schemas.openxmlformats.org/officeDocument/2006/relationships/image" Target="../media/image44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4.xml"/><Relationship Id="rId20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10" Type="http://schemas.openxmlformats.org/officeDocument/2006/relationships/image" Target="../media/image36.png"/><Relationship Id="rId19" Type="http://schemas.openxmlformats.org/officeDocument/2006/relationships/image" Target="../media/image43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customXml" Target="../ink/ink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52.png"/><Relationship Id="rId3" Type="http://schemas.openxmlformats.org/officeDocument/2006/relationships/image" Target="../media/image33.png"/><Relationship Id="rId7" Type="http://schemas.openxmlformats.org/officeDocument/2006/relationships/image" Target="../media/image49.png"/><Relationship Id="rId12" Type="http://schemas.openxmlformats.org/officeDocument/2006/relationships/customXml" Target="../ink/ink21.xml"/><Relationship Id="rId2" Type="http://schemas.openxmlformats.org/officeDocument/2006/relationships/image" Target="../media/image46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1.png"/><Relationship Id="rId5" Type="http://schemas.openxmlformats.org/officeDocument/2006/relationships/customXml" Target="../ink/ink18.xml"/><Relationship Id="rId15" Type="http://schemas.openxmlformats.org/officeDocument/2006/relationships/customXml" Target="../ink/ink22.xml"/><Relationship Id="rId10" Type="http://schemas.openxmlformats.org/officeDocument/2006/relationships/customXml" Target="../ink/ink20.xml"/><Relationship Id="rId4" Type="http://schemas.openxmlformats.org/officeDocument/2006/relationships/image" Target="../media/image47.png"/><Relationship Id="rId9" Type="http://schemas.openxmlformats.org/officeDocument/2006/relationships/image" Target="../media/image50.png"/><Relationship Id="rId1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2DE7E-6246-5E0E-5D1F-0DF5CA4ED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Workshop 4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D8329F1-E5FA-8439-E2D8-D4A59ABBE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190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032DD432-F854-944E-ACE4-C22B63C3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79" y="564886"/>
            <a:ext cx="10794718" cy="1228402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167AC7C2-FD87-36AB-679B-2CF9D3340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5" y="1793288"/>
            <a:ext cx="6991904" cy="1280316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923175AC-942B-BC79-6C16-3C8F6AD5501E}"/>
              </a:ext>
            </a:extLst>
          </p:cNvPr>
          <p:cNvSpPr txBox="1"/>
          <p:nvPr/>
        </p:nvSpPr>
        <p:spPr>
          <a:xfrm>
            <a:off x="861134" y="3259723"/>
            <a:ext cx="5925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/>
              <a:t>Vi kan lade to vektorer </a:t>
            </a:r>
            <a:r>
              <a:rPr lang="da-DK" sz="1600" b="1" dirty="0"/>
              <a:t>u</a:t>
            </a:r>
            <a:r>
              <a:rPr lang="da-DK" sz="1600" dirty="0"/>
              <a:t> og </a:t>
            </a:r>
            <a:r>
              <a:rPr lang="da-DK" sz="1600" b="1" dirty="0"/>
              <a:t>v</a:t>
            </a:r>
            <a:r>
              <a:rPr lang="da-DK" sz="1600" dirty="0"/>
              <a:t> være parametrene til transformationen</a:t>
            </a:r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B9FA5885-C830-6BF7-77D3-0512AA536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55" y="3598278"/>
            <a:ext cx="5264920" cy="512868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2E36C97B-6FE7-6553-F21D-CA42D56ED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855" y="4142718"/>
            <a:ext cx="7425616" cy="557350"/>
          </a:xfrm>
          <a:prstGeom prst="rect">
            <a:avLst/>
          </a:prstGeom>
        </p:spPr>
      </p:pic>
      <p:sp>
        <p:nvSpPr>
          <p:cNvPr id="15" name="Tekstfelt 14">
            <a:extLst>
              <a:ext uri="{FF2B5EF4-FFF2-40B4-BE49-F238E27FC236}">
                <a16:creationId xmlns:a16="http://schemas.microsoft.com/office/drawing/2014/main" id="{A4F1BFD8-3086-F14F-7794-59A5CD94665B}"/>
              </a:ext>
            </a:extLst>
          </p:cNvPr>
          <p:cNvSpPr txBox="1"/>
          <p:nvPr/>
        </p:nvSpPr>
        <p:spPr>
          <a:xfrm>
            <a:off x="935855" y="4667391"/>
            <a:ext cx="1346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/>
              <a:t>De er ikke ens</a:t>
            </a:r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5ADDF2E4-E2C3-F8A1-FA4E-54F304471D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55" y="5180260"/>
            <a:ext cx="1002898" cy="501449"/>
          </a:xfrm>
          <a:prstGeom prst="rect">
            <a:avLst/>
          </a:prstGeom>
        </p:spPr>
      </p:pic>
      <p:sp>
        <p:nvSpPr>
          <p:cNvPr id="18" name="Tekstfelt 17">
            <a:extLst>
              <a:ext uri="{FF2B5EF4-FFF2-40B4-BE49-F238E27FC236}">
                <a16:creationId xmlns:a16="http://schemas.microsoft.com/office/drawing/2014/main" id="{80119A25-570A-52DD-5F30-D0C13DB91332}"/>
              </a:ext>
            </a:extLst>
          </p:cNvPr>
          <p:cNvSpPr txBox="1"/>
          <p:nvPr/>
        </p:nvSpPr>
        <p:spPr>
          <a:xfrm>
            <a:off x="1938753" y="5244509"/>
            <a:ext cx="4606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 &amp; Fjern absolutte(||) fra transformation</a:t>
            </a:r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A1B87470-22D0-4A17-07D5-4C47ED35D2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855" y="5856812"/>
            <a:ext cx="819719" cy="436302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6DFC2211-46FB-3B9A-56FA-DAA54F4B9A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5574" y="5842247"/>
            <a:ext cx="1221908" cy="42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6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D3C4DE42-6CF5-0B5A-AB10-FFAC18F1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22" y="417158"/>
            <a:ext cx="10826538" cy="6659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98512A24-E805-7D17-65F7-6699BCC2F6CF}"/>
                  </a:ext>
                </a:extLst>
              </p14:cNvPr>
              <p14:cNvContentPartPr/>
              <p14:nvPr/>
            </p14:nvContentPartPr>
            <p14:xfrm>
              <a:off x="2973513" y="644788"/>
              <a:ext cx="997200" cy="555120"/>
            </p14:xfrm>
          </p:contentPart>
        </mc:Choice>
        <mc:Fallback xmlns=""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98512A24-E805-7D17-65F7-6699BCC2F6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4513" y="636148"/>
                <a:ext cx="1014840" cy="57276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Billede 7">
            <a:extLst>
              <a:ext uri="{FF2B5EF4-FFF2-40B4-BE49-F238E27FC236}">
                <a16:creationId xmlns:a16="http://schemas.microsoft.com/office/drawing/2014/main" id="{C42795BB-81CE-0E4E-3561-03E47E287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202" y="1303945"/>
            <a:ext cx="2045011" cy="414349"/>
          </a:xfrm>
          <a:prstGeom prst="rect">
            <a:avLst/>
          </a:prstGeom>
        </p:spPr>
      </p:pic>
      <p:grpSp>
        <p:nvGrpSpPr>
          <p:cNvPr id="13" name="Gruppe 12">
            <a:extLst>
              <a:ext uri="{FF2B5EF4-FFF2-40B4-BE49-F238E27FC236}">
                <a16:creationId xmlns:a16="http://schemas.microsoft.com/office/drawing/2014/main" id="{56248E8A-0DE3-1917-F187-F48276EC3E54}"/>
              </a:ext>
            </a:extLst>
          </p:cNvPr>
          <p:cNvGrpSpPr/>
          <p:nvPr/>
        </p:nvGrpSpPr>
        <p:grpSpPr>
          <a:xfrm>
            <a:off x="2901153" y="1145188"/>
            <a:ext cx="392400" cy="464040"/>
            <a:chOff x="2901153" y="1145188"/>
            <a:chExt cx="3924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Håndskrift 8">
                  <a:extLst>
                    <a:ext uri="{FF2B5EF4-FFF2-40B4-BE49-F238E27FC236}">
                      <a16:creationId xmlns:a16="http://schemas.microsoft.com/office/drawing/2014/main" id="{8A0C9025-F51B-B494-9481-9F9AE1939F9E}"/>
                    </a:ext>
                  </a:extLst>
                </p14:cNvPr>
                <p14:cNvContentPartPr/>
                <p14:nvPr/>
              </p14:nvContentPartPr>
              <p14:xfrm>
                <a:off x="2901153" y="1145188"/>
                <a:ext cx="392400" cy="414720"/>
              </p14:xfrm>
            </p:contentPart>
          </mc:Choice>
          <mc:Fallback xmlns="">
            <p:pic>
              <p:nvPicPr>
                <p:cNvPr id="9" name="Håndskrift 8">
                  <a:extLst>
                    <a:ext uri="{FF2B5EF4-FFF2-40B4-BE49-F238E27FC236}">
                      <a16:creationId xmlns:a16="http://schemas.microsoft.com/office/drawing/2014/main" id="{8A0C9025-F51B-B494-9481-9F9AE1939F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92513" y="1136188"/>
                  <a:ext cx="41004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Håndskrift 9">
                  <a:extLst>
                    <a:ext uri="{FF2B5EF4-FFF2-40B4-BE49-F238E27FC236}">
                      <a16:creationId xmlns:a16="http://schemas.microsoft.com/office/drawing/2014/main" id="{44E62D14-46F0-FE47-BBD4-8C1316FAD881}"/>
                    </a:ext>
                  </a:extLst>
                </p14:cNvPr>
                <p14:cNvContentPartPr/>
                <p14:nvPr/>
              </p14:nvContentPartPr>
              <p14:xfrm>
                <a:off x="2911593" y="1553068"/>
                <a:ext cx="186120" cy="360"/>
              </p14:xfrm>
            </p:contentPart>
          </mc:Choice>
          <mc:Fallback xmlns="">
            <p:pic>
              <p:nvPicPr>
                <p:cNvPr id="10" name="Håndskrift 9">
                  <a:extLst>
                    <a:ext uri="{FF2B5EF4-FFF2-40B4-BE49-F238E27FC236}">
                      <a16:creationId xmlns:a16="http://schemas.microsoft.com/office/drawing/2014/main" id="{44E62D14-46F0-FE47-BBD4-8C1316FAD8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02953" y="1544428"/>
                  <a:ext cx="203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Håndskrift 11">
                  <a:extLst>
                    <a:ext uri="{FF2B5EF4-FFF2-40B4-BE49-F238E27FC236}">
                      <a16:creationId xmlns:a16="http://schemas.microsoft.com/office/drawing/2014/main" id="{3CFC49B3-5973-597D-B683-B1E9F96ACD1C}"/>
                    </a:ext>
                  </a:extLst>
                </p14:cNvPr>
                <p14:cNvContentPartPr/>
                <p14:nvPr/>
              </p14:nvContentPartPr>
              <p14:xfrm>
                <a:off x="2902593" y="1553068"/>
                <a:ext cx="93240" cy="56160"/>
              </p14:xfrm>
            </p:contentPart>
          </mc:Choice>
          <mc:Fallback xmlns="">
            <p:pic>
              <p:nvPicPr>
                <p:cNvPr id="12" name="Håndskrift 11">
                  <a:extLst>
                    <a:ext uri="{FF2B5EF4-FFF2-40B4-BE49-F238E27FC236}">
                      <a16:creationId xmlns:a16="http://schemas.microsoft.com/office/drawing/2014/main" id="{3CFC49B3-5973-597D-B683-B1E9F96ACD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93593" y="1544428"/>
                  <a:ext cx="110880" cy="738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" name="Billede 14">
            <a:extLst>
              <a:ext uri="{FF2B5EF4-FFF2-40B4-BE49-F238E27FC236}">
                <a16:creationId xmlns:a16="http://schemas.microsoft.com/office/drawing/2014/main" id="{B27D1E15-D590-180C-ED88-85B149434C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3159" y="2486368"/>
            <a:ext cx="1333270" cy="657977"/>
          </a:xfrm>
          <a:prstGeom prst="rect">
            <a:avLst/>
          </a:prstGeom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00A9D462-8630-54EA-87C7-26A91A3B83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82656" y="2174157"/>
            <a:ext cx="1017530" cy="518015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0F3B403E-82B0-EE19-9BAF-4E47270517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93215" y="3076209"/>
            <a:ext cx="1049594" cy="724368"/>
          </a:xfrm>
          <a:prstGeom prst="rect">
            <a:avLst/>
          </a:prstGeom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F98CAB2A-B2D2-1F60-1C8B-7FEFBB1F0EF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06241" y="3834805"/>
            <a:ext cx="693945" cy="693945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324B630C-F618-44E2-A647-FB2E84018C3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01479" y="1047984"/>
            <a:ext cx="1990725" cy="981075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9FD288DB-5F34-3223-3319-C19D72F2968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11984" y="1063720"/>
            <a:ext cx="285750" cy="2952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Håndskrift 15">
                <a:extLst>
                  <a:ext uri="{FF2B5EF4-FFF2-40B4-BE49-F238E27FC236}">
                    <a16:creationId xmlns:a16="http://schemas.microsoft.com/office/drawing/2014/main" id="{43116A29-2424-33F0-2F51-0133CEA7E32B}"/>
                  </a:ext>
                </a:extLst>
              </p14:cNvPr>
              <p14:cNvContentPartPr/>
              <p14:nvPr/>
            </p14:nvContentPartPr>
            <p14:xfrm>
              <a:off x="5664912" y="1658372"/>
              <a:ext cx="842400" cy="443880"/>
            </p14:xfrm>
          </p:contentPart>
        </mc:Choice>
        <mc:Fallback>
          <p:pic>
            <p:nvPicPr>
              <p:cNvPr id="16" name="Håndskrift 15">
                <a:extLst>
                  <a:ext uri="{FF2B5EF4-FFF2-40B4-BE49-F238E27FC236}">
                    <a16:creationId xmlns:a16="http://schemas.microsoft.com/office/drawing/2014/main" id="{43116A29-2424-33F0-2F51-0133CEA7E32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56272" y="1649732"/>
                <a:ext cx="86004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EE7EF44D-5CF0-D589-03FB-CA18A571AD5A}"/>
                  </a:ext>
                </a:extLst>
              </p14:cNvPr>
              <p14:cNvContentPartPr/>
              <p14:nvPr/>
            </p14:nvContentPartPr>
            <p14:xfrm>
              <a:off x="3092712" y="1468652"/>
              <a:ext cx="2572920" cy="341280"/>
            </p14:xfrm>
          </p:contentPart>
        </mc:Choice>
        <mc:Fallback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EE7EF44D-5CF0-D589-03FB-CA18A571AD5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83712" y="1459652"/>
                <a:ext cx="2590560" cy="358920"/>
              </a:xfrm>
              <a:prstGeom prst="rect">
                <a:avLst/>
              </a:prstGeom>
            </p:spPr>
          </p:pic>
        </mc:Fallback>
      </mc:AlternateContent>
      <p:pic>
        <p:nvPicPr>
          <p:cNvPr id="37" name="Billede 36">
            <a:extLst>
              <a:ext uri="{FF2B5EF4-FFF2-40B4-BE49-F238E27FC236}">
                <a16:creationId xmlns:a16="http://schemas.microsoft.com/office/drawing/2014/main" id="{33CA1F50-9EAD-E7E1-9587-E7F0F3A7A1A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529587" y="2618308"/>
            <a:ext cx="1299820" cy="453711"/>
          </a:xfrm>
          <a:prstGeom prst="rect">
            <a:avLst/>
          </a:prstGeom>
        </p:spPr>
      </p:pic>
      <p:pic>
        <p:nvPicPr>
          <p:cNvPr id="39" name="Billede 38">
            <a:extLst>
              <a:ext uri="{FF2B5EF4-FFF2-40B4-BE49-F238E27FC236}">
                <a16:creationId xmlns:a16="http://schemas.microsoft.com/office/drawing/2014/main" id="{2E30AB03-2492-B255-DF8C-131F15254D2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30351" y="3088468"/>
            <a:ext cx="833560" cy="453710"/>
          </a:xfrm>
          <a:prstGeom prst="rect">
            <a:avLst/>
          </a:prstGeom>
        </p:spPr>
      </p:pic>
      <p:grpSp>
        <p:nvGrpSpPr>
          <p:cNvPr id="56" name="Gruppe 55">
            <a:extLst>
              <a:ext uri="{FF2B5EF4-FFF2-40B4-BE49-F238E27FC236}">
                <a16:creationId xmlns:a16="http://schemas.microsoft.com/office/drawing/2014/main" id="{20D37853-4B50-E84B-ECB5-20A5C38B0C27}"/>
              </a:ext>
            </a:extLst>
          </p:cNvPr>
          <p:cNvGrpSpPr/>
          <p:nvPr/>
        </p:nvGrpSpPr>
        <p:grpSpPr>
          <a:xfrm>
            <a:off x="2944032" y="3166772"/>
            <a:ext cx="732600" cy="370800"/>
            <a:chOff x="2944032" y="3166772"/>
            <a:chExt cx="73260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4" name="Håndskrift 53">
                  <a:extLst>
                    <a:ext uri="{FF2B5EF4-FFF2-40B4-BE49-F238E27FC236}">
                      <a16:creationId xmlns:a16="http://schemas.microsoft.com/office/drawing/2014/main" id="{6B258A4C-C193-9A86-50E0-049F3C9C6236}"/>
                    </a:ext>
                  </a:extLst>
                </p14:cNvPr>
                <p14:cNvContentPartPr/>
                <p14:nvPr/>
              </p14:nvContentPartPr>
              <p14:xfrm>
                <a:off x="2944032" y="3166772"/>
                <a:ext cx="732600" cy="276120"/>
              </p14:xfrm>
            </p:contentPart>
          </mc:Choice>
          <mc:Fallback>
            <p:pic>
              <p:nvPicPr>
                <p:cNvPr id="54" name="Håndskrift 53">
                  <a:extLst>
                    <a:ext uri="{FF2B5EF4-FFF2-40B4-BE49-F238E27FC236}">
                      <a16:creationId xmlns:a16="http://schemas.microsoft.com/office/drawing/2014/main" id="{6B258A4C-C193-9A86-50E0-049F3C9C623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35392" y="3158132"/>
                  <a:ext cx="7502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5" name="Håndskrift 54">
                  <a:extLst>
                    <a:ext uri="{FF2B5EF4-FFF2-40B4-BE49-F238E27FC236}">
                      <a16:creationId xmlns:a16="http://schemas.microsoft.com/office/drawing/2014/main" id="{846AF20D-6738-D141-CF28-F93AC7662A49}"/>
                    </a:ext>
                  </a:extLst>
                </p14:cNvPr>
                <p14:cNvContentPartPr/>
                <p14:nvPr/>
              </p14:nvContentPartPr>
              <p14:xfrm>
                <a:off x="2959512" y="3440372"/>
                <a:ext cx="187200" cy="97200"/>
              </p14:xfrm>
            </p:contentPart>
          </mc:Choice>
          <mc:Fallback>
            <p:pic>
              <p:nvPicPr>
                <p:cNvPr id="55" name="Håndskrift 54">
                  <a:extLst>
                    <a:ext uri="{FF2B5EF4-FFF2-40B4-BE49-F238E27FC236}">
                      <a16:creationId xmlns:a16="http://schemas.microsoft.com/office/drawing/2014/main" id="{846AF20D-6738-D141-CF28-F93AC7662A4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50872" y="3431732"/>
                  <a:ext cx="2048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uppe 59">
            <a:extLst>
              <a:ext uri="{FF2B5EF4-FFF2-40B4-BE49-F238E27FC236}">
                <a16:creationId xmlns:a16="http://schemas.microsoft.com/office/drawing/2014/main" id="{E2904F2C-566B-3334-28D9-52F1B6E2B725}"/>
              </a:ext>
            </a:extLst>
          </p:cNvPr>
          <p:cNvGrpSpPr/>
          <p:nvPr/>
        </p:nvGrpSpPr>
        <p:grpSpPr>
          <a:xfrm>
            <a:off x="2582592" y="3656732"/>
            <a:ext cx="200160" cy="432720"/>
            <a:chOff x="2582592" y="3656732"/>
            <a:chExt cx="200160" cy="43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7" name="Håndskrift 56">
                  <a:extLst>
                    <a:ext uri="{FF2B5EF4-FFF2-40B4-BE49-F238E27FC236}">
                      <a16:creationId xmlns:a16="http://schemas.microsoft.com/office/drawing/2014/main" id="{C5456BEE-C9A1-ACAD-DCA7-0776C7789A7B}"/>
                    </a:ext>
                  </a:extLst>
                </p14:cNvPr>
                <p14:cNvContentPartPr/>
                <p14:nvPr/>
              </p14:nvContentPartPr>
              <p14:xfrm>
                <a:off x="2593032" y="3656732"/>
                <a:ext cx="189720" cy="368640"/>
              </p14:xfrm>
            </p:contentPart>
          </mc:Choice>
          <mc:Fallback>
            <p:pic>
              <p:nvPicPr>
                <p:cNvPr id="57" name="Håndskrift 56">
                  <a:extLst>
                    <a:ext uri="{FF2B5EF4-FFF2-40B4-BE49-F238E27FC236}">
                      <a16:creationId xmlns:a16="http://schemas.microsoft.com/office/drawing/2014/main" id="{C5456BEE-C9A1-ACAD-DCA7-0776C7789A7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84032" y="3647732"/>
                  <a:ext cx="2073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8" name="Håndskrift 57">
                  <a:extLst>
                    <a:ext uri="{FF2B5EF4-FFF2-40B4-BE49-F238E27FC236}">
                      <a16:creationId xmlns:a16="http://schemas.microsoft.com/office/drawing/2014/main" id="{2E9463FF-E604-4518-AFCA-330ABB6F91B2}"/>
                    </a:ext>
                  </a:extLst>
                </p14:cNvPr>
                <p14:cNvContentPartPr/>
                <p14:nvPr/>
              </p14:nvContentPartPr>
              <p14:xfrm>
                <a:off x="2582592" y="3903332"/>
                <a:ext cx="10080" cy="121680"/>
              </p14:xfrm>
            </p:contentPart>
          </mc:Choice>
          <mc:Fallback>
            <p:pic>
              <p:nvPicPr>
                <p:cNvPr id="58" name="Håndskrift 57">
                  <a:extLst>
                    <a:ext uri="{FF2B5EF4-FFF2-40B4-BE49-F238E27FC236}">
                      <a16:creationId xmlns:a16="http://schemas.microsoft.com/office/drawing/2014/main" id="{2E9463FF-E604-4518-AFCA-330ABB6F91B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73592" y="3894332"/>
                  <a:ext cx="277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9" name="Håndskrift 58">
                  <a:extLst>
                    <a:ext uri="{FF2B5EF4-FFF2-40B4-BE49-F238E27FC236}">
                      <a16:creationId xmlns:a16="http://schemas.microsoft.com/office/drawing/2014/main" id="{9B3A0F83-4A59-71EE-635F-5154E8AC7AFA}"/>
                    </a:ext>
                  </a:extLst>
                </p14:cNvPr>
                <p14:cNvContentPartPr/>
                <p14:nvPr/>
              </p14:nvContentPartPr>
              <p14:xfrm>
                <a:off x="2611032" y="4034372"/>
                <a:ext cx="125640" cy="55080"/>
              </p14:xfrm>
            </p:contentPart>
          </mc:Choice>
          <mc:Fallback>
            <p:pic>
              <p:nvPicPr>
                <p:cNvPr id="59" name="Håndskrift 58">
                  <a:extLst>
                    <a:ext uri="{FF2B5EF4-FFF2-40B4-BE49-F238E27FC236}">
                      <a16:creationId xmlns:a16="http://schemas.microsoft.com/office/drawing/2014/main" id="{9B3A0F83-4A59-71EE-635F-5154E8AC7AF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02032" y="4025732"/>
                  <a:ext cx="14328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uppe 66">
            <a:extLst>
              <a:ext uri="{FF2B5EF4-FFF2-40B4-BE49-F238E27FC236}">
                <a16:creationId xmlns:a16="http://schemas.microsoft.com/office/drawing/2014/main" id="{C94A56EE-4239-7ABB-9DE3-019B603791B1}"/>
              </a:ext>
            </a:extLst>
          </p:cNvPr>
          <p:cNvGrpSpPr/>
          <p:nvPr/>
        </p:nvGrpSpPr>
        <p:grpSpPr>
          <a:xfrm>
            <a:off x="1837752" y="4448372"/>
            <a:ext cx="661680" cy="142200"/>
            <a:chOff x="1837752" y="4448372"/>
            <a:chExt cx="661680" cy="14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5" name="Håndskrift 64">
                  <a:extLst>
                    <a:ext uri="{FF2B5EF4-FFF2-40B4-BE49-F238E27FC236}">
                      <a16:creationId xmlns:a16="http://schemas.microsoft.com/office/drawing/2014/main" id="{65100EDD-DE84-BAC5-B68E-5A73C6D2207A}"/>
                    </a:ext>
                  </a:extLst>
                </p14:cNvPr>
                <p14:cNvContentPartPr/>
                <p14:nvPr/>
              </p14:nvContentPartPr>
              <p14:xfrm>
                <a:off x="1837752" y="4448372"/>
                <a:ext cx="661680" cy="59760"/>
              </p14:xfrm>
            </p:contentPart>
          </mc:Choice>
          <mc:Fallback>
            <p:pic>
              <p:nvPicPr>
                <p:cNvPr id="65" name="Håndskrift 64">
                  <a:extLst>
                    <a:ext uri="{FF2B5EF4-FFF2-40B4-BE49-F238E27FC236}">
                      <a16:creationId xmlns:a16="http://schemas.microsoft.com/office/drawing/2014/main" id="{65100EDD-DE84-BAC5-B68E-5A73C6D220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29112" y="4439732"/>
                  <a:ext cx="679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6" name="Håndskrift 65">
                  <a:extLst>
                    <a:ext uri="{FF2B5EF4-FFF2-40B4-BE49-F238E27FC236}">
                      <a16:creationId xmlns:a16="http://schemas.microsoft.com/office/drawing/2014/main" id="{66A6A020-9D61-0A35-5171-7B432E43D7F9}"/>
                    </a:ext>
                  </a:extLst>
                </p14:cNvPr>
                <p14:cNvContentPartPr/>
                <p14:nvPr/>
              </p14:nvContentPartPr>
              <p14:xfrm>
                <a:off x="1837752" y="4505612"/>
                <a:ext cx="642240" cy="84960"/>
              </p14:xfrm>
            </p:contentPart>
          </mc:Choice>
          <mc:Fallback>
            <p:pic>
              <p:nvPicPr>
                <p:cNvPr id="66" name="Håndskrift 65">
                  <a:extLst>
                    <a:ext uri="{FF2B5EF4-FFF2-40B4-BE49-F238E27FC236}">
                      <a16:creationId xmlns:a16="http://schemas.microsoft.com/office/drawing/2014/main" id="{66A6A020-9D61-0A35-5171-7B432E43D7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29112" y="4496972"/>
                  <a:ext cx="659880" cy="10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879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F90EDE39-B829-93C6-39BA-096F70718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36" y="167778"/>
            <a:ext cx="10405923" cy="124463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321759FC-3F98-FCBC-33BC-106C264FD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220" y="1088257"/>
            <a:ext cx="5686425" cy="981075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90CDE536-BE4C-6B94-F5C4-8034394DD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3512" y="1945189"/>
            <a:ext cx="1419225" cy="409575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D20A7C8C-758C-744C-ADEF-E89CEAB9CB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379" y="2079372"/>
            <a:ext cx="2283920" cy="244405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E6511CF7-B9B6-D758-ECC3-729BD2E821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587" y="1420879"/>
            <a:ext cx="1905000" cy="1381125"/>
          </a:xfrm>
          <a:prstGeom prst="rect">
            <a:avLst/>
          </a:prstGeom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8BB02928-24D3-2CD2-B0F6-C0D7DFB566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710" y="3091156"/>
            <a:ext cx="3371850" cy="333375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A5AF482E-CD97-E673-56E6-2EE59583FF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587" y="3438076"/>
            <a:ext cx="1562100" cy="1409700"/>
          </a:xfrm>
          <a:prstGeom prst="rect">
            <a:avLst/>
          </a:prstGeom>
        </p:spPr>
      </p:pic>
      <p:pic>
        <p:nvPicPr>
          <p:cNvPr id="24" name="Billede 23">
            <a:extLst>
              <a:ext uri="{FF2B5EF4-FFF2-40B4-BE49-F238E27FC236}">
                <a16:creationId xmlns:a16="http://schemas.microsoft.com/office/drawing/2014/main" id="{F4B3D34B-9FA8-1246-D854-EC159ABD0F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523" y="4822750"/>
            <a:ext cx="6181725" cy="400050"/>
          </a:xfrm>
          <a:prstGeom prst="rect">
            <a:avLst/>
          </a:prstGeom>
        </p:spPr>
      </p:pic>
      <p:pic>
        <p:nvPicPr>
          <p:cNvPr id="26" name="Billede 25">
            <a:extLst>
              <a:ext uri="{FF2B5EF4-FFF2-40B4-BE49-F238E27FC236}">
                <a16:creationId xmlns:a16="http://schemas.microsoft.com/office/drawing/2014/main" id="{AC09E10F-0AC5-6DF4-3BAA-2A3B408685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986" y="5349741"/>
            <a:ext cx="4352925" cy="742950"/>
          </a:xfrm>
          <a:prstGeom prst="rect">
            <a:avLst/>
          </a:prstGeom>
        </p:spPr>
      </p:pic>
      <p:pic>
        <p:nvPicPr>
          <p:cNvPr id="28" name="Billede 27">
            <a:extLst>
              <a:ext uri="{FF2B5EF4-FFF2-40B4-BE49-F238E27FC236}">
                <a16:creationId xmlns:a16="http://schemas.microsoft.com/office/drawing/2014/main" id="{2DBFDA59-725C-13C9-F6A8-38F861D4C0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63312" y="3527350"/>
            <a:ext cx="990600" cy="2990850"/>
          </a:xfrm>
          <a:prstGeom prst="rect">
            <a:avLst/>
          </a:prstGeom>
        </p:spPr>
      </p:pic>
      <p:pic>
        <p:nvPicPr>
          <p:cNvPr id="30" name="Billede 29">
            <a:extLst>
              <a:ext uri="{FF2B5EF4-FFF2-40B4-BE49-F238E27FC236}">
                <a16:creationId xmlns:a16="http://schemas.microsoft.com/office/drawing/2014/main" id="{78A85D46-7F05-6428-B4A9-38C9CEEC600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45299" y="4693837"/>
            <a:ext cx="1019175" cy="790575"/>
          </a:xfrm>
          <a:prstGeom prst="rect">
            <a:avLst/>
          </a:prstGeom>
        </p:spPr>
      </p:pic>
      <p:pic>
        <p:nvPicPr>
          <p:cNvPr id="32" name="Billede 31">
            <a:extLst>
              <a:ext uri="{FF2B5EF4-FFF2-40B4-BE49-F238E27FC236}">
                <a16:creationId xmlns:a16="http://schemas.microsoft.com/office/drawing/2014/main" id="{DB1AD1D5-23D1-2D65-E457-544DFF61E3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15057" y="4198536"/>
            <a:ext cx="1019175" cy="1781175"/>
          </a:xfrm>
          <a:prstGeom prst="rect">
            <a:avLst/>
          </a:prstGeom>
        </p:spPr>
      </p:pic>
      <p:pic>
        <p:nvPicPr>
          <p:cNvPr id="34" name="Billede 33">
            <a:extLst>
              <a:ext uri="{FF2B5EF4-FFF2-40B4-BE49-F238E27FC236}">
                <a16:creationId xmlns:a16="http://schemas.microsoft.com/office/drawing/2014/main" id="{ABE9A64C-4869-480E-15E6-E463DA3E8DC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2536" y="1578794"/>
            <a:ext cx="342900" cy="4095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5" name="Håndskrift 34">
                <a:extLst>
                  <a:ext uri="{FF2B5EF4-FFF2-40B4-BE49-F238E27FC236}">
                    <a16:creationId xmlns:a16="http://schemas.microsoft.com/office/drawing/2014/main" id="{17566D18-935D-A0C2-CD02-F02E11ACC232}"/>
                  </a:ext>
                </a:extLst>
              </p14:cNvPr>
              <p14:cNvContentPartPr/>
              <p14:nvPr/>
            </p14:nvContentPartPr>
            <p14:xfrm>
              <a:off x="1808913" y="2077588"/>
              <a:ext cx="846000" cy="381960"/>
            </p14:xfrm>
          </p:contentPart>
        </mc:Choice>
        <mc:Fallback>
          <p:pic>
            <p:nvPicPr>
              <p:cNvPr id="35" name="Håndskrift 34">
                <a:extLst>
                  <a:ext uri="{FF2B5EF4-FFF2-40B4-BE49-F238E27FC236}">
                    <a16:creationId xmlns:a16="http://schemas.microsoft.com/office/drawing/2014/main" id="{17566D18-935D-A0C2-CD02-F02E11ACC2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00273" y="2068588"/>
                <a:ext cx="86364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7" name="Håndskrift 36">
                <a:extLst>
                  <a:ext uri="{FF2B5EF4-FFF2-40B4-BE49-F238E27FC236}">
                    <a16:creationId xmlns:a16="http://schemas.microsoft.com/office/drawing/2014/main" id="{5AE47AFB-D2FF-99B7-7ED6-2441A82E0E5F}"/>
                  </a:ext>
                </a:extLst>
              </p14:cNvPr>
              <p14:cNvContentPartPr/>
              <p14:nvPr/>
            </p14:nvContentPartPr>
            <p14:xfrm>
              <a:off x="701913" y="4830508"/>
              <a:ext cx="365400" cy="360360"/>
            </p14:xfrm>
          </p:contentPart>
        </mc:Choice>
        <mc:Fallback>
          <p:pic>
            <p:nvPicPr>
              <p:cNvPr id="37" name="Håndskrift 36">
                <a:extLst>
                  <a:ext uri="{FF2B5EF4-FFF2-40B4-BE49-F238E27FC236}">
                    <a16:creationId xmlns:a16="http://schemas.microsoft.com/office/drawing/2014/main" id="{5AE47AFB-D2FF-99B7-7ED6-2441A82E0E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2913" y="4821868"/>
                <a:ext cx="383040" cy="37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uppe 39">
            <a:extLst>
              <a:ext uri="{FF2B5EF4-FFF2-40B4-BE49-F238E27FC236}">
                <a16:creationId xmlns:a16="http://schemas.microsoft.com/office/drawing/2014/main" id="{A61E57FB-67A2-9D1A-71A7-F5646217F64D}"/>
              </a:ext>
            </a:extLst>
          </p:cNvPr>
          <p:cNvGrpSpPr/>
          <p:nvPr/>
        </p:nvGrpSpPr>
        <p:grpSpPr>
          <a:xfrm>
            <a:off x="548913" y="5157748"/>
            <a:ext cx="161280" cy="464040"/>
            <a:chOff x="548913" y="5157748"/>
            <a:chExt cx="161280" cy="46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8" name="Håndskrift 37">
                  <a:extLst>
                    <a:ext uri="{FF2B5EF4-FFF2-40B4-BE49-F238E27FC236}">
                      <a16:creationId xmlns:a16="http://schemas.microsoft.com/office/drawing/2014/main" id="{765771FA-D85B-EAC8-EDD5-5C13FA5B5737}"/>
                    </a:ext>
                  </a:extLst>
                </p14:cNvPr>
                <p14:cNvContentPartPr/>
                <p14:nvPr/>
              </p14:nvContentPartPr>
              <p14:xfrm>
                <a:off x="548913" y="5157748"/>
                <a:ext cx="161280" cy="425880"/>
              </p14:xfrm>
            </p:contentPart>
          </mc:Choice>
          <mc:Fallback>
            <p:pic>
              <p:nvPicPr>
                <p:cNvPr id="38" name="Håndskrift 37">
                  <a:extLst>
                    <a:ext uri="{FF2B5EF4-FFF2-40B4-BE49-F238E27FC236}">
                      <a16:creationId xmlns:a16="http://schemas.microsoft.com/office/drawing/2014/main" id="{765771FA-D85B-EAC8-EDD5-5C13FA5B57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9913" y="5148748"/>
                  <a:ext cx="17892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9" name="Håndskrift 38">
                  <a:extLst>
                    <a:ext uri="{FF2B5EF4-FFF2-40B4-BE49-F238E27FC236}">
                      <a16:creationId xmlns:a16="http://schemas.microsoft.com/office/drawing/2014/main" id="{A0D3C94D-3BC1-6A31-B84B-49E60719D4EA}"/>
                    </a:ext>
                  </a:extLst>
                </p14:cNvPr>
                <p14:cNvContentPartPr/>
                <p14:nvPr/>
              </p14:nvContentPartPr>
              <p14:xfrm>
                <a:off x="553233" y="5565988"/>
                <a:ext cx="121680" cy="55800"/>
              </p14:xfrm>
            </p:contentPart>
          </mc:Choice>
          <mc:Fallback>
            <p:pic>
              <p:nvPicPr>
                <p:cNvPr id="39" name="Håndskrift 38">
                  <a:extLst>
                    <a:ext uri="{FF2B5EF4-FFF2-40B4-BE49-F238E27FC236}">
                      <a16:creationId xmlns:a16="http://schemas.microsoft.com/office/drawing/2014/main" id="{A0D3C94D-3BC1-6A31-B84B-49E60719D4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233" y="5557348"/>
                  <a:ext cx="139320" cy="73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1865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9B750-FE56-F0FB-F276-0C1D247D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3. fortsat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87382DA-CAEF-9D5F-0D5F-FBC029B2F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56787" cy="518049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595E7D35-D8BF-E19B-8A99-791E0E928465}"/>
              </a:ext>
            </a:extLst>
          </p:cNvPr>
          <p:cNvSpPr txBox="1"/>
          <p:nvPr/>
        </p:nvSpPr>
        <p:spPr>
          <a:xfrm>
            <a:off x="2660723" y="2516096"/>
            <a:ext cx="295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 err="1"/>
              <a:t>We</a:t>
            </a:r>
            <a:r>
              <a:rPr lang="da-DK" sz="1600" dirty="0"/>
              <a:t> </a:t>
            </a:r>
            <a:r>
              <a:rPr lang="da-DK" sz="1600" dirty="0" err="1"/>
              <a:t>want</a:t>
            </a:r>
            <a:r>
              <a:rPr lang="da-DK" sz="1600" dirty="0"/>
              <a:t> the 5 </a:t>
            </a:r>
            <a:r>
              <a:rPr lang="da-DK" sz="1600" dirty="0" err="1"/>
              <a:t>feasible</a:t>
            </a:r>
            <a:r>
              <a:rPr lang="da-DK" sz="1600" dirty="0"/>
              <a:t> solutions</a:t>
            </a:r>
            <a:r>
              <a:rPr lang="da-DK" u="sng" dirty="0"/>
              <a:t>: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445D58BA-F411-B445-5CB6-481731988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882" y="2948494"/>
            <a:ext cx="1905000" cy="1381125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F59722C8-E623-2F88-7926-5A70B6615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977" y="2319615"/>
            <a:ext cx="1076325" cy="3505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Håndskrift 11">
                <a:extLst>
                  <a:ext uri="{FF2B5EF4-FFF2-40B4-BE49-F238E27FC236}">
                    <a16:creationId xmlns:a16="http://schemas.microsoft.com/office/drawing/2014/main" id="{E9A5E744-252F-D57F-5A4E-2408EFC7E223}"/>
                  </a:ext>
                </a:extLst>
              </p14:cNvPr>
              <p14:cNvContentPartPr/>
              <p14:nvPr/>
            </p14:nvContentPartPr>
            <p14:xfrm>
              <a:off x="4002888" y="3926840"/>
              <a:ext cx="763560" cy="383400"/>
            </p14:xfrm>
          </p:contentPart>
        </mc:Choice>
        <mc:Fallback>
          <p:pic>
            <p:nvPicPr>
              <p:cNvPr id="12" name="Håndskrift 11">
                <a:extLst>
                  <a:ext uri="{FF2B5EF4-FFF2-40B4-BE49-F238E27FC236}">
                    <a16:creationId xmlns:a16="http://schemas.microsoft.com/office/drawing/2014/main" id="{E9A5E744-252F-D57F-5A4E-2408EFC7E2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93888" y="3917840"/>
                <a:ext cx="781200" cy="40104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Billede 13">
            <a:extLst>
              <a:ext uri="{FF2B5EF4-FFF2-40B4-BE49-F238E27FC236}">
                <a16:creationId xmlns:a16="http://schemas.microsoft.com/office/drawing/2014/main" id="{0696D5B4-9F72-F807-6C3F-6032A715AC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3373" y="4575468"/>
            <a:ext cx="3486150" cy="342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68032ABC-8D2A-8B8D-1C14-BA11DF495F4F}"/>
                  </a:ext>
                </a:extLst>
              </p14:cNvPr>
              <p14:cNvContentPartPr/>
              <p14:nvPr/>
            </p14:nvContentPartPr>
            <p14:xfrm>
              <a:off x="4029753" y="3017548"/>
              <a:ext cx="589320" cy="321480"/>
            </p14:xfrm>
          </p:contentPart>
        </mc:Choice>
        <mc:Fallback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68032ABC-8D2A-8B8D-1C14-BA11DF495F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0753" y="3008908"/>
                <a:ext cx="60696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Håndskrift 18">
                <a:extLst>
                  <a:ext uri="{FF2B5EF4-FFF2-40B4-BE49-F238E27FC236}">
                    <a16:creationId xmlns:a16="http://schemas.microsoft.com/office/drawing/2014/main" id="{F0553B56-3A67-605A-29CD-922748601ABB}"/>
                  </a:ext>
                </a:extLst>
              </p14:cNvPr>
              <p14:cNvContentPartPr/>
              <p14:nvPr/>
            </p14:nvContentPartPr>
            <p14:xfrm>
              <a:off x="1143633" y="3691108"/>
              <a:ext cx="624240" cy="375840"/>
            </p14:xfrm>
          </p:contentPart>
        </mc:Choice>
        <mc:Fallback>
          <p:pic>
            <p:nvPicPr>
              <p:cNvPr id="19" name="Håndskrift 18">
                <a:extLst>
                  <a:ext uri="{FF2B5EF4-FFF2-40B4-BE49-F238E27FC236}">
                    <a16:creationId xmlns:a16="http://schemas.microsoft.com/office/drawing/2014/main" id="{F0553B56-3A67-605A-29CD-922748601A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4633" y="3682108"/>
                <a:ext cx="64188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Håndskrift 19">
                <a:extLst>
                  <a:ext uri="{FF2B5EF4-FFF2-40B4-BE49-F238E27FC236}">
                    <a16:creationId xmlns:a16="http://schemas.microsoft.com/office/drawing/2014/main" id="{D84C1948-9D5E-4C12-C18F-EF33A86A9B5F}"/>
                  </a:ext>
                </a:extLst>
              </p14:cNvPr>
              <p14:cNvContentPartPr/>
              <p14:nvPr/>
            </p14:nvContentPartPr>
            <p14:xfrm>
              <a:off x="3868473" y="1668268"/>
              <a:ext cx="261720" cy="446400"/>
            </p14:xfrm>
          </p:contentPart>
        </mc:Choice>
        <mc:Fallback>
          <p:pic>
            <p:nvPicPr>
              <p:cNvPr id="20" name="Håndskrift 19">
                <a:extLst>
                  <a:ext uri="{FF2B5EF4-FFF2-40B4-BE49-F238E27FC236}">
                    <a16:creationId xmlns:a16="http://schemas.microsoft.com/office/drawing/2014/main" id="{D84C1948-9D5E-4C12-C18F-EF33A86A9B5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59473" y="1659268"/>
                <a:ext cx="279360" cy="46404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Billede 21">
            <a:extLst>
              <a:ext uri="{FF2B5EF4-FFF2-40B4-BE49-F238E27FC236}">
                <a16:creationId xmlns:a16="http://schemas.microsoft.com/office/drawing/2014/main" id="{D7CDD8E5-6961-733D-A79D-8F74C1DBFCE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23373" y="5093517"/>
            <a:ext cx="1397707" cy="2708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5" name="Håndskrift 24">
                <a:extLst>
                  <a:ext uri="{FF2B5EF4-FFF2-40B4-BE49-F238E27FC236}">
                    <a16:creationId xmlns:a16="http://schemas.microsoft.com/office/drawing/2014/main" id="{8AAD4F0C-3DEA-6F75-0065-87C1A82054D0}"/>
                  </a:ext>
                </a:extLst>
              </p14:cNvPr>
              <p14:cNvContentPartPr/>
              <p14:nvPr/>
            </p14:nvContentPartPr>
            <p14:xfrm>
              <a:off x="1044672" y="2337332"/>
              <a:ext cx="841680" cy="1764720"/>
            </p14:xfrm>
          </p:contentPart>
        </mc:Choice>
        <mc:Fallback>
          <p:pic>
            <p:nvPicPr>
              <p:cNvPr id="25" name="Håndskrift 24">
                <a:extLst>
                  <a:ext uri="{FF2B5EF4-FFF2-40B4-BE49-F238E27FC236}">
                    <a16:creationId xmlns:a16="http://schemas.microsoft.com/office/drawing/2014/main" id="{8AAD4F0C-3DEA-6F75-0065-87C1A82054D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35672" y="2328692"/>
                <a:ext cx="859320" cy="178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21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49</Words>
  <Application>Microsoft Office PowerPoint</Application>
  <PresentationFormat>Widescreen</PresentationFormat>
  <Paragraphs>8</Paragraphs>
  <Slides>5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Workshop 4</vt:lpstr>
      <vt:lpstr>PowerPoint-præsentation</vt:lpstr>
      <vt:lpstr>PowerPoint-præsentation</vt:lpstr>
      <vt:lpstr>PowerPoint-præsentation</vt:lpstr>
      <vt:lpstr>3. fortsat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4</dc:title>
  <dc:creator>Aleksander Rosenkrantz de Lasson</dc:creator>
  <cp:lastModifiedBy>Aleksander Rosenkrantz de Lasson</cp:lastModifiedBy>
  <cp:revision>10</cp:revision>
  <dcterms:created xsi:type="dcterms:W3CDTF">2022-06-06T17:39:56Z</dcterms:created>
  <dcterms:modified xsi:type="dcterms:W3CDTF">2022-06-07T22:57:10Z</dcterms:modified>
</cp:coreProperties>
</file>