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2:38:3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2344 206 24575,'2'0'-159,"0"1"-1,1-1 0,-1 0 1,0 1-1,0-1 0,0 1 0,0 0 1,0-1-1,0 1 0,0 0 1,0 0-1,0 1 0,-1-1 1,1 0-1,0 1 0,-1-1 1,1 0-1,2 4 0,20 35 1383,-16-25-1373,309 601 2111,-310-600-1961,0 0 0,-1 0 0,-1 1 0,5 24 0,-9-32 0,0 0 0,-1 0 0,0 0 0,0 1 0,-1-1 0,0 0 0,-1 0 0,0 0 0,0 0 0,-5 9 0,-3 7 0,-1 0 0,-2-1 0,-1 0 0,0-1 0,-2-1 0,0 0 0,-2-1 0,0-1 0,-1-1 0,-1 0 0,-1-2 0,-32 21 0,33-24 0,-16 11 0,-45 24 0,67-42 0,-1-1 0,0 0 0,0-1 0,0 0 0,-1-2 0,-28 4 0,-299-3 0,170-8 0,93-1 0,-1-3 0,-140-33 0,33 4 0,27 17 0,-35-6 0,159 19 0,-1-2 0,1-2 0,-38-16 0,-189-79 0,57 18 0,200 85 0,1 0 0,-1-1 0,1 0 0,-1 0 0,1 0 0,0 0 0,1-1 0,-1 0 0,1 0 0,0-1 0,-8-11 0,7 7 0,1-1 0,1 1 0,0-1 0,0 1 0,1-1 0,0 0 0,-1-14 0,0 0 0,-5-23 0,3-1 0,-2-74 0,9 108 0,0-1 0,0 2 0,2-1 0,-1 0 0,2 0 0,0 1 0,1 0 0,0-1 0,2 2 0,-1-1 0,1 1 0,16-21 0,31-40 0,-34 45 0,1 0 0,1 1 0,2 1 0,1 1 0,38-32 0,219-139 0,-266 187 0,2 1 0,-1 0 0,1 1 0,0 1 0,0 1 0,1 1 0,0 0 0,0 1 0,0 2 0,1-1 0,-1 2 0,1 1 0,20 2 0,247 1 0,268 19 0,-529-18 0,0 1 0,0 1 0,-1 1 0,41 18 0,91 54 0,-58-28 0,31 6 0,-54-27 19,-47-20-481,-1 1 1,44 26 0,-56-27-6365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2:43:2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2 24575,'-8'0'0,"-25"-1"0,1 1 0,0 2 0,0 1 0,0 1 0,-61 17 0,74-14 0,-1 0 0,2 1 0,-1 1 0,1 1 0,-17 13 0,25-15 0,1 0 0,0 0 0,0 1 0,1 0 0,0 1 0,1 0 0,0 0 0,1 0 0,-11 23 0,-136 321 0,147-340 0,0 0 0,0 1 0,2 0 0,-1-1 0,2 1 0,0 1 0,1-1 0,1 0 0,0 1 0,2 20 0,-1-34 0,0 0 0,1 0 0,-1 0 0,1 0 0,0 0 0,0 0 0,0-1 0,0 1 0,0 0 0,0 0 0,0 0 0,1-1 0,-1 1 0,0-1 0,1 1 0,0-1 0,-1 0 0,1 1 0,2 0 0,39 14 0,-4-1 0,145 90 0,-174-101 0,-1 0 0,1-1 0,0 0 0,0-1 0,0 0 0,1 0 0,-1-1 0,13-1 0,-8 1 0,1 0 0,24 6 0,-39-6 0,0-1 0,1 0 0,-1 0 0,0 0 0,0 1 0,1-1 0,-1 0 0,0-1 0,1 1 0,-1 0 0,0 0 0,0 0 0,1-1 0,-1 1 0,0-1 0,0 1 0,1-1 0,-1 1 0,0-1 0,0 0 0,0 0 0,1-1 0,0 0 0,0 0 0,0-1 0,0 1 0,0-1 0,0 0 0,-1 0 0,0 0 0,1 0 0,0-3 0,1-8 0,1 0 0,-2 0 0,1-17 0,-2 30 0,0-121-1365,-2 99-5461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2:43:2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0 24575,'-4'0'0,"-6"4"0,-5 2 0,-4-1 0,-4 4 0,-5 4 0,1 4 0,2-1 0,-4-3 0,3 1 0,2-3 0,1-3 0,4 2 0,1-1 0,0-3 0,-1-1 0,1 2 0,5-1-8191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2:40:0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1090 0 24575,'-7'17'0,"1"1"0,0 0 0,1 0 0,-3 28 0,-5 15 0,1-14 0,-5 22 0,-40 101 0,49-149 0,-2-1 0,0 0 0,-2-1 0,0 0 0,-1-1 0,0 0 0,-2-1 0,0-1 0,-20 17 0,3-4 0,2 1 0,-44 58 0,46-52 0,-2-2 0,-34 31 0,52-55 0,0 0 0,0-1 0,-1-1 0,-1 0 0,0 0 0,0-1 0,0-1 0,0-1 0,-28 8 0,9-7 0,-1 3 0,2 1 0,-55 23 0,-36 18 0,120-49 0,0-1 0,1 0 0,-1 1 0,1-1 0,-1 0 0,0-1 0,0 1 0,0 0 0,0-1 0,1 1 0,-1-1 0,0 0 0,0 0 0,0 0 0,0-1 0,0 1 0,0-1 0,0 1 0,1-1 0,-4-1 0,4 0 0,0 0 0,0 0 0,0 0 0,0 0 0,0 0 0,0-1 0,1 1 0,-1-1 0,1 1 0,0-1 0,0 0 0,0 1 0,0-1 0,0 0 0,0 0 0,1 1 0,-1-1 0,1 0 0,0 0 0,0-4 0,1-135 101,1 62-1567,-2 56-5360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2:40:0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24575,'4'0'0,"6"0"0,5 0 0,8 0 0,5 0 0,10 0 0,11 0 0,2 0 0,-4 0 0,-6 0 0,-6 0 0,-4 0 0,-3 0 0,-3 0 0,-1 0 0,0 0 0,-1 0 0,-3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2:40:1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24575,'5'0'0,"4"0"0,7 4 0,3 6 0,3 1 0,3 3 0,-4 3 0,-1-1 0,0 0 0,2-1 0,0-1 0,1-1 0,-3 0 0,-6-1-8191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2:43:1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784 0 24575,'-30'0'0,"-186"9"0,190-6 0,0 1 0,1 2 0,-1 0 0,1 2 0,1 1 0,-30 14 0,27-9 0,1 1 0,0 1 0,1 1 0,-35 31 0,50-38 0,0 0 0,1 0 0,1 1 0,-1 0 0,2 0 0,0 1 0,0 0 0,1 0 0,1 1 0,0 0 0,0 0 0,-3 19 0,-33 113 0,16-68 0,23-68 0,1-1 0,0 0 0,0 1 0,1-1 0,0 1 0,0-1 0,1 1 0,0-1 0,3 13 0,4 8 0,15 35 0,-22-59 0,5 11 0,1 0 0,0-1 0,1 0 0,12 16 0,-17-25 0,1-1 0,0-1 0,0 1 0,1-1 0,-1 1 0,1-1 0,0-1 0,0 1 0,1-1 0,-1 1 0,1-2 0,-1 1 0,1-1 0,9 3 0,4 1 0,-1 1 0,0 0 0,0 1 0,-1 1 0,26 18 0,-21-13 0,1 0 0,26 10 0,91 37 0,-130-55 17,-1 0 0,1 0-1,-1 1 1,0 0 0,-1 1 0,1 0-1,8 12 1,-7-9-392,0-1 0,0 0 1,21 15-1,-18-17-6451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2:43:1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0 342 24575,'0'-17'0,"0"-9"0,0-5 0,0-2 0,0 2 0,0 1 0,0 1 0,0-2 0,0 0 0,0 1 0,0 1 0,0 5-8191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2:43:1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0 24575,'-4'0'0,"-6"0"0,-10 0 0,-9 0 0,-8 0 0,-3 0 0,-2 5 0,1 0 0,4 0 0,4 0 0,8 2 0,7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2:43:2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 24575,'-6'1'0,"-1"-1"0,1 2 0,-1-1 0,1 1 0,0 0 0,0 0 0,-1 1 0,2 0 0,-1 0 0,0 0 0,1 1 0,-1-1 0,1 1 0,0 1 0,-8 8 0,-6 7 0,2 2 0,-21 31 0,-74 136 0,-6 11 0,108-185 0,1 0 0,0 1 0,1 1 0,1-1 0,-7 27 0,11-33 0,0 0 0,1 0 0,1 1 0,0-1 0,0 1 0,1-1 0,0 1 0,1-1 0,0 0 0,5 20 0,-2-21 0,-1-1 0,2 1 0,-1-1 0,1 0 0,0-1 0,1 1 0,0-1 0,12 12 0,59 46 0,-72-61 0,6 5 0,0-1 0,1 0 0,0-1 0,0 0 0,1-1 0,0 0 0,0-1 0,1 0 0,-1-1 0,26 3 0,-11-1 0,-18-3 0,0-1 0,1-1 0,-1 0 0,20 0 0,-28-1 0,0 0 0,0 0 0,0-1 0,0 1 0,0-1 0,0 1 0,0-1 0,0 0 0,-1 1 0,1-1 0,0 0 0,0-1 0,-1 1 0,1 0 0,-1 0 0,1-1 0,-1 1 0,1 0 0,-1-1 0,0 0 0,0 1 0,0-1 0,0 0 0,0 1 0,0-1 0,0 0 0,-1 0 0,1 0 0,0 0 0,0-3 0,1-18 0,0-1-1,-2 1 0,-3-41 0,0 12-1361,2 24-5464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2:43:2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44 24575,'-22'0'0,"14"-1"0,0 0 0,1 1 0,-1 0 0,1 1 0,-1-1 0,0 2 0,1-1 0,-1 1 0,1 0 0,0 0 0,-10 5 0,17-7 0,0 0 0,0 0 0,0 0 0,0 0 0,0 0 0,0 0 0,0 0 0,0 0 0,0 0 0,0 0 0,0 0 0,-1 1 0,1-1 0,0 0 0,0 0 0,0 0 0,0 0 0,0 0 0,0 0 0,0 0 0,0 0 0,0 0 0,0 0 0,0 0 0,0 1 0,0-1 0,0 0 0,0 0 0,0 0 0,0 0 0,0 0 0,0 0 0,0 0 0,0 0 0,0 0 0,0 0 0,0 1 0,0-1 0,0 0 0,0 0 0,0 0 0,0 0 0,0 0 0,0 0 0,0 0 0,0 0 0,0 0 0,1 0 0,-1 0 0,0 0 0,0 1 0,0-1 0,0 0 0,0 0 0,0 0 0,0 0 0,0 0 0,0 0 0,0 0 0,0 0 0,1 0 0,-1 0 0,0 0 0,0 0 0,0 0 0,11 2 0,13-2 0,-10-4-17,0-1 0,-1 0-1,0-1 1,23-14 0,-7 4-1262,-12 8-5547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797BE-D5D9-4D2F-FBA7-EF96056D1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BA7B1FC-4FB9-DDE0-BB19-3FA76D4EC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D5754AC-DA19-A118-C6E4-8680DCCB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1DADED-C67A-9E3F-74AF-568562DD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E384C50-194E-292B-E34C-0B6F203E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420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1DEDB-86F7-FD8B-3E9C-611BBB1B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82A9863-0114-0787-1521-DFEA8A33A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9855521-121D-9726-4AF6-BBEBC5F0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4DD7E1D-1B08-1864-0ACA-0284E798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7BC5BE-B504-C362-29B7-FB5A74EC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56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A18CE28-7B40-427E-38B2-093EEF1A6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21A761E-0161-115E-2B62-EC7E204E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AF9582-EA64-1D24-26B1-A5905A81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1570630-E80C-2AF7-4623-F5DD14F9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F8CAE8C-4505-710C-05E8-F6054AA6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406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0FFFB-7A56-171E-7072-C8D9CEB2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879180-61B0-A359-6E54-93704011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4DF9BC-3E95-824A-6C0F-D15BF18E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C9E8BE-0684-6F81-9ABD-26745598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C70ACB-1402-DBFC-F121-E18CF069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843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97165-F366-1997-8E01-3FD9ADB4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483599E-307A-3B0E-F1FB-759B773BC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0CBD29-D907-719B-F496-D1FCF6BE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BE80B40-2F7F-5BFE-BC18-9EE0C92B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7E02F4-1052-8F0B-8E88-EA56E9FA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192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4BB83-6FA4-C79E-99EF-DCA7035D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4202E1-8AB4-0FC8-6A4D-7DFE1EC27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75BAEB2-52FC-35FD-6C20-1BCAFAB79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907256B-F394-5C8E-4485-E1C1386E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5452389-0A12-595C-0F13-A1902472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7BAA507-BD7E-FE08-4B5C-B1DB495D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139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2A63F-9D31-675C-5D48-925C63E7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F8EB79B-FE34-5C7B-A164-DD947BC78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444CC30-ECC1-4787-7D58-B09C939AB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10DF9A4-D67A-0568-DE0B-D6AFC7414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99EC031-D100-5644-B309-A40DDFA7E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9042FC2-A6EC-E782-9CD8-BDDF41AD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E188718-F1EA-31B2-9261-B3925B6E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532DA6F-900D-75D0-9B38-45A47E9B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270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07121-795D-241A-8AA1-F140E361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F8A2D29-69F2-8B0D-B40C-283CE006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533CCEF-DA8F-A63C-0668-D9DC351C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ED06A0D-BBD7-8447-615F-74A4BC25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578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5E314AC-9192-7FBF-9202-8B1F5DBB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89E1580-21EF-0456-9F00-92ED7294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50A4264-FAF2-A9DD-5601-EEDC6626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066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FB8F0-3219-41E1-DDFE-168EEB49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DB3232-9696-23CF-3BED-84934746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E93E401-6A41-625B-15D2-E268F6B16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78E6879-901C-80E6-AF38-90522338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A24217C-F3F6-FFB8-59EA-995883E9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41F1E35-611C-3607-FF5D-960BBF8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6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1928E-893E-CCB9-9653-E192E2EF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A0B5E71-DD15-0AC1-6246-16B525D1B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7E96A32-8AA4-3A49-E05D-4B75763A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3424C0-065E-C1FB-B5CB-4EEA80A9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535FFF3-9027-4926-5D27-F3C0D229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E3668AB-649C-C1AB-83C6-717AE571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22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B236106-2C6E-8B41-78C3-3F861D2F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BEC2100-2935-CCCD-8E84-32D446B91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48B54F-683A-963D-1F56-20DB8BA2F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C6691-EF02-4926-BCFF-984A0516E594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6092170-19A4-099E-6639-C8867442A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7B6319-FF75-7B45-F782-A31B0B308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AAEC6-2E8E-4F9B-A960-6BFAE72904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319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customXml" Target="../ink/ink1.xml"/><Relationship Id="rId21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24" Type="http://schemas.openxmlformats.org/officeDocument/2006/relationships/customXml" Target="../ink/ink9.xml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1.xml"/><Relationship Id="rId10" Type="http://schemas.openxmlformats.org/officeDocument/2006/relationships/customXml" Target="../ink/ink4.xml"/><Relationship Id="rId19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customXml" Target="../ink/ink8.xml"/><Relationship Id="rId27" Type="http://schemas.openxmlformats.org/officeDocument/2006/relationships/image" Target="../media/image21.png"/><Relationship Id="rId30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2DE7E-6246-5E0E-5D1F-0DF5CA4ED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Workshop 4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D8329F1-E5FA-8439-E2D8-D4A59ABBE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190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032DD432-F854-944E-ACE4-C22B63C3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9" y="564886"/>
            <a:ext cx="10794718" cy="122840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67AC7C2-FD87-36AB-679B-2CF9D334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5" y="1793288"/>
            <a:ext cx="6991904" cy="1280316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923175AC-942B-BC79-6C16-3C8F6AD5501E}"/>
              </a:ext>
            </a:extLst>
          </p:cNvPr>
          <p:cNvSpPr txBox="1"/>
          <p:nvPr/>
        </p:nvSpPr>
        <p:spPr>
          <a:xfrm>
            <a:off x="861134" y="3259723"/>
            <a:ext cx="5925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Vi kan lade to vektorer </a:t>
            </a:r>
            <a:r>
              <a:rPr lang="da-DK" sz="1600" b="1" dirty="0"/>
              <a:t>u</a:t>
            </a:r>
            <a:r>
              <a:rPr lang="da-DK" sz="1600" dirty="0"/>
              <a:t> og </a:t>
            </a:r>
            <a:r>
              <a:rPr lang="da-DK" sz="1600" b="1" dirty="0"/>
              <a:t>v</a:t>
            </a:r>
            <a:r>
              <a:rPr lang="da-DK" sz="1600" dirty="0"/>
              <a:t> være parametrene til transformationen</a:t>
            </a: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B9FA5885-C830-6BF7-77D3-0512AA536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55" y="3598278"/>
            <a:ext cx="5264920" cy="512868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2E36C97B-6FE7-6553-F21D-CA42D56ED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855" y="4142718"/>
            <a:ext cx="7425616" cy="557350"/>
          </a:xfrm>
          <a:prstGeom prst="rect">
            <a:avLst/>
          </a:prstGeom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A4F1BFD8-3086-F14F-7794-59A5CD94665B}"/>
              </a:ext>
            </a:extLst>
          </p:cNvPr>
          <p:cNvSpPr txBox="1"/>
          <p:nvPr/>
        </p:nvSpPr>
        <p:spPr>
          <a:xfrm>
            <a:off x="935855" y="4667391"/>
            <a:ext cx="1346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De er ikke ens</a:t>
            </a: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5ADDF2E4-E2C3-F8A1-FA4E-54F304471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55" y="5180260"/>
            <a:ext cx="1002898" cy="501449"/>
          </a:xfrm>
          <a:prstGeom prst="rect">
            <a:avLst/>
          </a:prstGeom>
        </p:spPr>
      </p:pic>
      <p:sp>
        <p:nvSpPr>
          <p:cNvPr id="18" name="Tekstfelt 17">
            <a:extLst>
              <a:ext uri="{FF2B5EF4-FFF2-40B4-BE49-F238E27FC236}">
                <a16:creationId xmlns:a16="http://schemas.microsoft.com/office/drawing/2014/main" id="{80119A25-570A-52DD-5F30-D0C13DB91332}"/>
              </a:ext>
            </a:extLst>
          </p:cNvPr>
          <p:cNvSpPr txBox="1"/>
          <p:nvPr/>
        </p:nvSpPr>
        <p:spPr>
          <a:xfrm>
            <a:off x="1938753" y="5244509"/>
            <a:ext cx="4606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 &amp; Fjern absolutte(||) fra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81666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D3C4DE42-6CF5-0B5A-AB10-FFAC18F1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2" y="417158"/>
            <a:ext cx="10826538" cy="6659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98512A24-E805-7D17-65F7-6699BCC2F6CF}"/>
                  </a:ext>
                </a:extLst>
              </p14:cNvPr>
              <p14:cNvContentPartPr/>
              <p14:nvPr/>
            </p14:nvContentPartPr>
            <p14:xfrm>
              <a:off x="2973513" y="644788"/>
              <a:ext cx="997200" cy="555120"/>
            </p14:xfrm>
          </p:contentPart>
        </mc:Choice>
        <mc:Fallback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98512A24-E805-7D17-65F7-6699BCC2F6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4513" y="636148"/>
                <a:ext cx="1014840" cy="5727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Billede 7">
            <a:extLst>
              <a:ext uri="{FF2B5EF4-FFF2-40B4-BE49-F238E27FC236}">
                <a16:creationId xmlns:a16="http://schemas.microsoft.com/office/drawing/2014/main" id="{C42795BB-81CE-0E4E-3561-03E47E287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202" y="1303945"/>
            <a:ext cx="2045011" cy="414349"/>
          </a:xfrm>
          <a:prstGeom prst="rect">
            <a:avLst/>
          </a:prstGeom>
        </p:spPr>
      </p:pic>
      <p:grpSp>
        <p:nvGrpSpPr>
          <p:cNvPr id="13" name="Gruppe 12">
            <a:extLst>
              <a:ext uri="{FF2B5EF4-FFF2-40B4-BE49-F238E27FC236}">
                <a16:creationId xmlns:a16="http://schemas.microsoft.com/office/drawing/2014/main" id="{56248E8A-0DE3-1917-F187-F48276EC3E54}"/>
              </a:ext>
            </a:extLst>
          </p:cNvPr>
          <p:cNvGrpSpPr/>
          <p:nvPr/>
        </p:nvGrpSpPr>
        <p:grpSpPr>
          <a:xfrm>
            <a:off x="2901153" y="1145188"/>
            <a:ext cx="392400" cy="464040"/>
            <a:chOff x="2901153" y="1145188"/>
            <a:chExt cx="392400" cy="46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Håndskrift 8">
                  <a:extLst>
                    <a:ext uri="{FF2B5EF4-FFF2-40B4-BE49-F238E27FC236}">
                      <a16:creationId xmlns:a16="http://schemas.microsoft.com/office/drawing/2014/main" id="{8A0C9025-F51B-B494-9481-9F9AE1939F9E}"/>
                    </a:ext>
                  </a:extLst>
                </p14:cNvPr>
                <p14:cNvContentPartPr/>
                <p14:nvPr/>
              </p14:nvContentPartPr>
              <p14:xfrm>
                <a:off x="2901153" y="1145188"/>
                <a:ext cx="392400" cy="414720"/>
              </p14:xfrm>
            </p:contentPart>
          </mc:Choice>
          <mc:Fallback>
            <p:pic>
              <p:nvPicPr>
                <p:cNvPr id="9" name="Håndskrift 8">
                  <a:extLst>
                    <a:ext uri="{FF2B5EF4-FFF2-40B4-BE49-F238E27FC236}">
                      <a16:creationId xmlns:a16="http://schemas.microsoft.com/office/drawing/2014/main" id="{8A0C9025-F51B-B494-9481-9F9AE1939F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92513" y="1136188"/>
                  <a:ext cx="4100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44E62D14-46F0-FE47-BBD4-8C1316FAD881}"/>
                    </a:ext>
                  </a:extLst>
                </p14:cNvPr>
                <p14:cNvContentPartPr/>
                <p14:nvPr/>
              </p14:nvContentPartPr>
              <p14:xfrm>
                <a:off x="2911593" y="1553068"/>
                <a:ext cx="186120" cy="360"/>
              </p14:xfrm>
            </p:contentPart>
          </mc:Choice>
          <mc:Fallback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44E62D14-46F0-FE47-BBD4-8C1316FAD8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2953" y="1544428"/>
                  <a:ext cx="20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Håndskrift 11">
                  <a:extLst>
                    <a:ext uri="{FF2B5EF4-FFF2-40B4-BE49-F238E27FC236}">
                      <a16:creationId xmlns:a16="http://schemas.microsoft.com/office/drawing/2014/main" id="{3CFC49B3-5973-597D-B683-B1E9F96ACD1C}"/>
                    </a:ext>
                  </a:extLst>
                </p14:cNvPr>
                <p14:cNvContentPartPr/>
                <p14:nvPr/>
              </p14:nvContentPartPr>
              <p14:xfrm>
                <a:off x="2902593" y="1553068"/>
                <a:ext cx="93240" cy="56160"/>
              </p14:xfrm>
            </p:contentPart>
          </mc:Choice>
          <mc:Fallback>
            <p:pic>
              <p:nvPicPr>
                <p:cNvPr id="12" name="Håndskrift 11">
                  <a:extLst>
                    <a:ext uri="{FF2B5EF4-FFF2-40B4-BE49-F238E27FC236}">
                      <a16:creationId xmlns:a16="http://schemas.microsoft.com/office/drawing/2014/main" id="{3CFC49B3-5973-597D-B683-B1E9F96ACD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3593" y="1544428"/>
                  <a:ext cx="110880" cy="73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Billede 14">
            <a:extLst>
              <a:ext uri="{FF2B5EF4-FFF2-40B4-BE49-F238E27FC236}">
                <a16:creationId xmlns:a16="http://schemas.microsoft.com/office/drawing/2014/main" id="{B27D1E15-D590-180C-ED88-85B149434C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8502" y="2339172"/>
            <a:ext cx="733425" cy="361950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00A9D462-8630-54EA-87C7-26A91A3B83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8502" y="1941636"/>
            <a:ext cx="658159" cy="335063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0F3B403E-82B0-EE19-9BAF-4E47270517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5029" y="2724169"/>
            <a:ext cx="676275" cy="466725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F98CAB2A-B2D2-1F60-1C8B-7FEFBB1F0EF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5643" y="3249497"/>
            <a:ext cx="523875" cy="523875"/>
          </a:xfrm>
          <a:prstGeom prst="rect">
            <a:avLst/>
          </a:prstGeom>
        </p:spPr>
      </p:pic>
      <p:grpSp>
        <p:nvGrpSpPr>
          <p:cNvPr id="30" name="Gruppe 29">
            <a:extLst>
              <a:ext uri="{FF2B5EF4-FFF2-40B4-BE49-F238E27FC236}">
                <a16:creationId xmlns:a16="http://schemas.microsoft.com/office/drawing/2014/main" id="{623F90F0-955B-569D-C904-046F9DBE8D26}"/>
              </a:ext>
            </a:extLst>
          </p:cNvPr>
          <p:cNvGrpSpPr/>
          <p:nvPr/>
        </p:nvGrpSpPr>
        <p:grpSpPr>
          <a:xfrm>
            <a:off x="649713" y="2103868"/>
            <a:ext cx="308880" cy="1371240"/>
            <a:chOff x="649713" y="2103868"/>
            <a:chExt cx="308880" cy="137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Håndskrift 21">
                  <a:extLst>
                    <a:ext uri="{FF2B5EF4-FFF2-40B4-BE49-F238E27FC236}">
                      <a16:creationId xmlns:a16="http://schemas.microsoft.com/office/drawing/2014/main" id="{9A0AE17E-D081-5332-7E30-FBBC87063FD8}"/>
                    </a:ext>
                  </a:extLst>
                </p14:cNvPr>
                <p14:cNvContentPartPr/>
                <p14:nvPr/>
              </p14:nvContentPartPr>
              <p14:xfrm>
                <a:off x="649713" y="2103868"/>
                <a:ext cx="282240" cy="441360"/>
              </p14:xfrm>
            </p:contentPart>
          </mc:Choice>
          <mc:Fallback>
            <p:pic>
              <p:nvPicPr>
                <p:cNvPr id="22" name="Håndskrift 21">
                  <a:extLst>
                    <a:ext uri="{FF2B5EF4-FFF2-40B4-BE49-F238E27FC236}">
                      <a16:creationId xmlns:a16="http://schemas.microsoft.com/office/drawing/2014/main" id="{9A0AE17E-D081-5332-7E30-FBBC87063F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1073" y="2094868"/>
                  <a:ext cx="2998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88200133-4C4F-67AF-32FE-677C6C80A1FE}"/>
                    </a:ext>
                  </a:extLst>
                </p14:cNvPr>
                <p14:cNvContentPartPr/>
                <p14:nvPr/>
              </p14:nvContentPartPr>
              <p14:xfrm>
                <a:off x="905313" y="2424628"/>
                <a:ext cx="360" cy="123480"/>
              </p14:xfrm>
            </p:contentPart>
          </mc:Choice>
          <mc:Fallback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88200133-4C4F-67AF-32FE-677C6C80A1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6313" y="2415628"/>
                  <a:ext cx="18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7E8C4E59-3386-FC01-E0EC-52F58B51DDDA}"/>
                    </a:ext>
                  </a:extLst>
                </p14:cNvPr>
                <p14:cNvContentPartPr/>
                <p14:nvPr/>
              </p14:nvContentPartPr>
              <p14:xfrm>
                <a:off x="775353" y="2556388"/>
                <a:ext cx="121320" cy="12600"/>
              </p14:xfrm>
            </p:contentPart>
          </mc:Choice>
          <mc:Fallback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7E8C4E59-3386-FC01-E0EC-52F58B51DD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6713" y="2547388"/>
                  <a:ext cx="138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Håndskrift 24">
                  <a:extLst>
                    <a:ext uri="{FF2B5EF4-FFF2-40B4-BE49-F238E27FC236}">
                      <a16:creationId xmlns:a16="http://schemas.microsoft.com/office/drawing/2014/main" id="{12E8097B-73DA-C56E-AB74-505B2E1B2208}"/>
                    </a:ext>
                  </a:extLst>
                </p14:cNvPr>
                <p14:cNvContentPartPr/>
                <p14:nvPr/>
              </p14:nvContentPartPr>
              <p14:xfrm>
                <a:off x="752313" y="2618308"/>
                <a:ext cx="171000" cy="370440"/>
              </p14:xfrm>
            </p:contentPart>
          </mc:Choice>
          <mc:Fallback>
            <p:pic>
              <p:nvPicPr>
                <p:cNvPr id="25" name="Håndskrift 24">
                  <a:extLst>
                    <a:ext uri="{FF2B5EF4-FFF2-40B4-BE49-F238E27FC236}">
                      <a16:creationId xmlns:a16="http://schemas.microsoft.com/office/drawing/2014/main" id="{12E8097B-73DA-C56E-AB74-505B2E1B22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3313" y="2609668"/>
                  <a:ext cx="1886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Håndskrift 25">
                  <a:extLst>
                    <a:ext uri="{FF2B5EF4-FFF2-40B4-BE49-F238E27FC236}">
                      <a16:creationId xmlns:a16="http://schemas.microsoft.com/office/drawing/2014/main" id="{29BE6DC0-CDAC-29DE-8048-FE3F0BDDF128}"/>
                    </a:ext>
                  </a:extLst>
                </p14:cNvPr>
                <p14:cNvContentPartPr/>
                <p14:nvPr/>
              </p14:nvContentPartPr>
              <p14:xfrm>
                <a:off x="852033" y="3002428"/>
                <a:ext cx="62640" cy="23400"/>
              </p14:xfrm>
            </p:contentPart>
          </mc:Choice>
          <mc:Fallback>
            <p:pic>
              <p:nvPicPr>
                <p:cNvPr id="26" name="Håndskrift 25">
                  <a:extLst>
                    <a:ext uri="{FF2B5EF4-FFF2-40B4-BE49-F238E27FC236}">
                      <a16:creationId xmlns:a16="http://schemas.microsoft.com/office/drawing/2014/main" id="{29BE6DC0-CDAC-29DE-8048-FE3F0BDDF12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3393" y="2993788"/>
                  <a:ext cx="80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Håndskrift 27">
                  <a:extLst>
                    <a:ext uri="{FF2B5EF4-FFF2-40B4-BE49-F238E27FC236}">
                      <a16:creationId xmlns:a16="http://schemas.microsoft.com/office/drawing/2014/main" id="{51A36C19-5649-5C55-D853-8E67282E3403}"/>
                    </a:ext>
                  </a:extLst>
                </p14:cNvPr>
                <p14:cNvContentPartPr/>
                <p14:nvPr/>
              </p14:nvContentPartPr>
              <p14:xfrm>
                <a:off x="716673" y="3088468"/>
                <a:ext cx="241920" cy="342720"/>
              </p14:xfrm>
            </p:contentPart>
          </mc:Choice>
          <mc:Fallback>
            <p:pic>
              <p:nvPicPr>
                <p:cNvPr id="28" name="Håndskrift 27">
                  <a:extLst>
                    <a:ext uri="{FF2B5EF4-FFF2-40B4-BE49-F238E27FC236}">
                      <a16:creationId xmlns:a16="http://schemas.microsoft.com/office/drawing/2014/main" id="{51A36C19-5649-5C55-D853-8E67282E34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8033" y="3079828"/>
                  <a:ext cx="2595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Håndskrift 28">
                  <a:extLst>
                    <a:ext uri="{FF2B5EF4-FFF2-40B4-BE49-F238E27FC236}">
                      <a16:creationId xmlns:a16="http://schemas.microsoft.com/office/drawing/2014/main" id="{806C14F1-18C6-0B7D-2C8B-034A8FDBEE2D}"/>
                    </a:ext>
                  </a:extLst>
                </p14:cNvPr>
                <p14:cNvContentPartPr/>
                <p14:nvPr/>
              </p14:nvContentPartPr>
              <p14:xfrm>
                <a:off x="776433" y="3417508"/>
                <a:ext cx="129240" cy="57600"/>
              </p14:xfrm>
            </p:contentPart>
          </mc:Choice>
          <mc:Fallback>
            <p:pic>
              <p:nvPicPr>
                <p:cNvPr id="29" name="Håndskrift 28">
                  <a:extLst>
                    <a:ext uri="{FF2B5EF4-FFF2-40B4-BE49-F238E27FC236}">
                      <a16:creationId xmlns:a16="http://schemas.microsoft.com/office/drawing/2014/main" id="{806C14F1-18C6-0B7D-2C8B-034A8FDBEE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7433" y="3408508"/>
                  <a:ext cx="146880" cy="75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Billede 32">
            <a:extLst>
              <a:ext uri="{FF2B5EF4-FFF2-40B4-BE49-F238E27FC236}">
                <a16:creationId xmlns:a16="http://schemas.microsoft.com/office/drawing/2014/main" id="{6EED82DC-8761-8DED-9C60-508B50A5942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238791" y="2673528"/>
            <a:ext cx="94011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E5E19-C738-D1A4-B56E-B3DB8BAA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668026-6197-C76B-5860-33E829B9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177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Workshop 4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4</dc:title>
  <dc:creator>Aleksander Rosenkrantz de Lasson</dc:creator>
  <cp:lastModifiedBy>Aleksander Rosenkrantz de Lasson</cp:lastModifiedBy>
  <cp:revision>5</cp:revision>
  <dcterms:created xsi:type="dcterms:W3CDTF">2022-06-06T17:39:56Z</dcterms:created>
  <dcterms:modified xsi:type="dcterms:W3CDTF">2022-06-07T16:03:16Z</dcterms:modified>
</cp:coreProperties>
</file>