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fd51bc98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fd51bc98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fd51bc98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fd51bc9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fd51bc98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fd51bc98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fd51bc98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fd51bc98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fd51bc98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fd51bc98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052e5ff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052e5ff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Alek, Andrew, Houston, and Luke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16058 total data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14 different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Describes calories, macros (such as protein, fat, carbs), nutrition facts, weight watchers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the 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Dropped company and item (object types not floats)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Had 1370 missing data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Filled in </a:t>
            </a:r>
            <a:r>
              <a:rPr lang="en"/>
              <a:t>values with the average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describe to find mean, count, min, and max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8520600" cy="3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different visuals we analyzed the distribution of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Found</a:t>
            </a:r>
            <a:r>
              <a:rPr lang="en"/>
              <a:t> the density of calories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5860" r="-5860" t="0"/>
          <a:stretch/>
        </p:blipFill>
        <p:spPr>
          <a:xfrm>
            <a:off x="2213875" y="1861075"/>
            <a:ext cx="4067426" cy="28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Calories vs Macro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Strong, positive relationships between calories and macros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5" y="2024075"/>
            <a:ext cx="2979425" cy="2419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288" y="2024075"/>
            <a:ext cx="2979425" cy="2419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1725" y="2024100"/>
            <a:ext cx="2979425" cy="241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80% training / 20%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Linear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to predict calories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R-squared: 0.97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Mean Squared Error: 1496.37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Root Mean Squared Error: 38.68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Mean Absolute Error: 20.99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250" y="720100"/>
            <a:ext cx="4723000" cy="38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