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8" r:id="rId4"/>
    <p:sldMasterId id="214748369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Inter SemiBold"/>
      <p:regular r:id="rId24"/>
      <p:bold r:id="rId25"/>
      <p:italic r:id="rId26"/>
      <p:boldItalic r:id="rId27"/>
    </p:embeddedFont>
    <p:embeddedFont>
      <p:font typeface="Inter Light"/>
      <p:regular r:id="rId28"/>
      <p:bold r:id="rId29"/>
      <p:italic r:id="rId30"/>
      <p:boldItalic r:id="rId31"/>
    </p:embeddedFont>
    <p:embeddedFont>
      <p:font typeface="Inter"/>
      <p:regular r:id="rId32"/>
      <p:bold r:id="rId33"/>
      <p:italic r:id="rId34"/>
      <p:boldItalic r:id="rId35"/>
    </p:embeddedFont>
    <p:embeddedFont>
      <p:font typeface="Inter ExtraBold"/>
      <p:bold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InterSemiBold-regular.fntdata"/><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InterSemiBold-italic.fntdata"/><Relationship Id="rId25" Type="http://schemas.openxmlformats.org/officeDocument/2006/relationships/font" Target="fonts/InterSemiBold-bold.fntdata"/><Relationship Id="rId28" Type="http://schemas.openxmlformats.org/officeDocument/2006/relationships/font" Target="fonts/InterLight-regular.fntdata"/><Relationship Id="rId27" Type="http://schemas.openxmlformats.org/officeDocument/2006/relationships/font" Target="fonts/InterSemiBold-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InterLight-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Light-boldItalic.fntdata"/><Relationship Id="rId30" Type="http://schemas.openxmlformats.org/officeDocument/2006/relationships/font" Target="fonts/InterLight-italic.fntdata"/><Relationship Id="rId11" Type="http://schemas.openxmlformats.org/officeDocument/2006/relationships/slide" Target="slides/slide5.xml"/><Relationship Id="rId33" Type="http://schemas.openxmlformats.org/officeDocument/2006/relationships/font" Target="fonts/Inter-bold.fntdata"/><Relationship Id="rId10" Type="http://schemas.openxmlformats.org/officeDocument/2006/relationships/slide" Target="slides/slide4.xml"/><Relationship Id="rId32" Type="http://schemas.openxmlformats.org/officeDocument/2006/relationships/font" Target="fonts/Inter-regular.fntdata"/><Relationship Id="rId13" Type="http://schemas.openxmlformats.org/officeDocument/2006/relationships/slide" Target="slides/slide7.xml"/><Relationship Id="rId35" Type="http://schemas.openxmlformats.org/officeDocument/2006/relationships/font" Target="fonts/Inter-boldItalic.fntdata"/><Relationship Id="rId12" Type="http://schemas.openxmlformats.org/officeDocument/2006/relationships/slide" Target="slides/slide6.xml"/><Relationship Id="rId34" Type="http://schemas.openxmlformats.org/officeDocument/2006/relationships/font" Target="fonts/Inter-italic.fntdata"/><Relationship Id="rId15" Type="http://schemas.openxmlformats.org/officeDocument/2006/relationships/slide" Target="slides/slide9.xml"/><Relationship Id="rId37" Type="http://schemas.openxmlformats.org/officeDocument/2006/relationships/font" Target="fonts/InterExtraBold-boldItalic.fntdata"/><Relationship Id="rId14" Type="http://schemas.openxmlformats.org/officeDocument/2006/relationships/slide" Target="slides/slide8.xml"/><Relationship Id="rId36" Type="http://schemas.openxmlformats.org/officeDocument/2006/relationships/font" Target="fonts/InterExtraBold-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309130700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309130700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50946cc3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50946cc3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350946cc34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350946cc34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0946cc3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0946cc3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3ab737f9af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3ab737f9af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Input and output goals</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Think pseudocode emphasis on the pseudo/ steps to success 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Recommending from low popularity to intro users to more unknown but similar songs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Recc danceable songs to “dancers” target audience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Time sig, track popularity speechiness, energy, balance, key, temp, loudness, liveliness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50946cc341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50946cc341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4d76e008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4d76e008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34d76e008b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34d76e008b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33091307001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33091307001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 behind systems used ex spotify</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ab737f9a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3ab737f9a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3091307001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3091307001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32250ad11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32250ad11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3c772e63c6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3c772e63c6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3091307001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3091307001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355408460b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355408460b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3a57b26d2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3a57b26d23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50946cc34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350946cc34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Spotify already has a recommendation system BUT our goal is to improve it </a:t>
            </a:r>
            <a:endParaRPr/>
          </a:p>
          <a:p>
            <a:pPr indent="-298450" lvl="0" marL="457200" rtl="0" algn="l">
              <a:spcBef>
                <a:spcPts val="0"/>
              </a:spcBef>
              <a:spcAft>
                <a:spcPts val="0"/>
              </a:spcAft>
              <a:buSzPts val="1100"/>
              <a:buChar char="-"/>
            </a:pPr>
            <a:r>
              <a:rPr lang="en"/>
              <a:t>For each link, expand on projects to then link into the proposed meth</a:t>
            </a:r>
            <a:endParaRPr/>
          </a:p>
          <a:p>
            <a:pPr indent="-298450" lvl="0" marL="457200" rtl="0" algn="l">
              <a:spcBef>
                <a:spcPts val="0"/>
              </a:spcBef>
              <a:spcAft>
                <a:spcPts val="0"/>
              </a:spcAft>
              <a:buSzPts val="1100"/>
              <a:buChar char="-"/>
            </a:pPr>
            <a:r>
              <a:rPr lang="en"/>
              <a:t>Spotify takes existing individual’s data and recommends similar songs, OUR goal is to introduce users to new genres and different songs, almost like a explorative rec system.?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dk1"/>
        </a:solidFill>
      </p:bgPr>
    </p:bg>
    <p:spTree>
      <p:nvGrpSpPr>
        <p:cNvPr id="54" name="Shape 54"/>
        <p:cNvGrpSpPr/>
        <p:nvPr/>
      </p:nvGrpSpPr>
      <p:grpSpPr>
        <a:xfrm>
          <a:off x="0" y="0"/>
          <a:ext cx="0" cy="0"/>
          <a:chOff x="0" y="0"/>
          <a:chExt cx="0" cy="0"/>
        </a:xfrm>
      </p:grpSpPr>
      <p:sp>
        <p:nvSpPr>
          <p:cNvPr id="55" name="Google Shape;55;p14"/>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56" name="Google Shape;56;p14"/>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a:buNone/>
              <a:defRPr sz="1800">
                <a:solidFill>
                  <a:schemeClr val="lt2"/>
                </a:solidFill>
              </a:defRPr>
            </a:lvl2pPr>
            <a:lvl3pPr lvl="2">
              <a:spcBef>
                <a:spcPts val="0"/>
              </a:spcBef>
              <a:spcAft>
                <a:spcPts val="0"/>
              </a:spcAft>
              <a:buClr>
                <a:schemeClr val="lt2"/>
              </a:buClr>
              <a:buSzPts val="1800"/>
              <a:buFont typeface="Inter"/>
              <a:buNone/>
              <a:defRPr sz="1800">
                <a:solidFill>
                  <a:schemeClr val="lt2"/>
                </a:solidFill>
              </a:defRPr>
            </a:lvl3pPr>
            <a:lvl4pPr lvl="3">
              <a:spcBef>
                <a:spcPts val="0"/>
              </a:spcBef>
              <a:spcAft>
                <a:spcPts val="0"/>
              </a:spcAft>
              <a:buClr>
                <a:schemeClr val="lt2"/>
              </a:buClr>
              <a:buSzPts val="1800"/>
              <a:buFont typeface="Inter"/>
              <a:buNone/>
              <a:defRPr sz="1800">
                <a:solidFill>
                  <a:schemeClr val="lt2"/>
                </a:solidFill>
              </a:defRPr>
            </a:lvl4pPr>
            <a:lvl5pPr lvl="4">
              <a:spcBef>
                <a:spcPts val="0"/>
              </a:spcBef>
              <a:spcAft>
                <a:spcPts val="0"/>
              </a:spcAft>
              <a:buClr>
                <a:schemeClr val="lt2"/>
              </a:buClr>
              <a:buSzPts val="1800"/>
              <a:buFont typeface="Inter"/>
              <a:buNone/>
              <a:defRPr sz="1800">
                <a:solidFill>
                  <a:schemeClr val="lt2"/>
                </a:solidFill>
              </a:defRPr>
            </a:lvl5pPr>
            <a:lvl6pPr lvl="5">
              <a:spcBef>
                <a:spcPts val="0"/>
              </a:spcBef>
              <a:spcAft>
                <a:spcPts val="0"/>
              </a:spcAft>
              <a:buClr>
                <a:schemeClr val="lt2"/>
              </a:buClr>
              <a:buSzPts val="1800"/>
              <a:buFont typeface="Inter"/>
              <a:buNone/>
              <a:defRPr sz="1800">
                <a:solidFill>
                  <a:schemeClr val="lt2"/>
                </a:solidFill>
              </a:defRPr>
            </a:lvl6pPr>
            <a:lvl7pPr lvl="6">
              <a:spcBef>
                <a:spcPts val="0"/>
              </a:spcBef>
              <a:spcAft>
                <a:spcPts val="0"/>
              </a:spcAft>
              <a:buClr>
                <a:schemeClr val="lt2"/>
              </a:buClr>
              <a:buSzPts val="1800"/>
              <a:buFont typeface="Inter"/>
              <a:buNone/>
              <a:defRPr sz="1800">
                <a:solidFill>
                  <a:schemeClr val="lt2"/>
                </a:solidFill>
              </a:defRPr>
            </a:lvl7pPr>
            <a:lvl8pPr lvl="7">
              <a:spcBef>
                <a:spcPts val="0"/>
              </a:spcBef>
              <a:spcAft>
                <a:spcPts val="0"/>
              </a:spcAft>
              <a:buClr>
                <a:schemeClr val="lt2"/>
              </a:buClr>
              <a:buSzPts val="1800"/>
              <a:buFont typeface="Inter"/>
              <a:buNone/>
              <a:defRPr sz="1800">
                <a:solidFill>
                  <a:schemeClr val="lt2"/>
                </a:solidFill>
              </a:defRPr>
            </a:lvl8pPr>
            <a:lvl9pPr lvl="8">
              <a:spcBef>
                <a:spcPts val="0"/>
              </a:spcBef>
              <a:spcAft>
                <a:spcPts val="0"/>
              </a:spcAft>
              <a:buClr>
                <a:schemeClr val="lt2"/>
              </a:buClr>
              <a:buSzPts val="1800"/>
              <a:buFont typeface="Inter"/>
              <a:buNone/>
              <a:defRPr sz="1800">
                <a:solidFill>
                  <a:schemeClr val="lt2"/>
                </a:solidFill>
              </a:defRPr>
            </a:lvl9pPr>
          </a:lstStyle>
          <a:p/>
        </p:txBody>
      </p:sp>
      <p:cxnSp>
        <p:nvCxnSpPr>
          <p:cNvPr id="57" name="Google Shape;57;p14"/>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58" name="Google Shape;58;p14"/>
          <p:cNvSpPr/>
          <p:nvPr>
            <p:ph idx="3" type="pic"/>
          </p:nvPr>
        </p:nvSpPr>
        <p:spPr>
          <a:xfrm>
            <a:off x="5039775" y="196800"/>
            <a:ext cx="3905400" cy="4749900"/>
          </a:xfrm>
          <a:prstGeom prst="roundRect">
            <a:avLst>
              <a:gd fmla="val 2053" name="adj"/>
            </a:avLst>
          </a:prstGeom>
          <a:noFill/>
          <a:ln>
            <a:noFill/>
          </a:ln>
        </p:spPr>
      </p:sp>
      <p:sp>
        <p:nvSpPr>
          <p:cNvPr id="59" name="Google Shape;59;p14"/>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0" name="Google Shape;60;p14"/>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None/>
            </a:pPr>
            <a:r>
              <a:rPr lang="en" sz="700">
                <a:solidFill>
                  <a:schemeClr val="lt2"/>
                </a:solidFill>
                <a:latin typeface="Inter"/>
                <a:ea typeface="Inter"/>
                <a:cs typeface="Inter"/>
                <a:sym typeface="Inter"/>
              </a:rPr>
              <a:t>Copyright </a:t>
            </a:r>
            <a:r>
              <a:rPr lang="en" sz="700">
                <a:solidFill>
                  <a:schemeClr val="lt2"/>
                </a:solidFill>
                <a:latin typeface="Inter"/>
                <a:ea typeface="Inter"/>
                <a:cs typeface="Inter"/>
                <a:sym typeface="Inter"/>
              </a:rPr>
              <a:t>©</a:t>
            </a:r>
            <a:endParaRPr sz="700">
              <a:solidFill>
                <a:schemeClr val="lt2"/>
              </a:solidFill>
              <a:latin typeface="Inter"/>
              <a:ea typeface="Inter"/>
              <a:cs typeface="Inter"/>
              <a:sym typeface="Inter"/>
            </a:endParaRPr>
          </a:p>
        </p:txBody>
      </p:sp>
      <p:sp>
        <p:nvSpPr>
          <p:cNvPr id="61" name="Google Shape;61;p14"/>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Divider Slide">
  <p:cSld name="CUSTOM_3">
    <p:bg>
      <p:bgPr>
        <a:solidFill>
          <a:schemeClr val="dk1"/>
        </a:solidFill>
      </p:bgPr>
    </p:bg>
    <p:spTree>
      <p:nvGrpSpPr>
        <p:cNvPr id="62" name="Shape 62"/>
        <p:cNvGrpSpPr/>
        <p:nvPr/>
      </p:nvGrpSpPr>
      <p:grpSpPr>
        <a:xfrm>
          <a:off x="0" y="0"/>
          <a:ext cx="0" cy="0"/>
          <a:chOff x="0" y="0"/>
          <a:chExt cx="0" cy="0"/>
        </a:xfrm>
      </p:grpSpPr>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type="title"/>
          </p:nvPr>
        </p:nvSpPr>
        <p:spPr>
          <a:xfrm>
            <a:off x="420875" y="1402000"/>
            <a:ext cx="4324800" cy="2432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65" name="Google Shape;65;p15"/>
          <p:cNvSpPr txBox="1"/>
          <p:nvPr>
            <p:ph idx="2" type="title"/>
          </p:nvPr>
        </p:nvSpPr>
        <p:spPr>
          <a:xfrm>
            <a:off x="474350" y="3793500"/>
            <a:ext cx="4036500" cy="1153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cxnSp>
        <p:nvCxnSpPr>
          <p:cNvPr id="66" name="Google Shape;66;p1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67" name="Google Shape;67;p15"/>
          <p:cNvSpPr/>
          <p:nvPr>
            <p:ph idx="3" type="pic"/>
          </p:nvPr>
        </p:nvSpPr>
        <p:spPr>
          <a:xfrm>
            <a:off x="5039775" y="196800"/>
            <a:ext cx="3905400" cy="4749900"/>
          </a:xfrm>
          <a:prstGeom prst="roundRect">
            <a:avLst>
              <a:gd fmla="val 2053" name="adj"/>
            </a:avLst>
          </a:prstGeom>
          <a:noFill/>
          <a:ln>
            <a:noFill/>
          </a:ln>
        </p:spPr>
      </p:sp>
      <p:sp>
        <p:nvSpPr>
          <p:cNvPr id="68" name="Google Shape;68;p1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69" name="Google Shape;69;p1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sp>
        <p:nvSpPr>
          <p:cNvPr id="70" name="Google Shape;70;p1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sion / Mission" type="secHead">
  <p:cSld name="SECTION_HEADER">
    <p:bg>
      <p:bgPr>
        <a:solidFill>
          <a:schemeClr val="lt1"/>
        </a:solidFill>
      </p:bgPr>
    </p:bg>
    <p:spTree>
      <p:nvGrpSpPr>
        <p:cNvPr id="71" name="Shape 71"/>
        <p:cNvGrpSpPr/>
        <p:nvPr/>
      </p:nvGrpSpPr>
      <p:grpSpPr>
        <a:xfrm>
          <a:off x="0" y="0"/>
          <a:ext cx="0" cy="0"/>
          <a:chOff x="0" y="0"/>
          <a:chExt cx="0" cy="0"/>
        </a:xfrm>
      </p:grpSpPr>
      <p:sp>
        <p:nvSpPr>
          <p:cNvPr id="72" name="Google Shape;72;p16"/>
          <p:cNvSpPr/>
          <p:nvPr>
            <p:ph idx="2" type="pic"/>
          </p:nvPr>
        </p:nvSpPr>
        <p:spPr>
          <a:xfrm>
            <a:off x="5039775" y="203250"/>
            <a:ext cx="3905400" cy="2298600"/>
          </a:xfrm>
          <a:prstGeom prst="roundRect">
            <a:avLst>
              <a:gd fmla="val 2053" name="adj"/>
            </a:avLst>
          </a:prstGeom>
          <a:noFill/>
          <a:ln>
            <a:noFill/>
          </a:ln>
        </p:spPr>
      </p:sp>
      <p:cxnSp>
        <p:nvCxnSpPr>
          <p:cNvPr id="73" name="Google Shape;73;p16"/>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74" name="Google Shape;74;p16"/>
          <p:cNvSpPr txBox="1"/>
          <p:nvPr>
            <p:ph idx="1" type="body"/>
          </p:nvPr>
        </p:nvSpPr>
        <p:spPr>
          <a:xfrm>
            <a:off x="452575" y="1853525"/>
            <a:ext cx="2965500" cy="2440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Char char="●"/>
              <a:defRPr/>
            </a:lvl1pPr>
            <a:lvl2pPr indent="-304800" lvl="1" marL="914400">
              <a:spcBef>
                <a:spcPts val="0"/>
              </a:spcBef>
              <a:spcAft>
                <a:spcPts val="0"/>
              </a:spcAft>
              <a:buClr>
                <a:schemeClr val="dk2"/>
              </a:buClr>
              <a:buSzPts val="1200"/>
              <a:buChar char="○"/>
              <a:defRPr/>
            </a:lvl2pPr>
            <a:lvl3pPr indent="-304800" lvl="2" marL="1371600">
              <a:spcBef>
                <a:spcPts val="0"/>
              </a:spcBef>
              <a:spcAft>
                <a:spcPts val="0"/>
              </a:spcAft>
              <a:buClr>
                <a:schemeClr val="dk2"/>
              </a:buClr>
              <a:buSzPts val="1200"/>
              <a:buChar char="■"/>
              <a:defRPr/>
            </a:lvl3pPr>
            <a:lvl4pPr indent="-304800" lvl="3" marL="1828800">
              <a:spcBef>
                <a:spcPts val="0"/>
              </a:spcBef>
              <a:spcAft>
                <a:spcPts val="0"/>
              </a:spcAft>
              <a:buClr>
                <a:schemeClr val="dk2"/>
              </a:buClr>
              <a:buSzPts val="1200"/>
              <a:buChar char="●"/>
              <a:defRPr/>
            </a:lvl4pPr>
            <a:lvl5pPr indent="-304800" lvl="4" marL="2286000">
              <a:spcBef>
                <a:spcPts val="0"/>
              </a:spcBef>
              <a:spcAft>
                <a:spcPts val="0"/>
              </a:spcAft>
              <a:buClr>
                <a:schemeClr val="dk2"/>
              </a:buClr>
              <a:buSzPts val="1200"/>
              <a:buChar char="○"/>
              <a:defRPr/>
            </a:lvl5pPr>
            <a:lvl6pPr indent="-304800" lvl="5" marL="2743200">
              <a:spcBef>
                <a:spcPts val="0"/>
              </a:spcBef>
              <a:spcAft>
                <a:spcPts val="0"/>
              </a:spcAft>
              <a:buClr>
                <a:schemeClr val="dk2"/>
              </a:buClr>
              <a:buSzPts val="1200"/>
              <a:buChar char="■"/>
              <a:defRPr/>
            </a:lvl6pPr>
            <a:lvl7pPr indent="-304800" lvl="6" marL="3200400">
              <a:spcBef>
                <a:spcPts val="0"/>
              </a:spcBef>
              <a:spcAft>
                <a:spcPts val="0"/>
              </a:spcAft>
              <a:buClr>
                <a:schemeClr val="dk2"/>
              </a:buClr>
              <a:buSzPts val="1200"/>
              <a:buChar char="●"/>
              <a:defRPr/>
            </a:lvl7pPr>
            <a:lvl8pPr indent="-304800" lvl="7" marL="3657600">
              <a:spcBef>
                <a:spcPts val="0"/>
              </a:spcBef>
              <a:spcAft>
                <a:spcPts val="0"/>
              </a:spcAft>
              <a:buClr>
                <a:schemeClr val="dk2"/>
              </a:buClr>
              <a:buSzPts val="1200"/>
              <a:buChar char="○"/>
              <a:defRPr/>
            </a:lvl8pPr>
            <a:lvl9pPr indent="-304800" lvl="8" marL="4114800">
              <a:spcBef>
                <a:spcPts val="0"/>
              </a:spcBef>
              <a:spcAft>
                <a:spcPts val="0"/>
              </a:spcAft>
              <a:buClr>
                <a:schemeClr val="dk2"/>
              </a:buClr>
              <a:buSzPts val="1200"/>
              <a:buChar char="■"/>
              <a:defRPr/>
            </a:lvl9pPr>
          </a:lstStyle>
          <a:p/>
        </p:txBody>
      </p:sp>
      <p:sp>
        <p:nvSpPr>
          <p:cNvPr id="75" name="Google Shape;75;p16"/>
          <p:cNvSpPr/>
          <p:nvPr>
            <p:ph idx="3" type="pic"/>
          </p:nvPr>
        </p:nvSpPr>
        <p:spPr>
          <a:xfrm>
            <a:off x="5039775" y="2624675"/>
            <a:ext cx="3905400" cy="2298600"/>
          </a:xfrm>
          <a:prstGeom prst="roundRect">
            <a:avLst>
              <a:gd fmla="val 2053" name="adj"/>
            </a:avLst>
          </a:prstGeom>
          <a:noFill/>
          <a:ln>
            <a:noFill/>
          </a:ln>
        </p:spPr>
      </p:sp>
      <p:sp>
        <p:nvSpPr>
          <p:cNvPr id="76" name="Google Shape;76;p16"/>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77" name="Google Shape;77;p16"/>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78" name="Google Shape;78;p1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79" name="Google Shape;79;p16"/>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extLst>
    <p:ext uri="{DCECCB84-F9BA-43D5-87BE-67443E8EF086}">
      <p15:sldGuideLst>
        <p15:guide id="1" orient="horz" pos="432">
          <p15:clr>
            <a:srgbClr val="E46962"/>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Divider" type="tx">
  <p:cSld name="TITLE_AND_BODY">
    <p:bg>
      <p:bgPr>
        <a:solidFill>
          <a:schemeClr val="dk2"/>
        </a:solidFill>
      </p:bgPr>
    </p:bg>
    <p:spTree>
      <p:nvGrpSpPr>
        <p:cNvPr id="80" name="Shape 80"/>
        <p:cNvGrpSpPr/>
        <p:nvPr/>
      </p:nvGrpSpPr>
      <p:grpSpPr>
        <a:xfrm>
          <a:off x="0" y="0"/>
          <a:ext cx="0" cy="0"/>
          <a:chOff x="0" y="0"/>
          <a:chExt cx="0" cy="0"/>
        </a:xfrm>
      </p:grpSpPr>
      <p:cxnSp>
        <p:nvCxnSpPr>
          <p:cNvPr id="81" name="Google Shape;81;p17"/>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82" name="Google Shape;82;p17"/>
          <p:cNvSpPr txBox="1"/>
          <p:nvPr>
            <p:ph type="title"/>
          </p:nvPr>
        </p:nvSpPr>
        <p:spPr>
          <a:xfrm>
            <a:off x="420875" y="1552350"/>
            <a:ext cx="6231300" cy="16887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6000"/>
              <a:buFont typeface="Inter"/>
              <a:buNone/>
              <a:defRPr sz="6000">
                <a:solidFill>
                  <a:schemeClr val="lt1"/>
                </a:solidFill>
              </a:defRPr>
            </a:lvl1pPr>
            <a:lvl2pPr lvl="1">
              <a:lnSpc>
                <a:spcPct val="80000"/>
              </a:lnSpc>
              <a:spcBef>
                <a:spcPts val="0"/>
              </a:spcBef>
              <a:spcAft>
                <a:spcPts val="0"/>
              </a:spcAft>
              <a:buClr>
                <a:schemeClr val="lt1"/>
              </a:buClr>
              <a:buSzPts val="6000"/>
              <a:buFont typeface="Inter"/>
              <a:buNone/>
              <a:defRPr b="1" sz="6000">
                <a:solidFill>
                  <a:schemeClr val="lt1"/>
                </a:solidFill>
              </a:defRPr>
            </a:lvl2pPr>
            <a:lvl3pPr lvl="2">
              <a:lnSpc>
                <a:spcPct val="80000"/>
              </a:lnSpc>
              <a:spcBef>
                <a:spcPts val="0"/>
              </a:spcBef>
              <a:spcAft>
                <a:spcPts val="0"/>
              </a:spcAft>
              <a:buClr>
                <a:schemeClr val="lt1"/>
              </a:buClr>
              <a:buSzPts val="6000"/>
              <a:buFont typeface="Inter"/>
              <a:buNone/>
              <a:defRPr b="1" sz="6000">
                <a:solidFill>
                  <a:schemeClr val="lt1"/>
                </a:solidFill>
              </a:defRPr>
            </a:lvl3pPr>
            <a:lvl4pPr lvl="3">
              <a:lnSpc>
                <a:spcPct val="80000"/>
              </a:lnSpc>
              <a:spcBef>
                <a:spcPts val="0"/>
              </a:spcBef>
              <a:spcAft>
                <a:spcPts val="0"/>
              </a:spcAft>
              <a:buClr>
                <a:schemeClr val="lt1"/>
              </a:buClr>
              <a:buSzPts val="6000"/>
              <a:buFont typeface="Inter"/>
              <a:buNone/>
              <a:defRPr b="1" sz="6000">
                <a:solidFill>
                  <a:schemeClr val="lt1"/>
                </a:solidFill>
              </a:defRPr>
            </a:lvl4pPr>
            <a:lvl5pPr lvl="4">
              <a:lnSpc>
                <a:spcPct val="80000"/>
              </a:lnSpc>
              <a:spcBef>
                <a:spcPts val="0"/>
              </a:spcBef>
              <a:spcAft>
                <a:spcPts val="0"/>
              </a:spcAft>
              <a:buClr>
                <a:schemeClr val="lt1"/>
              </a:buClr>
              <a:buSzPts val="6000"/>
              <a:buFont typeface="Inter"/>
              <a:buNone/>
              <a:defRPr b="1" sz="6000">
                <a:solidFill>
                  <a:schemeClr val="lt1"/>
                </a:solidFill>
              </a:defRPr>
            </a:lvl5pPr>
            <a:lvl6pPr lvl="5">
              <a:lnSpc>
                <a:spcPct val="80000"/>
              </a:lnSpc>
              <a:spcBef>
                <a:spcPts val="0"/>
              </a:spcBef>
              <a:spcAft>
                <a:spcPts val="0"/>
              </a:spcAft>
              <a:buClr>
                <a:schemeClr val="lt1"/>
              </a:buClr>
              <a:buSzPts val="6000"/>
              <a:buFont typeface="Inter"/>
              <a:buNone/>
              <a:defRPr b="1" sz="6000">
                <a:solidFill>
                  <a:schemeClr val="lt1"/>
                </a:solidFill>
              </a:defRPr>
            </a:lvl6pPr>
            <a:lvl7pPr lvl="6">
              <a:lnSpc>
                <a:spcPct val="80000"/>
              </a:lnSpc>
              <a:spcBef>
                <a:spcPts val="0"/>
              </a:spcBef>
              <a:spcAft>
                <a:spcPts val="0"/>
              </a:spcAft>
              <a:buClr>
                <a:schemeClr val="lt1"/>
              </a:buClr>
              <a:buSzPts val="6000"/>
              <a:buFont typeface="Inter"/>
              <a:buNone/>
              <a:defRPr b="1" sz="6000">
                <a:solidFill>
                  <a:schemeClr val="lt1"/>
                </a:solidFill>
              </a:defRPr>
            </a:lvl7pPr>
            <a:lvl8pPr lvl="7">
              <a:lnSpc>
                <a:spcPct val="80000"/>
              </a:lnSpc>
              <a:spcBef>
                <a:spcPts val="0"/>
              </a:spcBef>
              <a:spcAft>
                <a:spcPts val="0"/>
              </a:spcAft>
              <a:buClr>
                <a:schemeClr val="lt1"/>
              </a:buClr>
              <a:buSzPts val="6000"/>
              <a:buFont typeface="Inter"/>
              <a:buNone/>
              <a:defRPr b="1" sz="6000">
                <a:solidFill>
                  <a:schemeClr val="lt1"/>
                </a:solidFill>
              </a:defRPr>
            </a:lvl8pPr>
            <a:lvl9pPr lvl="8">
              <a:lnSpc>
                <a:spcPct val="80000"/>
              </a:lnSpc>
              <a:spcBef>
                <a:spcPts val="0"/>
              </a:spcBef>
              <a:spcAft>
                <a:spcPts val="0"/>
              </a:spcAft>
              <a:buClr>
                <a:schemeClr val="lt1"/>
              </a:buClr>
              <a:buSzPts val="6000"/>
              <a:buFont typeface="Inter"/>
              <a:buNone/>
              <a:defRPr b="1" sz="6000">
                <a:solidFill>
                  <a:schemeClr val="lt1"/>
                </a:solidFill>
              </a:defRPr>
            </a:lvl9pPr>
          </a:lstStyle>
          <a:p/>
        </p:txBody>
      </p:sp>
      <p:sp>
        <p:nvSpPr>
          <p:cNvPr id="83" name="Google Shape;83;p17"/>
          <p:cNvSpPr txBox="1"/>
          <p:nvPr>
            <p:ph idx="2" type="title"/>
          </p:nvPr>
        </p:nvSpPr>
        <p:spPr>
          <a:xfrm>
            <a:off x="472350" y="3144800"/>
            <a:ext cx="2965500" cy="1647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2"/>
              </a:buClr>
              <a:buSzPts val="1800"/>
              <a:buFont typeface="Inter SemiBold"/>
              <a:buNone/>
              <a:defRPr b="0" sz="1800">
                <a:solidFill>
                  <a:schemeClr val="lt2"/>
                </a:solidFill>
                <a:latin typeface="Inter SemiBold"/>
                <a:ea typeface="Inter SemiBold"/>
                <a:cs typeface="Inter SemiBold"/>
                <a:sym typeface="Inter SemiBold"/>
              </a:defRPr>
            </a:lvl1pPr>
            <a:lvl2pPr lvl="1">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2pPr>
            <a:lvl3pPr lvl="2">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3pPr>
            <a:lvl4pPr lvl="3">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4pPr>
            <a:lvl5pPr lvl="4">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5pPr>
            <a:lvl6pPr lvl="5">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6pPr>
            <a:lvl7pPr lvl="6">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7pPr>
            <a:lvl8pPr lvl="7">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8pPr>
            <a:lvl9pPr lvl="8">
              <a:spcBef>
                <a:spcPts val="0"/>
              </a:spcBef>
              <a:spcAft>
                <a:spcPts val="0"/>
              </a:spcAft>
              <a:buClr>
                <a:schemeClr val="lt2"/>
              </a:buClr>
              <a:buSzPts val="1800"/>
              <a:buFont typeface="Inter SemiBold"/>
              <a:buNone/>
              <a:defRPr sz="1800">
                <a:solidFill>
                  <a:schemeClr val="lt2"/>
                </a:solidFill>
                <a:latin typeface="Inter SemiBold"/>
                <a:ea typeface="Inter SemiBold"/>
                <a:cs typeface="Inter SemiBold"/>
                <a:sym typeface="Inter SemiBold"/>
              </a:defRPr>
            </a:lvl9pPr>
          </a:lstStyle>
          <a:p/>
        </p:txBody>
      </p:sp>
      <p:sp>
        <p:nvSpPr>
          <p:cNvPr id="84" name="Google Shape;84;p17"/>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85" name="Google Shape;85;p1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86" name="Google Shape;86;p17"/>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extLst>
    <p:ext uri="{DCECCB84-F9BA-43D5-87BE-67443E8EF086}">
      <p15:sldGuideLst>
        <p15:guide id="1" pos="353">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Model" type="twoColTx">
  <p:cSld name="TITLE_AND_TWO_COLUMNS">
    <p:bg>
      <p:bgPr>
        <a:solidFill>
          <a:schemeClr val="dk1"/>
        </a:solidFill>
      </p:bgPr>
    </p:bg>
    <p:spTree>
      <p:nvGrpSpPr>
        <p:cNvPr id="87" name="Shape 87"/>
        <p:cNvGrpSpPr/>
        <p:nvPr/>
      </p:nvGrpSpPr>
      <p:grpSpPr>
        <a:xfrm>
          <a:off x="0" y="0"/>
          <a:ext cx="0" cy="0"/>
          <a:chOff x="0" y="0"/>
          <a:chExt cx="0" cy="0"/>
        </a:xfrm>
      </p:grpSpPr>
      <p:sp>
        <p:nvSpPr>
          <p:cNvPr id="88" name="Google Shape;8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89" name="Google Shape;89;p18"/>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18"/>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91" name="Google Shape;91;p18"/>
          <p:cNvSpPr txBox="1"/>
          <p:nvPr>
            <p:ph idx="1" type="body"/>
          </p:nvPr>
        </p:nvSpPr>
        <p:spPr>
          <a:xfrm>
            <a:off x="5605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2" name="Google Shape;92;p18"/>
          <p:cNvSpPr txBox="1"/>
          <p:nvPr>
            <p:ph idx="2" type="body"/>
          </p:nvPr>
        </p:nvSpPr>
        <p:spPr>
          <a:xfrm>
            <a:off x="4113125" y="37189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93" name="Google Shape;93;p18"/>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94" name="Google Shape;94;p18"/>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95" name="Google Shape;95;p18"/>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Timeline" type="titleOnly">
  <p:cSld name="TITLE_ONLY">
    <p:bg>
      <p:bgPr>
        <a:solidFill>
          <a:schemeClr val="lt1"/>
        </a:solidFill>
      </p:bgPr>
    </p:bg>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98" name="Google Shape;98;p19"/>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99" name="Google Shape;99;p19"/>
          <p:cNvSpPr txBox="1"/>
          <p:nvPr>
            <p:ph type="title"/>
          </p:nvPr>
        </p:nvSpPr>
        <p:spPr>
          <a:xfrm>
            <a:off x="452575" y="596800"/>
            <a:ext cx="6868800" cy="13392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dk2"/>
              </a:buClr>
              <a:buSzPts val="4200"/>
              <a:buFont typeface="Inter"/>
              <a:buNone/>
              <a:defRPr/>
            </a:lvl1pPr>
            <a:lvl2pPr lvl="1">
              <a:lnSpc>
                <a:spcPct val="80000"/>
              </a:lnSpc>
              <a:spcBef>
                <a:spcPts val="0"/>
              </a:spcBef>
              <a:spcAft>
                <a:spcPts val="0"/>
              </a:spcAft>
              <a:buClr>
                <a:schemeClr val="dk2"/>
              </a:buClr>
              <a:buSzPts val="4800"/>
              <a:buFont typeface="Inter"/>
              <a:buNone/>
              <a:defRPr b="1" sz="4800"/>
            </a:lvl2pPr>
            <a:lvl3pPr lvl="2">
              <a:lnSpc>
                <a:spcPct val="80000"/>
              </a:lnSpc>
              <a:spcBef>
                <a:spcPts val="0"/>
              </a:spcBef>
              <a:spcAft>
                <a:spcPts val="0"/>
              </a:spcAft>
              <a:buClr>
                <a:schemeClr val="dk2"/>
              </a:buClr>
              <a:buSzPts val="4800"/>
              <a:buFont typeface="Inter"/>
              <a:buNone/>
              <a:defRPr b="1" sz="4800"/>
            </a:lvl3pPr>
            <a:lvl4pPr lvl="3">
              <a:lnSpc>
                <a:spcPct val="80000"/>
              </a:lnSpc>
              <a:spcBef>
                <a:spcPts val="0"/>
              </a:spcBef>
              <a:spcAft>
                <a:spcPts val="0"/>
              </a:spcAft>
              <a:buClr>
                <a:schemeClr val="dk2"/>
              </a:buClr>
              <a:buSzPts val="4800"/>
              <a:buFont typeface="Inter"/>
              <a:buNone/>
              <a:defRPr b="1" sz="4800"/>
            </a:lvl4pPr>
            <a:lvl5pPr lvl="4">
              <a:lnSpc>
                <a:spcPct val="80000"/>
              </a:lnSpc>
              <a:spcBef>
                <a:spcPts val="0"/>
              </a:spcBef>
              <a:spcAft>
                <a:spcPts val="0"/>
              </a:spcAft>
              <a:buClr>
                <a:schemeClr val="dk2"/>
              </a:buClr>
              <a:buSzPts val="4800"/>
              <a:buFont typeface="Inter"/>
              <a:buNone/>
              <a:defRPr b="1" sz="4800"/>
            </a:lvl5pPr>
            <a:lvl6pPr lvl="5">
              <a:lnSpc>
                <a:spcPct val="80000"/>
              </a:lnSpc>
              <a:spcBef>
                <a:spcPts val="0"/>
              </a:spcBef>
              <a:spcAft>
                <a:spcPts val="0"/>
              </a:spcAft>
              <a:buClr>
                <a:schemeClr val="dk2"/>
              </a:buClr>
              <a:buSzPts val="4800"/>
              <a:buFont typeface="Inter"/>
              <a:buNone/>
              <a:defRPr b="1" sz="4800"/>
            </a:lvl6pPr>
            <a:lvl7pPr lvl="6">
              <a:lnSpc>
                <a:spcPct val="80000"/>
              </a:lnSpc>
              <a:spcBef>
                <a:spcPts val="0"/>
              </a:spcBef>
              <a:spcAft>
                <a:spcPts val="0"/>
              </a:spcAft>
              <a:buClr>
                <a:schemeClr val="dk2"/>
              </a:buClr>
              <a:buSzPts val="4800"/>
              <a:buFont typeface="Inter"/>
              <a:buNone/>
              <a:defRPr b="1" sz="4800"/>
            </a:lvl7pPr>
            <a:lvl8pPr lvl="7">
              <a:lnSpc>
                <a:spcPct val="80000"/>
              </a:lnSpc>
              <a:spcBef>
                <a:spcPts val="0"/>
              </a:spcBef>
              <a:spcAft>
                <a:spcPts val="0"/>
              </a:spcAft>
              <a:buClr>
                <a:schemeClr val="dk2"/>
              </a:buClr>
              <a:buSzPts val="4800"/>
              <a:buFont typeface="Inter"/>
              <a:buNone/>
              <a:defRPr b="1" sz="4800"/>
            </a:lvl8pPr>
            <a:lvl9pPr lvl="8">
              <a:lnSpc>
                <a:spcPct val="80000"/>
              </a:lnSpc>
              <a:spcBef>
                <a:spcPts val="0"/>
              </a:spcBef>
              <a:spcAft>
                <a:spcPts val="0"/>
              </a:spcAft>
              <a:buClr>
                <a:schemeClr val="dk2"/>
              </a:buClr>
              <a:buSzPts val="4800"/>
              <a:buFont typeface="Inter"/>
              <a:buNone/>
              <a:defRPr b="1" sz="4800"/>
            </a:lvl9pPr>
          </a:lstStyle>
          <a:p/>
        </p:txBody>
      </p:sp>
      <p:sp>
        <p:nvSpPr>
          <p:cNvPr id="100" name="Google Shape;100;p19"/>
          <p:cNvSpPr txBox="1"/>
          <p:nvPr>
            <p:ph idx="1" type="body"/>
          </p:nvPr>
        </p:nvSpPr>
        <p:spPr>
          <a:xfrm>
            <a:off x="589475"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1" name="Google Shape;101;p19"/>
          <p:cNvSpPr txBox="1"/>
          <p:nvPr>
            <p:ph idx="2" type="body"/>
          </p:nvPr>
        </p:nvSpPr>
        <p:spPr>
          <a:xfrm>
            <a:off x="26018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2" name="Google Shape;102;p19"/>
          <p:cNvSpPr txBox="1"/>
          <p:nvPr>
            <p:ph idx="3" type="body"/>
          </p:nvPr>
        </p:nvSpPr>
        <p:spPr>
          <a:xfrm>
            <a:off x="460145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3" name="Google Shape;103;p19"/>
          <p:cNvSpPr txBox="1"/>
          <p:nvPr>
            <p:ph idx="4" type="body"/>
          </p:nvPr>
        </p:nvSpPr>
        <p:spPr>
          <a:xfrm>
            <a:off x="6602800" y="2780825"/>
            <a:ext cx="1641300" cy="17190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Clr>
                <a:schemeClr val="dk2"/>
              </a:buClr>
              <a:buSzPts val="1000"/>
              <a:buFont typeface="Inter"/>
              <a:buChar char="●"/>
              <a:defRPr sz="1000"/>
            </a:lvl1pPr>
            <a:lvl2pPr indent="-292100" lvl="1" marL="914400">
              <a:spcBef>
                <a:spcPts val="0"/>
              </a:spcBef>
              <a:spcAft>
                <a:spcPts val="0"/>
              </a:spcAft>
              <a:buClr>
                <a:schemeClr val="dk2"/>
              </a:buClr>
              <a:buSzPts val="1000"/>
              <a:buFont typeface="Inter"/>
              <a:buChar char="○"/>
              <a:defRPr sz="1000"/>
            </a:lvl2pPr>
            <a:lvl3pPr indent="-292100" lvl="2" marL="1371600">
              <a:spcBef>
                <a:spcPts val="0"/>
              </a:spcBef>
              <a:spcAft>
                <a:spcPts val="0"/>
              </a:spcAft>
              <a:buClr>
                <a:schemeClr val="dk2"/>
              </a:buClr>
              <a:buSzPts val="1000"/>
              <a:buFont typeface="Inter"/>
              <a:buChar char="■"/>
              <a:defRPr sz="1000"/>
            </a:lvl3pPr>
            <a:lvl4pPr indent="-292100" lvl="3" marL="1828800">
              <a:spcBef>
                <a:spcPts val="0"/>
              </a:spcBef>
              <a:spcAft>
                <a:spcPts val="0"/>
              </a:spcAft>
              <a:buClr>
                <a:schemeClr val="dk2"/>
              </a:buClr>
              <a:buSzPts val="1000"/>
              <a:buFont typeface="Inter"/>
              <a:buChar char="●"/>
              <a:defRPr sz="1000"/>
            </a:lvl4pPr>
            <a:lvl5pPr indent="-292100" lvl="4" marL="2286000">
              <a:spcBef>
                <a:spcPts val="0"/>
              </a:spcBef>
              <a:spcAft>
                <a:spcPts val="0"/>
              </a:spcAft>
              <a:buClr>
                <a:schemeClr val="dk2"/>
              </a:buClr>
              <a:buSzPts val="1000"/>
              <a:buFont typeface="Inter"/>
              <a:buChar char="○"/>
              <a:defRPr sz="1000"/>
            </a:lvl5pPr>
            <a:lvl6pPr indent="-292100" lvl="5" marL="2743200">
              <a:spcBef>
                <a:spcPts val="0"/>
              </a:spcBef>
              <a:spcAft>
                <a:spcPts val="0"/>
              </a:spcAft>
              <a:buClr>
                <a:schemeClr val="dk2"/>
              </a:buClr>
              <a:buSzPts val="1000"/>
              <a:buFont typeface="Inter"/>
              <a:buChar char="■"/>
              <a:defRPr sz="1000"/>
            </a:lvl6pPr>
            <a:lvl7pPr indent="-292100" lvl="6" marL="3200400">
              <a:spcBef>
                <a:spcPts val="0"/>
              </a:spcBef>
              <a:spcAft>
                <a:spcPts val="0"/>
              </a:spcAft>
              <a:buClr>
                <a:schemeClr val="dk2"/>
              </a:buClr>
              <a:buSzPts val="1000"/>
              <a:buFont typeface="Inter"/>
              <a:buChar char="●"/>
              <a:defRPr sz="1000"/>
            </a:lvl7pPr>
            <a:lvl8pPr indent="-292100" lvl="7" marL="3657600">
              <a:spcBef>
                <a:spcPts val="0"/>
              </a:spcBef>
              <a:spcAft>
                <a:spcPts val="0"/>
              </a:spcAft>
              <a:buClr>
                <a:schemeClr val="dk2"/>
              </a:buClr>
              <a:buSzPts val="1000"/>
              <a:buFont typeface="Inter"/>
              <a:buChar char="○"/>
              <a:defRPr sz="1000"/>
            </a:lvl8pPr>
            <a:lvl9pPr indent="-292100" lvl="8" marL="4114800">
              <a:spcBef>
                <a:spcPts val="0"/>
              </a:spcBef>
              <a:spcAft>
                <a:spcPts val="0"/>
              </a:spcAft>
              <a:buClr>
                <a:schemeClr val="dk2"/>
              </a:buClr>
              <a:buSzPts val="1000"/>
              <a:buFont typeface="Inter"/>
              <a:buChar char="■"/>
              <a:defRPr sz="1000"/>
            </a:lvl9pPr>
          </a:lstStyle>
          <a:p/>
        </p:txBody>
      </p:sp>
      <p:sp>
        <p:nvSpPr>
          <p:cNvPr id="104" name="Google Shape;104;p19"/>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05" name="Google Shape;105;p19"/>
          <p:cNvSpPr txBox="1"/>
          <p:nvPr>
            <p:ph idx="5"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06" name="Google Shape;106;p19"/>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Advantage">
  <p:cSld name="ONE_COLUMN_TEXT">
    <p:bg>
      <p:bgPr>
        <a:solidFill>
          <a:schemeClr val="lt1"/>
        </a:solidFill>
      </p:bgPr>
    </p:bg>
    <p:spTree>
      <p:nvGrpSpPr>
        <p:cNvPr id="107" name="Shape 107"/>
        <p:cNvGrpSpPr/>
        <p:nvPr/>
      </p:nvGrpSpPr>
      <p:grpSpPr>
        <a:xfrm>
          <a:off x="0" y="0"/>
          <a:ext cx="0" cy="0"/>
          <a:chOff x="0" y="0"/>
          <a:chExt cx="0" cy="0"/>
        </a:xfrm>
      </p:grpSpPr>
      <p:sp>
        <p:nvSpPr>
          <p:cNvPr id="108" name="Google Shape;108;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09" name="Google Shape;109;p2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10" name="Google Shape;110;p20"/>
          <p:cNvSpPr txBox="1"/>
          <p:nvPr>
            <p:ph type="title"/>
          </p:nvPr>
        </p:nvSpPr>
        <p:spPr>
          <a:xfrm>
            <a:off x="452575" y="596800"/>
            <a:ext cx="4418100" cy="29655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11" name="Google Shape;111;p20"/>
          <p:cNvSpPr/>
          <p:nvPr>
            <p:ph idx="2" type="pic"/>
          </p:nvPr>
        </p:nvSpPr>
        <p:spPr>
          <a:xfrm>
            <a:off x="5039775" y="196800"/>
            <a:ext cx="3905400" cy="4749900"/>
          </a:xfrm>
          <a:prstGeom prst="roundRect">
            <a:avLst>
              <a:gd fmla="val 2053" name="adj"/>
            </a:avLst>
          </a:prstGeom>
          <a:noFill/>
          <a:ln>
            <a:noFill/>
          </a:ln>
        </p:spPr>
      </p:sp>
      <p:sp>
        <p:nvSpPr>
          <p:cNvPr id="112" name="Google Shape;112;p20"/>
          <p:cNvSpPr txBox="1"/>
          <p:nvPr>
            <p:ph idx="1" type="body"/>
          </p:nvPr>
        </p:nvSpPr>
        <p:spPr>
          <a:xfrm>
            <a:off x="45257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13" name="Google Shape;113;p2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14" name="Google Shape;114;p20"/>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15" name="Google Shape;115;p2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et the Team">
  <p:cSld name="MAIN_POINT">
    <p:bg>
      <p:bgPr>
        <a:solidFill>
          <a:schemeClr val="dk1"/>
        </a:solidFill>
      </p:bgPr>
    </p:bg>
    <p:spTree>
      <p:nvGrpSpPr>
        <p:cNvPr id="116" name="Shape 116"/>
        <p:cNvGrpSpPr/>
        <p:nvPr/>
      </p:nvGrpSpPr>
      <p:grpSpPr>
        <a:xfrm>
          <a:off x="0" y="0"/>
          <a:ext cx="0" cy="0"/>
          <a:chOff x="0" y="0"/>
          <a:chExt cx="0" cy="0"/>
        </a:xfrm>
      </p:grpSpPr>
      <p:sp>
        <p:nvSpPr>
          <p:cNvPr id="117" name="Google Shape;117;p21"/>
          <p:cNvSpPr/>
          <p:nvPr>
            <p:ph idx="2" type="pic"/>
          </p:nvPr>
        </p:nvSpPr>
        <p:spPr>
          <a:xfrm>
            <a:off x="566350" y="1569300"/>
            <a:ext cx="1466400" cy="1570200"/>
          </a:xfrm>
          <a:prstGeom prst="roundRect">
            <a:avLst>
              <a:gd fmla="val 6320" name="adj"/>
            </a:avLst>
          </a:prstGeom>
          <a:noFill/>
          <a:ln>
            <a:noFill/>
          </a:ln>
        </p:spPr>
      </p:sp>
      <p:sp>
        <p:nvSpPr>
          <p:cNvPr id="118" name="Google Shape;118;p21"/>
          <p:cNvSpPr/>
          <p:nvPr>
            <p:ph idx="3" type="pic"/>
          </p:nvPr>
        </p:nvSpPr>
        <p:spPr>
          <a:xfrm>
            <a:off x="2588275" y="1569300"/>
            <a:ext cx="1466400" cy="1570200"/>
          </a:xfrm>
          <a:prstGeom prst="roundRect">
            <a:avLst>
              <a:gd fmla="val 6320" name="adj"/>
            </a:avLst>
          </a:prstGeom>
          <a:noFill/>
          <a:ln>
            <a:noFill/>
          </a:ln>
        </p:spPr>
      </p:sp>
      <p:sp>
        <p:nvSpPr>
          <p:cNvPr id="119" name="Google Shape;119;p21"/>
          <p:cNvSpPr/>
          <p:nvPr>
            <p:ph idx="4" type="pic"/>
          </p:nvPr>
        </p:nvSpPr>
        <p:spPr>
          <a:xfrm>
            <a:off x="4613113" y="1569300"/>
            <a:ext cx="1466400" cy="1570200"/>
          </a:xfrm>
          <a:prstGeom prst="roundRect">
            <a:avLst>
              <a:gd fmla="val 6320" name="adj"/>
            </a:avLst>
          </a:prstGeom>
          <a:noFill/>
          <a:ln>
            <a:noFill/>
          </a:ln>
        </p:spPr>
      </p:sp>
      <p:sp>
        <p:nvSpPr>
          <p:cNvPr id="120" name="Google Shape;120;p21"/>
          <p:cNvSpPr/>
          <p:nvPr>
            <p:ph idx="5" type="pic"/>
          </p:nvPr>
        </p:nvSpPr>
        <p:spPr>
          <a:xfrm>
            <a:off x="6637950" y="1569300"/>
            <a:ext cx="1466400" cy="1570200"/>
          </a:xfrm>
          <a:prstGeom prst="roundRect">
            <a:avLst>
              <a:gd fmla="val 6320" name="adj"/>
            </a:avLst>
          </a:prstGeom>
          <a:noFill/>
          <a:ln>
            <a:noFill/>
          </a:ln>
        </p:spPr>
      </p:sp>
      <p:cxnSp>
        <p:nvCxnSpPr>
          <p:cNvPr id="121" name="Google Shape;121;p2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22" name="Google Shape;122;p21"/>
          <p:cNvSpPr txBox="1"/>
          <p:nvPr>
            <p:ph type="title"/>
          </p:nvPr>
        </p:nvSpPr>
        <p:spPr>
          <a:xfrm>
            <a:off x="450850" y="596800"/>
            <a:ext cx="67677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23" name="Google Shape;123;p21"/>
          <p:cNvSpPr txBox="1"/>
          <p:nvPr>
            <p:ph idx="1" type="subTitle"/>
          </p:nvPr>
        </p:nvSpPr>
        <p:spPr>
          <a:xfrm>
            <a:off x="5663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4" name="Google Shape;124;p21"/>
          <p:cNvSpPr txBox="1"/>
          <p:nvPr>
            <p:ph idx="6" type="subTitle"/>
          </p:nvPr>
        </p:nvSpPr>
        <p:spPr>
          <a:xfrm>
            <a:off x="2588275"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5" name="Google Shape;125;p21"/>
          <p:cNvSpPr txBox="1"/>
          <p:nvPr>
            <p:ph idx="7" type="subTitle"/>
          </p:nvPr>
        </p:nvSpPr>
        <p:spPr>
          <a:xfrm>
            <a:off x="4613113"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6" name="Google Shape;126;p21"/>
          <p:cNvSpPr txBox="1"/>
          <p:nvPr>
            <p:ph idx="8" type="subTitle"/>
          </p:nvPr>
        </p:nvSpPr>
        <p:spPr>
          <a:xfrm>
            <a:off x="6637950" y="3190975"/>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600"/>
              <a:buFont typeface="Inter SemiBold"/>
              <a:buNone/>
              <a:defRPr sz="1600">
                <a:solidFill>
                  <a:schemeClr val="lt1"/>
                </a:solidFill>
              </a:defRPr>
            </a:lvl1pPr>
            <a:lvl2pPr lvl="1" algn="ctr">
              <a:spcBef>
                <a:spcPts val="0"/>
              </a:spcBef>
              <a:spcAft>
                <a:spcPts val="0"/>
              </a:spcAft>
              <a:buClr>
                <a:schemeClr val="lt1"/>
              </a:buClr>
              <a:buSzPts val="1600"/>
              <a:buFont typeface="Inter SemiBold"/>
              <a:buNone/>
              <a:defRPr sz="1600">
                <a:solidFill>
                  <a:schemeClr val="lt1"/>
                </a:solidFill>
              </a:defRPr>
            </a:lvl2pPr>
            <a:lvl3pPr lvl="2" algn="ctr">
              <a:spcBef>
                <a:spcPts val="0"/>
              </a:spcBef>
              <a:spcAft>
                <a:spcPts val="0"/>
              </a:spcAft>
              <a:buClr>
                <a:schemeClr val="lt1"/>
              </a:buClr>
              <a:buSzPts val="1600"/>
              <a:buFont typeface="Inter SemiBold"/>
              <a:buNone/>
              <a:defRPr sz="1600">
                <a:solidFill>
                  <a:schemeClr val="lt1"/>
                </a:solidFill>
              </a:defRPr>
            </a:lvl3pPr>
            <a:lvl4pPr lvl="3" algn="ctr">
              <a:spcBef>
                <a:spcPts val="0"/>
              </a:spcBef>
              <a:spcAft>
                <a:spcPts val="0"/>
              </a:spcAft>
              <a:buClr>
                <a:schemeClr val="lt1"/>
              </a:buClr>
              <a:buSzPts val="1600"/>
              <a:buFont typeface="Inter SemiBold"/>
              <a:buNone/>
              <a:defRPr sz="1600">
                <a:solidFill>
                  <a:schemeClr val="lt1"/>
                </a:solidFill>
              </a:defRPr>
            </a:lvl4pPr>
            <a:lvl5pPr lvl="4" algn="ctr">
              <a:spcBef>
                <a:spcPts val="0"/>
              </a:spcBef>
              <a:spcAft>
                <a:spcPts val="0"/>
              </a:spcAft>
              <a:buClr>
                <a:schemeClr val="lt1"/>
              </a:buClr>
              <a:buSzPts val="1600"/>
              <a:buFont typeface="Inter SemiBold"/>
              <a:buNone/>
              <a:defRPr sz="1600">
                <a:solidFill>
                  <a:schemeClr val="lt1"/>
                </a:solidFill>
              </a:defRPr>
            </a:lvl5pPr>
            <a:lvl6pPr lvl="5" algn="ctr">
              <a:spcBef>
                <a:spcPts val="0"/>
              </a:spcBef>
              <a:spcAft>
                <a:spcPts val="0"/>
              </a:spcAft>
              <a:buClr>
                <a:schemeClr val="lt1"/>
              </a:buClr>
              <a:buSzPts val="1600"/>
              <a:buFont typeface="Inter SemiBold"/>
              <a:buNone/>
              <a:defRPr sz="1600">
                <a:solidFill>
                  <a:schemeClr val="lt1"/>
                </a:solidFill>
              </a:defRPr>
            </a:lvl6pPr>
            <a:lvl7pPr lvl="6" algn="ctr">
              <a:spcBef>
                <a:spcPts val="0"/>
              </a:spcBef>
              <a:spcAft>
                <a:spcPts val="0"/>
              </a:spcAft>
              <a:buClr>
                <a:schemeClr val="lt1"/>
              </a:buClr>
              <a:buSzPts val="1600"/>
              <a:buFont typeface="Inter SemiBold"/>
              <a:buNone/>
              <a:defRPr sz="1600">
                <a:solidFill>
                  <a:schemeClr val="lt1"/>
                </a:solidFill>
              </a:defRPr>
            </a:lvl7pPr>
            <a:lvl8pPr lvl="7" algn="ctr">
              <a:spcBef>
                <a:spcPts val="0"/>
              </a:spcBef>
              <a:spcAft>
                <a:spcPts val="0"/>
              </a:spcAft>
              <a:buClr>
                <a:schemeClr val="lt1"/>
              </a:buClr>
              <a:buSzPts val="1600"/>
              <a:buFont typeface="Inter SemiBold"/>
              <a:buNone/>
              <a:defRPr sz="1600">
                <a:solidFill>
                  <a:schemeClr val="lt1"/>
                </a:solidFill>
              </a:defRPr>
            </a:lvl8pPr>
            <a:lvl9pPr lvl="8" algn="ctr">
              <a:spcBef>
                <a:spcPts val="0"/>
              </a:spcBef>
              <a:spcAft>
                <a:spcPts val="0"/>
              </a:spcAft>
              <a:buClr>
                <a:schemeClr val="lt1"/>
              </a:buClr>
              <a:buSzPts val="1600"/>
              <a:buFont typeface="Inter SemiBold"/>
              <a:buNone/>
              <a:defRPr sz="1600">
                <a:solidFill>
                  <a:schemeClr val="lt1"/>
                </a:solidFill>
              </a:defRPr>
            </a:lvl9pPr>
          </a:lstStyle>
          <a:p/>
        </p:txBody>
      </p:sp>
      <p:sp>
        <p:nvSpPr>
          <p:cNvPr id="127" name="Google Shape;127;p2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28" name="Google Shape;128;p2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29" name="Google Shape;129;p2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rrent Market / Market Size">
  <p:cSld name="SECTION_TITLE_AND_DESCRIPTION">
    <p:bg>
      <p:bgPr>
        <a:solidFill>
          <a:schemeClr val="dk2"/>
        </a:solidFill>
      </p:bgPr>
    </p:bg>
    <p:spTree>
      <p:nvGrpSpPr>
        <p:cNvPr id="130" name="Shape 130"/>
        <p:cNvGrpSpPr/>
        <p:nvPr/>
      </p:nvGrpSpPr>
      <p:grpSpPr>
        <a:xfrm>
          <a:off x="0" y="0"/>
          <a:ext cx="0" cy="0"/>
          <a:chOff x="0" y="0"/>
          <a:chExt cx="0" cy="0"/>
        </a:xfrm>
      </p:grpSpPr>
      <p:sp>
        <p:nvSpPr>
          <p:cNvPr id="131" name="Google Shape;131;p22"/>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32" name="Google Shape;132;p22"/>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33" name="Google Shape;133;p22"/>
          <p:cNvSpPr txBox="1"/>
          <p:nvPr>
            <p:ph idx="1" type="subTitle"/>
          </p:nvPr>
        </p:nvSpPr>
        <p:spPr>
          <a:xfrm>
            <a:off x="675475"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4" name="Google Shape;134;p22"/>
          <p:cNvSpPr txBox="1"/>
          <p:nvPr>
            <p:ph idx="2" type="body"/>
          </p:nvPr>
        </p:nvSpPr>
        <p:spPr>
          <a:xfrm>
            <a:off x="604925"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5" name="Google Shape;135;p22"/>
          <p:cNvSpPr txBox="1"/>
          <p:nvPr>
            <p:ph idx="3" type="subTitle"/>
          </p:nvPr>
        </p:nvSpPr>
        <p:spPr>
          <a:xfrm>
            <a:off x="3885400"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6" name="Google Shape;136;p22"/>
          <p:cNvSpPr txBox="1"/>
          <p:nvPr>
            <p:ph idx="4" type="body"/>
          </p:nvPr>
        </p:nvSpPr>
        <p:spPr>
          <a:xfrm>
            <a:off x="3814850"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7" name="Google Shape;137;p22"/>
          <p:cNvSpPr txBox="1"/>
          <p:nvPr>
            <p:ph idx="5" type="subTitle"/>
          </p:nvPr>
        </p:nvSpPr>
        <p:spPr>
          <a:xfrm>
            <a:off x="7024719" y="305590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800"/>
              <a:buFont typeface="Inter SemiBold"/>
              <a:buNone/>
              <a:defRPr>
                <a:solidFill>
                  <a:schemeClr val="lt1"/>
                </a:solidFill>
              </a:defRPr>
            </a:lvl1pPr>
            <a:lvl2pPr lvl="1" algn="ctr">
              <a:spcBef>
                <a:spcPts val="0"/>
              </a:spcBef>
              <a:spcAft>
                <a:spcPts val="0"/>
              </a:spcAft>
              <a:buClr>
                <a:schemeClr val="lt1"/>
              </a:buClr>
              <a:buSzPts val="1800"/>
              <a:buFont typeface="Inter SemiBold"/>
              <a:buNone/>
              <a:defRPr>
                <a:solidFill>
                  <a:schemeClr val="lt1"/>
                </a:solidFill>
              </a:defRPr>
            </a:lvl2pPr>
            <a:lvl3pPr lvl="2" algn="ctr">
              <a:spcBef>
                <a:spcPts val="0"/>
              </a:spcBef>
              <a:spcAft>
                <a:spcPts val="0"/>
              </a:spcAft>
              <a:buClr>
                <a:schemeClr val="lt1"/>
              </a:buClr>
              <a:buSzPts val="1800"/>
              <a:buFont typeface="Inter SemiBold"/>
              <a:buNone/>
              <a:defRPr>
                <a:solidFill>
                  <a:schemeClr val="lt1"/>
                </a:solidFill>
              </a:defRPr>
            </a:lvl3pPr>
            <a:lvl4pPr lvl="3" algn="ctr">
              <a:spcBef>
                <a:spcPts val="0"/>
              </a:spcBef>
              <a:spcAft>
                <a:spcPts val="0"/>
              </a:spcAft>
              <a:buClr>
                <a:schemeClr val="lt1"/>
              </a:buClr>
              <a:buSzPts val="1800"/>
              <a:buFont typeface="Inter SemiBold"/>
              <a:buNone/>
              <a:defRPr>
                <a:solidFill>
                  <a:schemeClr val="lt1"/>
                </a:solidFill>
              </a:defRPr>
            </a:lvl4pPr>
            <a:lvl5pPr lvl="4" algn="ctr">
              <a:spcBef>
                <a:spcPts val="0"/>
              </a:spcBef>
              <a:spcAft>
                <a:spcPts val="0"/>
              </a:spcAft>
              <a:buClr>
                <a:schemeClr val="lt1"/>
              </a:buClr>
              <a:buSzPts val="1800"/>
              <a:buFont typeface="Inter SemiBold"/>
              <a:buNone/>
              <a:defRPr>
                <a:solidFill>
                  <a:schemeClr val="lt1"/>
                </a:solidFill>
              </a:defRPr>
            </a:lvl5pPr>
            <a:lvl6pPr lvl="5" algn="ctr">
              <a:spcBef>
                <a:spcPts val="0"/>
              </a:spcBef>
              <a:spcAft>
                <a:spcPts val="0"/>
              </a:spcAft>
              <a:buClr>
                <a:schemeClr val="lt1"/>
              </a:buClr>
              <a:buSzPts val="1800"/>
              <a:buFont typeface="Inter SemiBold"/>
              <a:buNone/>
              <a:defRPr>
                <a:solidFill>
                  <a:schemeClr val="lt1"/>
                </a:solidFill>
              </a:defRPr>
            </a:lvl6pPr>
            <a:lvl7pPr lvl="6" algn="ctr">
              <a:spcBef>
                <a:spcPts val="0"/>
              </a:spcBef>
              <a:spcAft>
                <a:spcPts val="0"/>
              </a:spcAft>
              <a:buClr>
                <a:schemeClr val="lt1"/>
              </a:buClr>
              <a:buSzPts val="1800"/>
              <a:buFont typeface="Inter SemiBold"/>
              <a:buNone/>
              <a:defRPr>
                <a:solidFill>
                  <a:schemeClr val="lt1"/>
                </a:solidFill>
              </a:defRPr>
            </a:lvl7pPr>
            <a:lvl8pPr lvl="7" algn="ctr">
              <a:spcBef>
                <a:spcPts val="0"/>
              </a:spcBef>
              <a:spcAft>
                <a:spcPts val="0"/>
              </a:spcAft>
              <a:buClr>
                <a:schemeClr val="lt1"/>
              </a:buClr>
              <a:buSzPts val="1800"/>
              <a:buFont typeface="Inter SemiBold"/>
              <a:buNone/>
              <a:defRPr>
                <a:solidFill>
                  <a:schemeClr val="lt1"/>
                </a:solidFill>
              </a:defRPr>
            </a:lvl8pPr>
            <a:lvl9pPr lvl="8" algn="ctr">
              <a:spcBef>
                <a:spcPts val="0"/>
              </a:spcBef>
              <a:spcAft>
                <a:spcPts val="0"/>
              </a:spcAft>
              <a:buClr>
                <a:schemeClr val="lt1"/>
              </a:buClr>
              <a:buSzPts val="1800"/>
              <a:buFont typeface="Inter SemiBold"/>
              <a:buNone/>
              <a:defRPr>
                <a:solidFill>
                  <a:schemeClr val="lt1"/>
                </a:solidFill>
              </a:defRPr>
            </a:lvl9pPr>
          </a:lstStyle>
          <a:p/>
        </p:txBody>
      </p:sp>
      <p:sp>
        <p:nvSpPr>
          <p:cNvPr id="138" name="Google Shape;138;p22"/>
          <p:cNvSpPr txBox="1"/>
          <p:nvPr>
            <p:ph idx="6" type="body"/>
          </p:nvPr>
        </p:nvSpPr>
        <p:spPr>
          <a:xfrm>
            <a:off x="6954219" y="36681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39" name="Google Shape;139;p22"/>
          <p:cNvSpPr txBox="1"/>
          <p:nvPr>
            <p:ph type="title"/>
          </p:nvPr>
        </p:nvSpPr>
        <p:spPr>
          <a:xfrm>
            <a:off x="450850" y="596800"/>
            <a:ext cx="6767700" cy="1287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40" name="Google Shape;140;p22"/>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41" name="Google Shape;141;p22"/>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nancial Breakdown">
  <p:cSld name="SECTION_TITLE_AND_DESCRIPTION_1">
    <p:bg>
      <p:bgPr>
        <a:solidFill>
          <a:schemeClr val="dk2"/>
        </a:solidFill>
      </p:bgPr>
    </p:bg>
    <p:spTree>
      <p:nvGrpSpPr>
        <p:cNvPr id="142" name="Shape 142"/>
        <p:cNvGrpSpPr/>
        <p:nvPr/>
      </p:nvGrpSpPr>
      <p:grpSpPr>
        <a:xfrm>
          <a:off x="0" y="0"/>
          <a:ext cx="0" cy="0"/>
          <a:chOff x="0" y="0"/>
          <a:chExt cx="0" cy="0"/>
        </a:xfrm>
      </p:grpSpPr>
      <p:sp>
        <p:nvSpPr>
          <p:cNvPr id="143" name="Google Shape;143;p23"/>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44" name="Google Shape;144;p23"/>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45" name="Google Shape;145;p23"/>
          <p:cNvSpPr txBox="1"/>
          <p:nvPr>
            <p:ph idx="1" type="subTitle"/>
          </p:nvPr>
        </p:nvSpPr>
        <p:spPr>
          <a:xfrm>
            <a:off x="34865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46" name="Google Shape;146;p23"/>
          <p:cNvSpPr txBox="1"/>
          <p:nvPr>
            <p:ph idx="2" type="body"/>
          </p:nvPr>
        </p:nvSpPr>
        <p:spPr>
          <a:xfrm>
            <a:off x="34160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cxnSp>
        <p:nvCxnSpPr>
          <p:cNvPr id="147" name="Google Shape;147;p23"/>
          <p:cNvCxnSpPr>
            <a:endCxn id="148" idx="2"/>
          </p:cNvCxnSpPr>
          <p:nvPr/>
        </p:nvCxnSpPr>
        <p:spPr>
          <a:xfrm>
            <a:off x="2904275"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49" name="Google Shape;149;p23"/>
          <p:cNvCxnSpPr/>
          <p:nvPr/>
        </p:nvCxnSpPr>
        <p:spPr>
          <a:xfrm>
            <a:off x="4765924" y="2048466"/>
            <a:ext cx="771900" cy="0"/>
          </a:xfrm>
          <a:prstGeom prst="straightConnector1">
            <a:avLst/>
          </a:prstGeom>
          <a:noFill/>
          <a:ln cap="flat" cmpd="sng" w="19050">
            <a:solidFill>
              <a:schemeClr val="lt1"/>
            </a:solidFill>
            <a:prstDash val="solid"/>
            <a:round/>
            <a:headEnd len="med" w="med" type="none"/>
            <a:tailEnd len="med" w="med" type="none"/>
          </a:ln>
        </p:spPr>
      </p:cxnSp>
      <p:cxnSp>
        <p:nvCxnSpPr>
          <p:cNvPr id="150" name="Google Shape;150;p23"/>
          <p:cNvCxnSpPr/>
          <p:nvPr/>
        </p:nvCxnSpPr>
        <p:spPr>
          <a:xfrm>
            <a:off x="6635736" y="2048466"/>
            <a:ext cx="771900" cy="0"/>
          </a:xfrm>
          <a:prstGeom prst="straightConnector1">
            <a:avLst/>
          </a:prstGeom>
          <a:noFill/>
          <a:ln cap="flat" cmpd="sng" w="19050">
            <a:solidFill>
              <a:schemeClr val="lt1"/>
            </a:solidFill>
            <a:prstDash val="solid"/>
            <a:round/>
            <a:headEnd len="med" w="med" type="none"/>
            <a:tailEnd len="med" w="med" type="none"/>
          </a:ln>
        </p:spPr>
      </p:cxnSp>
      <p:sp>
        <p:nvSpPr>
          <p:cNvPr id="148" name="Google Shape;148;p23"/>
          <p:cNvSpPr/>
          <p:nvPr/>
        </p:nvSpPr>
        <p:spPr>
          <a:xfrm>
            <a:off x="367617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1" name="Google Shape;151;p23"/>
          <p:cNvSpPr/>
          <p:nvPr/>
        </p:nvSpPr>
        <p:spPr>
          <a:xfrm>
            <a:off x="5548513"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2" name="Google Shape;152;p23"/>
          <p:cNvSpPr/>
          <p:nvPr/>
        </p:nvSpPr>
        <p:spPr>
          <a:xfrm>
            <a:off x="7417725" y="1504866"/>
            <a:ext cx="1087200" cy="1087200"/>
          </a:xfrm>
          <a:prstGeom prst="flowChartConnector">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2900">
              <a:latin typeface="Inter"/>
              <a:ea typeface="Inter"/>
              <a:cs typeface="Inter"/>
              <a:sym typeface="Inter"/>
            </a:endParaRPr>
          </a:p>
        </p:txBody>
      </p:sp>
      <p:sp>
        <p:nvSpPr>
          <p:cNvPr id="153" name="Google Shape;153;p23"/>
          <p:cNvSpPr txBox="1"/>
          <p:nvPr>
            <p:ph idx="3" type="subTitle"/>
          </p:nvPr>
        </p:nvSpPr>
        <p:spPr>
          <a:xfrm>
            <a:off x="535892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4" name="Google Shape;154;p23"/>
          <p:cNvSpPr txBox="1"/>
          <p:nvPr>
            <p:ph idx="4" type="body"/>
          </p:nvPr>
        </p:nvSpPr>
        <p:spPr>
          <a:xfrm>
            <a:off x="528842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5" name="Google Shape;155;p23"/>
          <p:cNvSpPr txBox="1"/>
          <p:nvPr>
            <p:ph idx="5" type="subTitle"/>
          </p:nvPr>
        </p:nvSpPr>
        <p:spPr>
          <a:xfrm>
            <a:off x="7231275" y="2706950"/>
            <a:ext cx="1466400" cy="7722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lt1"/>
              </a:buClr>
              <a:buSzPts val="1200"/>
              <a:buFont typeface="Inter SemiBold"/>
              <a:buNone/>
              <a:defRPr sz="1200">
                <a:solidFill>
                  <a:schemeClr val="lt1"/>
                </a:solidFill>
              </a:defRPr>
            </a:lvl1pPr>
            <a:lvl2pPr lvl="1" algn="ctr">
              <a:spcBef>
                <a:spcPts val="0"/>
              </a:spcBef>
              <a:spcAft>
                <a:spcPts val="0"/>
              </a:spcAft>
              <a:buClr>
                <a:schemeClr val="lt1"/>
              </a:buClr>
              <a:buSzPts val="1200"/>
              <a:buFont typeface="Inter SemiBold"/>
              <a:buNone/>
              <a:defRPr sz="1200">
                <a:solidFill>
                  <a:schemeClr val="lt1"/>
                </a:solidFill>
              </a:defRPr>
            </a:lvl2pPr>
            <a:lvl3pPr lvl="2" algn="ctr">
              <a:spcBef>
                <a:spcPts val="0"/>
              </a:spcBef>
              <a:spcAft>
                <a:spcPts val="0"/>
              </a:spcAft>
              <a:buClr>
                <a:schemeClr val="lt1"/>
              </a:buClr>
              <a:buSzPts val="1200"/>
              <a:buFont typeface="Inter SemiBold"/>
              <a:buNone/>
              <a:defRPr sz="1200">
                <a:solidFill>
                  <a:schemeClr val="lt1"/>
                </a:solidFill>
              </a:defRPr>
            </a:lvl3pPr>
            <a:lvl4pPr lvl="3" algn="ctr">
              <a:spcBef>
                <a:spcPts val="0"/>
              </a:spcBef>
              <a:spcAft>
                <a:spcPts val="0"/>
              </a:spcAft>
              <a:buClr>
                <a:schemeClr val="lt1"/>
              </a:buClr>
              <a:buSzPts val="1200"/>
              <a:buFont typeface="Inter SemiBold"/>
              <a:buNone/>
              <a:defRPr sz="1200">
                <a:solidFill>
                  <a:schemeClr val="lt1"/>
                </a:solidFill>
              </a:defRPr>
            </a:lvl4pPr>
            <a:lvl5pPr lvl="4" algn="ctr">
              <a:spcBef>
                <a:spcPts val="0"/>
              </a:spcBef>
              <a:spcAft>
                <a:spcPts val="0"/>
              </a:spcAft>
              <a:buClr>
                <a:schemeClr val="lt1"/>
              </a:buClr>
              <a:buSzPts val="1200"/>
              <a:buFont typeface="Inter SemiBold"/>
              <a:buNone/>
              <a:defRPr sz="1200">
                <a:solidFill>
                  <a:schemeClr val="lt1"/>
                </a:solidFill>
              </a:defRPr>
            </a:lvl5pPr>
            <a:lvl6pPr lvl="5" algn="ctr">
              <a:spcBef>
                <a:spcPts val="0"/>
              </a:spcBef>
              <a:spcAft>
                <a:spcPts val="0"/>
              </a:spcAft>
              <a:buClr>
                <a:schemeClr val="lt1"/>
              </a:buClr>
              <a:buSzPts val="1200"/>
              <a:buFont typeface="Inter SemiBold"/>
              <a:buNone/>
              <a:defRPr sz="1200">
                <a:solidFill>
                  <a:schemeClr val="lt1"/>
                </a:solidFill>
              </a:defRPr>
            </a:lvl6pPr>
            <a:lvl7pPr lvl="6" algn="ctr">
              <a:spcBef>
                <a:spcPts val="0"/>
              </a:spcBef>
              <a:spcAft>
                <a:spcPts val="0"/>
              </a:spcAft>
              <a:buClr>
                <a:schemeClr val="lt1"/>
              </a:buClr>
              <a:buSzPts val="1200"/>
              <a:buFont typeface="Inter SemiBold"/>
              <a:buNone/>
              <a:defRPr sz="1200">
                <a:solidFill>
                  <a:schemeClr val="lt1"/>
                </a:solidFill>
              </a:defRPr>
            </a:lvl7pPr>
            <a:lvl8pPr lvl="7" algn="ctr">
              <a:spcBef>
                <a:spcPts val="0"/>
              </a:spcBef>
              <a:spcAft>
                <a:spcPts val="0"/>
              </a:spcAft>
              <a:buClr>
                <a:schemeClr val="lt1"/>
              </a:buClr>
              <a:buSzPts val="1200"/>
              <a:buFont typeface="Inter SemiBold"/>
              <a:buNone/>
              <a:defRPr sz="1200">
                <a:solidFill>
                  <a:schemeClr val="lt1"/>
                </a:solidFill>
              </a:defRPr>
            </a:lvl8pPr>
            <a:lvl9pPr lvl="8" algn="ctr">
              <a:spcBef>
                <a:spcPts val="0"/>
              </a:spcBef>
              <a:spcAft>
                <a:spcPts val="0"/>
              </a:spcAft>
              <a:buClr>
                <a:schemeClr val="lt1"/>
              </a:buClr>
              <a:buSzPts val="1200"/>
              <a:buFont typeface="Inter SemiBold"/>
              <a:buNone/>
              <a:defRPr sz="1200">
                <a:solidFill>
                  <a:schemeClr val="lt1"/>
                </a:solidFill>
              </a:defRPr>
            </a:lvl9pPr>
          </a:lstStyle>
          <a:p/>
        </p:txBody>
      </p:sp>
      <p:sp>
        <p:nvSpPr>
          <p:cNvPr id="156" name="Google Shape;156;p23"/>
          <p:cNvSpPr txBox="1"/>
          <p:nvPr>
            <p:ph idx="6" type="body"/>
          </p:nvPr>
        </p:nvSpPr>
        <p:spPr>
          <a:xfrm>
            <a:off x="7160775" y="2982325"/>
            <a:ext cx="1607400" cy="873600"/>
          </a:xfrm>
          <a:prstGeom prst="rect">
            <a:avLst/>
          </a:prstGeom>
        </p:spPr>
        <p:txBody>
          <a:bodyPr anchorCtr="0" anchor="t" bIns="91425" lIns="91425" spcFirstLastPara="1" rIns="91425" wrap="square" tIns="91425">
            <a:noAutofit/>
          </a:bodyPr>
          <a:lstStyle>
            <a:lvl1pPr indent="-304800" lvl="0" marL="457200" algn="ctr">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gn="ctr">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gn="ctr">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gn="ctr">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gn="ctr">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gn="ctr">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gn="ctr">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gn="ctr">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gn="ctr">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57" name="Google Shape;157;p23"/>
          <p:cNvSpPr/>
          <p:nvPr/>
        </p:nvSpPr>
        <p:spPr>
          <a:xfrm>
            <a:off x="603475" y="2706950"/>
            <a:ext cx="2313300" cy="1413600"/>
          </a:xfrm>
          <a:prstGeom prst="roundRect">
            <a:avLst>
              <a:gd fmla="val 7414"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None/>
            </a:pPr>
            <a:r>
              <a:t/>
            </a:r>
            <a:endParaRPr>
              <a:solidFill>
                <a:srgbClr val="F6F5EC"/>
              </a:solidFill>
            </a:endParaRPr>
          </a:p>
        </p:txBody>
      </p:sp>
      <p:sp>
        <p:nvSpPr>
          <p:cNvPr id="158" name="Google Shape;158;p23"/>
          <p:cNvSpPr txBox="1"/>
          <p:nvPr>
            <p:ph type="title"/>
          </p:nvPr>
        </p:nvSpPr>
        <p:spPr>
          <a:xfrm>
            <a:off x="450850" y="596800"/>
            <a:ext cx="6767700" cy="14319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59" name="Google Shape;159;p23"/>
          <p:cNvSpPr txBox="1"/>
          <p:nvPr>
            <p:ph idx="7" type="body"/>
          </p:nvPr>
        </p:nvSpPr>
        <p:spPr>
          <a:xfrm>
            <a:off x="603475" y="2758400"/>
            <a:ext cx="2313300" cy="13107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Clr>
                <a:schemeClr val="lt1"/>
              </a:buClr>
              <a:buSzPts val="1200"/>
              <a:buFont typeface="Inter"/>
              <a:buChar char="●"/>
              <a:defRPr>
                <a:solidFill>
                  <a:schemeClr val="lt1"/>
                </a:solidFill>
              </a:defRPr>
            </a:lvl1pPr>
            <a:lvl2pPr indent="-304800" lvl="1" marL="914400" algn="ctr">
              <a:spcBef>
                <a:spcPts val="0"/>
              </a:spcBef>
              <a:spcAft>
                <a:spcPts val="0"/>
              </a:spcAft>
              <a:buClr>
                <a:schemeClr val="lt1"/>
              </a:buClr>
              <a:buSzPts val="1200"/>
              <a:buFont typeface="Inter"/>
              <a:buChar char="○"/>
              <a:defRPr>
                <a:solidFill>
                  <a:schemeClr val="lt1"/>
                </a:solidFill>
              </a:defRPr>
            </a:lvl2pPr>
            <a:lvl3pPr indent="-304800" lvl="2" marL="1371600" algn="ctr">
              <a:spcBef>
                <a:spcPts val="0"/>
              </a:spcBef>
              <a:spcAft>
                <a:spcPts val="0"/>
              </a:spcAft>
              <a:buClr>
                <a:schemeClr val="lt1"/>
              </a:buClr>
              <a:buSzPts val="1200"/>
              <a:buFont typeface="Inter"/>
              <a:buChar char="■"/>
              <a:defRPr>
                <a:solidFill>
                  <a:schemeClr val="lt1"/>
                </a:solidFill>
              </a:defRPr>
            </a:lvl3pPr>
            <a:lvl4pPr indent="-304800" lvl="3" marL="1828800" algn="ctr">
              <a:spcBef>
                <a:spcPts val="0"/>
              </a:spcBef>
              <a:spcAft>
                <a:spcPts val="0"/>
              </a:spcAft>
              <a:buClr>
                <a:schemeClr val="lt1"/>
              </a:buClr>
              <a:buSzPts val="1200"/>
              <a:buFont typeface="Inter"/>
              <a:buChar char="●"/>
              <a:defRPr>
                <a:solidFill>
                  <a:schemeClr val="lt1"/>
                </a:solidFill>
              </a:defRPr>
            </a:lvl4pPr>
            <a:lvl5pPr indent="-304800" lvl="4" marL="2286000" algn="ctr">
              <a:spcBef>
                <a:spcPts val="0"/>
              </a:spcBef>
              <a:spcAft>
                <a:spcPts val="0"/>
              </a:spcAft>
              <a:buClr>
                <a:schemeClr val="lt1"/>
              </a:buClr>
              <a:buSzPts val="1200"/>
              <a:buFont typeface="Inter"/>
              <a:buChar char="○"/>
              <a:defRPr>
                <a:solidFill>
                  <a:schemeClr val="lt1"/>
                </a:solidFill>
              </a:defRPr>
            </a:lvl5pPr>
            <a:lvl6pPr indent="-304800" lvl="5" marL="2743200" algn="ctr">
              <a:spcBef>
                <a:spcPts val="0"/>
              </a:spcBef>
              <a:spcAft>
                <a:spcPts val="0"/>
              </a:spcAft>
              <a:buClr>
                <a:schemeClr val="lt1"/>
              </a:buClr>
              <a:buSzPts val="1200"/>
              <a:buFont typeface="Inter"/>
              <a:buChar char="■"/>
              <a:defRPr>
                <a:solidFill>
                  <a:schemeClr val="lt1"/>
                </a:solidFill>
              </a:defRPr>
            </a:lvl6pPr>
            <a:lvl7pPr indent="-304800" lvl="6" marL="3200400" algn="ctr">
              <a:spcBef>
                <a:spcPts val="0"/>
              </a:spcBef>
              <a:spcAft>
                <a:spcPts val="0"/>
              </a:spcAft>
              <a:buClr>
                <a:schemeClr val="lt1"/>
              </a:buClr>
              <a:buSzPts val="1200"/>
              <a:buFont typeface="Inter"/>
              <a:buChar char="●"/>
              <a:defRPr>
                <a:solidFill>
                  <a:schemeClr val="lt1"/>
                </a:solidFill>
              </a:defRPr>
            </a:lvl7pPr>
            <a:lvl8pPr indent="-304800" lvl="7" marL="3657600" algn="ctr">
              <a:spcBef>
                <a:spcPts val="0"/>
              </a:spcBef>
              <a:spcAft>
                <a:spcPts val="0"/>
              </a:spcAft>
              <a:buClr>
                <a:schemeClr val="lt1"/>
              </a:buClr>
              <a:buSzPts val="1200"/>
              <a:buFont typeface="Inter"/>
              <a:buChar char="○"/>
              <a:defRPr>
                <a:solidFill>
                  <a:schemeClr val="lt1"/>
                </a:solidFill>
              </a:defRPr>
            </a:lvl8pPr>
            <a:lvl9pPr indent="-304800" lvl="8" marL="4114800" algn="ctr">
              <a:spcBef>
                <a:spcPts val="0"/>
              </a:spcBef>
              <a:spcAft>
                <a:spcPts val="0"/>
              </a:spcAft>
              <a:buClr>
                <a:schemeClr val="lt1"/>
              </a:buClr>
              <a:buSzPts val="1200"/>
              <a:buFont typeface="Inter"/>
              <a:buChar char="■"/>
              <a:defRPr>
                <a:solidFill>
                  <a:schemeClr val="lt1"/>
                </a:solidFill>
              </a:defRPr>
            </a:lvl9pPr>
          </a:lstStyle>
          <a:p/>
        </p:txBody>
      </p:sp>
      <p:sp>
        <p:nvSpPr>
          <p:cNvPr id="160" name="Google Shape;160;p23"/>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61" name="Google Shape;161;p23"/>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Graph">
  <p:cSld name="CAPTION_ONLY">
    <p:bg>
      <p:bgPr>
        <a:solidFill>
          <a:schemeClr val="lt1"/>
        </a:solidFill>
      </p:bgPr>
    </p:bg>
    <p:spTree>
      <p:nvGrpSpPr>
        <p:cNvPr id="162" name="Shape 162"/>
        <p:cNvGrpSpPr/>
        <p:nvPr/>
      </p:nvGrpSpPr>
      <p:grpSpPr>
        <a:xfrm>
          <a:off x="0" y="0"/>
          <a:ext cx="0" cy="0"/>
          <a:chOff x="0" y="0"/>
          <a:chExt cx="0" cy="0"/>
        </a:xfrm>
      </p:grpSpPr>
      <p:cxnSp>
        <p:nvCxnSpPr>
          <p:cNvPr id="163" name="Google Shape;163;p24"/>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64" name="Google Shape;164;p24"/>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65" name="Google Shape;165;p24"/>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166" name="Google Shape;166;p24"/>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167" name="Google Shape;167;p2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68" name="Google Shape;168;p24"/>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Header">
  <p:cSld name="BIG_NUMBER">
    <p:bg>
      <p:bgPr>
        <a:solidFill>
          <a:schemeClr val="dk2"/>
        </a:solidFill>
      </p:bgPr>
    </p:bg>
    <p:spTree>
      <p:nvGrpSpPr>
        <p:cNvPr id="169" name="Shape 169"/>
        <p:cNvGrpSpPr/>
        <p:nvPr/>
      </p:nvGrpSpPr>
      <p:grpSpPr>
        <a:xfrm>
          <a:off x="0" y="0"/>
          <a:ext cx="0" cy="0"/>
          <a:chOff x="0" y="0"/>
          <a:chExt cx="0" cy="0"/>
        </a:xfrm>
      </p:grpSpPr>
      <p:sp>
        <p:nvSpPr>
          <p:cNvPr id="170" name="Google Shape;170;p25"/>
          <p:cNvSpPr/>
          <p:nvPr>
            <p:ph idx="2" type="pic"/>
          </p:nvPr>
        </p:nvSpPr>
        <p:spPr>
          <a:xfrm>
            <a:off x="213750" y="586950"/>
            <a:ext cx="8701800" cy="2327100"/>
          </a:xfrm>
          <a:prstGeom prst="roundRect">
            <a:avLst>
              <a:gd fmla="val 3913" name="adj"/>
            </a:avLst>
          </a:prstGeom>
          <a:noFill/>
          <a:ln>
            <a:noFill/>
          </a:ln>
        </p:spPr>
      </p:sp>
      <p:sp>
        <p:nvSpPr>
          <p:cNvPr id="171" name="Google Shape;171;p25"/>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172" name="Google Shape;172;p25"/>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73" name="Google Shape;173;p25"/>
          <p:cNvSpPr txBox="1"/>
          <p:nvPr>
            <p:ph idx="1" type="body"/>
          </p:nvPr>
        </p:nvSpPr>
        <p:spPr>
          <a:xfrm>
            <a:off x="5362800" y="3071200"/>
            <a:ext cx="3552600" cy="873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74" name="Google Shape;174;p25"/>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75" name="Google Shape;175;p25"/>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to-Market Strategy" type="blank">
  <p:cSld name="BLANK">
    <p:bg>
      <p:bgPr>
        <a:solidFill>
          <a:schemeClr val="dk1"/>
        </a:solidFill>
      </p:bgPr>
    </p:bg>
    <p:spTree>
      <p:nvGrpSpPr>
        <p:cNvPr id="176" name="Shape 176"/>
        <p:cNvGrpSpPr/>
        <p:nvPr/>
      </p:nvGrpSpPr>
      <p:grpSpPr>
        <a:xfrm>
          <a:off x="0" y="0"/>
          <a:ext cx="0" cy="0"/>
          <a:chOff x="0" y="0"/>
          <a:chExt cx="0" cy="0"/>
        </a:xfrm>
      </p:grpSpPr>
      <p:sp>
        <p:nvSpPr>
          <p:cNvPr id="177" name="Google Shape;177;p26"/>
          <p:cNvSpPr/>
          <p:nvPr>
            <p:ph idx="2" type="pic"/>
          </p:nvPr>
        </p:nvSpPr>
        <p:spPr>
          <a:xfrm>
            <a:off x="6445900" y="626975"/>
            <a:ext cx="1932900" cy="2070000"/>
          </a:xfrm>
          <a:prstGeom prst="roundRect">
            <a:avLst>
              <a:gd fmla="val 5387" name="adj"/>
            </a:avLst>
          </a:prstGeom>
          <a:noFill/>
          <a:ln>
            <a:noFill/>
          </a:ln>
        </p:spPr>
      </p:sp>
      <p:sp>
        <p:nvSpPr>
          <p:cNvPr id="178" name="Google Shape;178;p26"/>
          <p:cNvSpPr/>
          <p:nvPr>
            <p:ph idx="3" type="pic"/>
          </p:nvPr>
        </p:nvSpPr>
        <p:spPr>
          <a:xfrm>
            <a:off x="4210025" y="626975"/>
            <a:ext cx="1932900" cy="2070000"/>
          </a:xfrm>
          <a:prstGeom prst="roundRect">
            <a:avLst>
              <a:gd fmla="val 5387" name="adj"/>
            </a:avLst>
          </a:prstGeom>
          <a:noFill/>
          <a:ln>
            <a:noFill/>
          </a:ln>
        </p:spPr>
      </p:sp>
      <p:cxnSp>
        <p:nvCxnSpPr>
          <p:cNvPr id="179" name="Google Shape;179;p26"/>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180" name="Google Shape;180;p26"/>
          <p:cNvSpPr txBox="1"/>
          <p:nvPr>
            <p:ph type="title"/>
          </p:nvPr>
        </p:nvSpPr>
        <p:spPr>
          <a:xfrm>
            <a:off x="450850" y="596800"/>
            <a:ext cx="4083000" cy="18288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lt1"/>
              </a:buClr>
              <a:buSzPts val="4200"/>
              <a:buFont typeface="Inter"/>
              <a:buNone/>
              <a:defRPr>
                <a:solidFill>
                  <a:schemeClr val="lt1"/>
                </a:solidFill>
              </a:defRPr>
            </a:lvl1pPr>
            <a:lvl2pPr lvl="1">
              <a:lnSpc>
                <a:spcPct val="80000"/>
              </a:lnSpc>
              <a:spcBef>
                <a:spcPts val="0"/>
              </a:spcBef>
              <a:spcAft>
                <a:spcPts val="0"/>
              </a:spcAft>
              <a:buClr>
                <a:schemeClr val="lt1"/>
              </a:buClr>
              <a:buSzPts val="4800"/>
              <a:buNone/>
              <a:defRPr sz="4800">
                <a:solidFill>
                  <a:schemeClr val="lt1"/>
                </a:solidFill>
              </a:defRPr>
            </a:lvl2pPr>
            <a:lvl3pPr lvl="2">
              <a:lnSpc>
                <a:spcPct val="80000"/>
              </a:lnSpc>
              <a:spcBef>
                <a:spcPts val="0"/>
              </a:spcBef>
              <a:spcAft>
                <a:spcPts val="0"/>
              </a:spcAft>
              <a:buClr>
                <a:schemeClr val="lt1"/>
              </a:buClr>
              <a:buSzPts val="4800"/>
              <a:buNone/>
              <a:defRPr sz="4800">
                <a:solidFill>
                  <a:schemeClr val="lt1"/>
                </a:solidFill>
              </a:defRPr>
            </a:lvl3pPr>
            <a:lvl4pPr lvl="3">
              <a:lnSpc>
                <a:spcPct val="80000"/>
              </a:lnSpc>
              <a:spcBef>
                <a:spcPts val="0"/>
              </a:spcBef>
              <a:spcAft>
                <a:spcPts val="0"/>
              </a:spcAft>
              <a:buClr>
                <a:schemeClr val="lt1"/>
              </a:buClr>
              <a:buSzPts val="4800"/>
              <a:buNone/>
              <a:defRPr sz="4800">
                <a:solidFill>
                  <a:schemeClr val="lt1"/>
                </a:solidFill>
              </a:defRPr>
            </a:lvl4pPr>
            <a:lvl5pPr lvl="4">
              <a:lnSpc>
                <a:spcPct val="80000"/>
              </a:lnSpc>
              <a:spcBef>
                <a:spcPts val="0"/>
              </a:spcBef>
              <a:spcAft>
                <a:spcPts val="0"/>
              </a:spcAft>
              <a:buClr>
                <a:schemeClr val="lt1"/>
              </a:buClr>
              <a:buSzPts val="4800"/>
              <a:buNone/>
              <a:defRPr sz="4800">
                <a:solidFill>
                  <a:schemeClr val="lt1"/>
                </a:solidFill>
              </a:defRPr>
            </a:lvl5pPr>
            <a:lvl6pPr lvl="5">
              <a:lnSpc>
                <a:spcPct val="80000"/>
              </a:lnSpc>
              <a:spcBef>
                <a:spcPts val="0"/>
              </a:spcBef>
              <a:spcAft>
                <a:spcPts val="0"/>
              </a:spcAft>
              <a:buClr>
                <a:schemeClr val="lt1"/>
              </a:buClr>
              <a:buSzPts val="4800"/>
              <a:buNone/>
              <a:defRPr sz="4800">
                <a:solidFill>
                  <a:schemeClr val="lt1"/>
                </a:solidFill>
              </a:defRPr>
            </a:lvl6pPr>
            <a:lvl7pPr lvl="6">
              <a:lnSpc>
                <a:spcPct val="80000"/>
              </a:lnSpc>
              <a:spcBef>
                <a:spcPts val="0"/>
              </a:spcBef>
              <a:spcAft>
                <a:spcPts val="0"/>
              </a:spcAft>
              <a:buClr>
                <a:schemeClr val="lt1"/>
              </a:buClr>
              <a:buSzPts val="4800"/>
              <a:buNone/>
              <a:defRPr sz="4800">
                <a:solidFill>
                  <a:schemeClr val="lt1"/>
                </a:solidFill>
              </a:defRPr>
            </a:lvl7pPr>
            <a:lvl8pPr lvl="7">
              <a:lnSpc>
                <a:spcPct val="80000"/>
              </a:lnSpc>
              <a:spcBef>
                <a:spcPts val="0"/>
              </a:spcBef>
              <a:spcAft>
                <a:spcPts val="0"/>
              </a:spcAft>
              <a:buClr>
                <a:schemeClr val="lt1"/>
              </a:buClr>
              <a:buSzPts val="4800"/>
              <a:buNone/>
              <a:defRPr sz="4800">
                <a:solidFill>
                  <a:schemeClr val="lt1"/>
                </a:solidFill>
              </a:defRPr>
            </a:lvl8pPr>
            <a:lvl9pPr lvl="8">
              <a:lnSpc>
                <a:spcPct val="80000"/>
              </a:lnSpc>
              <a:spcBef>
                <a:spcPts val="0"/>
              </a:spcBef>
              <a:spcAft>
                <a:spcPts val="0"/>
              </a:spcAft>
              <a:buClr>
                <a:schemeClr val="lt1"/>
              </a:buClr>
              <a:buSzPts val="4800"/>
              <a:buNone/>
              <a:defRPr sz="4800">
                <a:solidFill>
                  <a:schemeClr val="lt1"/>
                </a:solidFill>
              </a:defRPr>
            </a:lvl9pPr>
          </a:lstStyle>
          <a:p/>
        </p:txBody>
      </p:sp>
      <p:sp>
        <p:nvSpPr>
          <p:cNvPr id="181" name="Google Shape;181;p26"/>
          <p:cNvSpPr txBox="1"/>
          <p:nvPr>
            <p:ph idx="1" type="subTitle"/>
          </p:nvPr>
        </p:nvSpPr>
        <p:spPr>
          <a:xfrm>
            <a:off x="4210025"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2" name="Google Shape;182;p26"/>
          <p:cNvSpPr txBox="1"/>
          <p:nvPr>
            <p:ph idx="4" type="body"/>
          </p:nvPr>
        </p:nvSpPr>
        <p:spPr>
          <a:xfrm>
            <a:off x="4210025"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3" name="Google Shape;183;p26"/>
          <p:cNvSpPr txBox="1"/>
          <p:nvPr>
            <p:ph idx="5" type="subTitle"/>
          </p:nvPr>
        </p:nvSpPr>
        <p:spPr>
          <a:xfrm>
            <a:off x="6458950" y="2802675"/>
            <a:ext cx="1906800" cy="772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600"/>
              <a:buFont typeface="Inter SemiBold"/>
              <a:buNone/>
              <a:defRPr sz="1600">
                <a:solidFill>
                  <a:schemeClr val="lt1"/>
                </a:solidFill>
              </a:defRPr>
            </a:lvl1pPr>
            <a:lvl2pPr lvl="1">
              <a:spcBef>
                <a:spcPts val="0"/>
              </a:spcBef>
              <a:spcAft>
                <a:spcPts val="0"/>
              </a:spcAft>
              <a:buClr>
                <a:schemeClr val="lt1"/>
              </a:buClr>
              <a:buSzPts val="1600"/>
              <a:buFont typeface="Inter SemiBold"/>
              <a:buNone/>
              <a:defRPr sz="1600">
                <a:solidFill>
                  <a:schemeClr val="lt1"/>
                </a:solidFill>
              </a:defRPr>
            </a:lvl2pPr>
            <a:lvl3pPr lvl="2">
              <a:spcBef>
                <a:spcPts val="0"/>
              </a:spcBef>
              <a:spcAft>
                <a:spcPts val="0"/>
              </a:spcAft>
              <a:buClr>
                <a:schemeClr val="lt1"/>
              </a:buClr>
              <a:buSzPts val="1600"/>
              <a:buFont typeface="Inter SemiBold"/>
              <a:buNone/>
              <a:defRPr sz="1600">
                <a:solidFill>
                  <a:schemeClr val="lt1"/>
                </a:solidFill>
              </a:defRPr>
            </a:lvl3pPr>
            <a:lvl4pPr lvl="3">
              <a:spcBef>
                <a:spcPts val="0"/>
              </a:spcBef>
              <a:spcAft>
                <a:spcPts val="0"/>
              </a:spcAft>
              <a:buClr>
                <a:schemeClr val="lt1"/>
              </a:buClr>
              <a:buSzPts val="1600"/>
              <a:buFont typeface="Inter SemiBold"/>
              <a:buNone/>
              <a:defRPr sz="1600">
                <a:solidFill>
                  <a:schemeClr val="lt1"/>
                </a:solidFill>
              </a:defRPr>
            </a:lvl4pPr>
            <a:lvl5pPr lvl="4">
              <a:spcBef>
                <a:spcPts val="0"/>
              </a:spcBef>
              <a:spcAft>
                <a:spcPts val="0"/>
              </a:spcAft>
              <a:buClr>
                <a:schemeClr val="lt1"/>
              </a:buClr>
              <a:buSzPts val="1600"/>
              <a:buFont typeface="Inter SemiBold"/>
              <a:buNone/>
              <a:defRPr sz="1600">
                <a:solidFill>
                  <a:schemeClr val="lt1"/>
                </a:solidFill>
              </a:defRPr>
            </a:lvl5pPr>
            <a:lvl6pPr lvl="5">
              <a:spcBef>
                <a:spcPts val="0"/>
              </a:spcBef>
              <a:spcAft>
                <a:spcPts val="0"/>
              </a:spcAft>
              <a:buClr>
                <a:schemeClr val="lt1"/>
              </a:buClr>
              <a:buSzPts val="1600"/>
              <a:buFont typeface="Inter SemiBold"/>
              <a:buNone/>
              <a:defRPr sz="1600">
                <a:solidFill>
                  <a:schemeClr val="lt1"/>
                </a:solidFill>
              </a:defRPr>
            </a:lvl6pPr>
            <a:lvl7pPr lvl="6">
              <a:spcBef>
                <a:spcPts val="0"/>
              </a:spcBef>
              <a:spcAft>
                <a:spcPts val="0"/>
              </a:spcAft>
              <a:buClr>
                <a:schemeClr val="lt1"/>
              </a:buClr>
              <a:buSzPts val="1600"/>
              <a:buFont typeface="Inter SemiBold"/>
              <a:buNone/>
              <a:defRPr sz="1600">
                <a:solidFill>
                  <a:schemeClr val="lt1"/>
                </a:solidFill>
              </a:defRPr>
            </a:lvl7pPr>
            <a:lvl8pPr lvl="7">
              <a:spcBef>
                <a:spcPts val="0"/>
              </a:spcBef>
              <a:spcAft>
                <a:spcPts val="0"/>
              </a:spcAft>
              <a:buClr>
                <a:schemeClr val="lt1"/>
              </a:buClr>
              <a:buSzPts val="1600"/>
              <a:buFont typeface="Inter SemiBold"/>
              <a:buNone/>
              <a:defRPr sz="1600">
                <a:solidFill>
                  <a:schemeClr val="lt1"/>
                </a:solidFill>
              </a:defRPr>
            </a:lvl8pPr>
            <a:lvl9pPr lvl="8">
              <a:spcBef>
                <a:spcPts val="0"/>
              </a:spcBef>
              <a:spcAft>
                <a:spcPts val="0"/>
              </a:spcAft>
              <a:buClr>
                <a:schemeClr val="lt1"/>
              </a:buClr>
              <a:buSzPts val="1600"/>
              <a:buFont typeface="Inter SemiBold"/>
              <a:buNone/>
              <a:defRPr sz="1600">
                <a:solidFill>
                  <a:schemeClr val="lt1"/>
                </a:solidFill>
              </a:defRPr>
            </a:lvl9pPr>
          </a:lstStyle>
          <a:p/>
        </p:txBody>
      </p:sp>
      <p:sp>
        <p:nvSpPr>
          <p:cNvPr id="184" name="Google Shape;184;p26"/>
          <p:cNvSpPr txBox="1"/>
          <p:nvPr>
            <p:ph idx="6" type="body"/>
          </p:nvPr>
        </p:nvSpPr>
        <p:spPr>
          <a:xfrm>
            <a:off x="6458950" y="3441550"/>
            <a:ext cx="1607400" cy="10686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Clr>
                <a:schemeClr val="lt2"/>
              </a:buClr>
              <a:buSzPts val="1200"/>
              <a:buFont typeface="Inter"/>
              <a:buChar char="●"/>
              <a:defRPr>
                <a:solidFill>
                  <a:schemeClr val="lt2"/>
                </a:solidFill>
              </a:defRPr>
            </a:lvl1pPr>
            <a:lvl2pPr indent="-304800" lvl="1" marL="914400">
              <a:lnSpc>
                <a:spcPct val="115000"/>
              </a:lnSpc>
              <a:spcBef>
                <a:spcPts val="0"/>
              </a:spcBef>
              <a:spcAft>
                <a:spcPts val="0"/>
              </a:spcAft>
              <a:buClr>
                <a:schemeClr val="lt2"/>
              </a:buClr>
              <a:buSzPts val="1200"/>
              <a:buFont typeface="Inter"/>
              <a:buChar char="○"/>
              <a:defRPr>
                <a:solidFill>
                  <a:schemeClr val="lt2"/>
                </a:solidFill>
              </a:defRPr>
            </a:lvl2pPr>
            <a:lvl3pPr indent="-304800" lvl="2" marL="1371600">
              <a:lnSpc>
                <a:spcPct val="115000"/>
              </a:lnSpc>
              <a:spcBef>
                <a:spcPts val="0"/>
              </a:spcBef>
              <a:spcAft>
                <a:spcPts val="0"/>
              </a:spcAft>
              <a:buClr>
                <a:schemeClr val="lt2"/>
              </a:buClr>
              <a:buSzPts val="1200"/>
              <a:buFont typeface="Inter"/>
              <a:buChar char="■"/>
              <a:defRPr>
                <a:solidFill>
                  <a:schemeClr val="lt2"/>
                </a:solidFill>
              </a:defRPr>
            </a:lvl3pPr>
            <a:lvl4pPr indent="-304800" lvl="3" marL="1828800">
              <a:lnSpc>
                <a:spcPct val="115000"/>
              </a:lnSpc>
              <a:spcBef>
                <a:spcPts val="0"/>
              </a:spcBef>
              <a:spcAft>
                <a:spcPts val="0"/>
              </a:spcAft>
              <a:buClr>
                <a:schemeClr val="lt2"/>
              </a:buClr>
              <a:buSzPts val="1200"/>
              <a:buFont typeface="Inter"/>
              <a:buChar char="●"/>
              <a:defRPr>
                <a:solidFill>
                  <a:schemeClr val="lt2"/>
                </a:solidFill>
              </a:defRPr>
            </a:lvl4pPr>
            <a:lvl5pPr indent="-304800" lvl="4" marL="2286000">
              <a:lnSpc>
                <a:spcPct val="115000"/>
              </a:lnSpc>
              <a:spcBef>
                <a:spcPts val="0"/>
              </a:spcBef>
              <a:spcAft>
                <a:spcPts val="0"/>
              </a:spcAft>
              <a:buClr>
                <a:schemeClr val="lt2"/>
              </a:buClr>
              <a:buSzPts val="1200"/>
              <a:buFont typeface="Inter"/>
              <a:buChar char="○"/>
              <a:defRPr>
                <a:solidFill>
                  <a:schemeClr val="lt2"/>
                </a:solidFill>
              </a:defRPr>
            </a:lvl5pPr>
            <a:lvl6pPr indent="-304800" lvl="5" marL="2743200">
              <a:lnSpc>
                <a:spcPct val="115000"/>
              </a:lnSpc>
              <a:spcBef>
                <a:spcPts val="0"/>
              </a:spcBef>
              <a:spcAft>
                <a:spcPts val="0"/>
              </a:spcAft>
              <a:buClr>
                <a:schemeClr val="lt2"/>
              </a:buClr>
              <a:buSzPts val="1200"/>
              <a:buFont typeface="Inter"/>
              <a:buChar char="■"/>
              <a:defRPr>
                <a:solidFill>
                  <a:schemeClr val="lt2"/>
                </a:solidFill>
              </a:defRPr>
            </a:lvl6pPr>
            <a:lvl7pPr indent="-304800" lvl="6" marL="3200400">
              <a:lnSpc>
                <a:spcPct val="115000"/>
              </a:lnSpc>
              <a:spcBef>
                <a:spcPts val="0"/>
              </a:spcBef>
              <a:spcAft>
                <a:spcPts val="0"/>
              </a:spcAft>
              <a:buClr>
                <a:schemeClr val="lt2"/>
              </a:buClr>
              <a:buSzPts val="1200"/>
              <a:buFont typeface="Inter"/>
              <a:buChar char="●"/>
              <a:defRPr>
                <a:solidFill>
                  <a:schemeClr val="lt2"/>
                </a:solidFill>
              </a:defRPr>
            </a:lvl7pPr>
            <a:lvl8pPr indent="-304800" lvl="7" marL="3657600">
              <a:lnSpc>
                <a:spcPct val="115000"/>
              </a:lnSpc>
              <a:spcBef>
                <a:spcPts val="0"/>
              </a:spcBef>
              <a:spcAft>
                <a:spcPts val="0"/>
              </a:spcAft>
              <a:buClr>
                <a:schemeClr val="lt2"/>
              </a:buClr>
              <a:buSzPts val="1200"/>
              <a:buFont typeface="Inter"/>
              <a:buChar char="○"/>
              <a:defRPr>
                <a:solidFill>
                  <a:schemeClr val="lt2"/>
                </a:solidFill>
              </a:defRPr>
            </a:lvl8pPr>
            <a:lvl9pPr indent="-304800" lvl="8" marL="4114800">
              <a:lnSpc>
                <a:spcPct val="115000"/>
              </a:lnSpc>
              <a:spcBef>
                <a:spcPts val="0"/>
              </a:spcBef>
              <a:spcAft>
                <a:spcPts val="0"/>
              </a:spcAft>
              <a:buClr>
                <a:schemeClr val="lt2"/>
              </a:buClr>
              <a:buSzPts val="1200"/>
              <a:buFont typeface="Inter"/>
              <a:buChar char="■"/>
              <a:defRPr>
                <a:solidFill>
                  <a:schemeClr val="lt2"/>
                </a:solidFill>
              </a:defRPr>
            </a:lvl9pPr>
          </a:lstStyle>
          <a:p/>
        </p:txBody>
      </p:sp>
      <p:sp>
        <p:nvSpPr>
          <p:cNvPr id="185" name="Google Shape;185;p26"/>
          <p:cNvSpPr txBox="1"/>
          <p:nvPr>
            <p:ph idx="7" type="body"/>
          </p:nvPr>
        </p:nvSpPr>
        <p:spPr>
          <a:xfrm>
            <a:off x="450850" y="2399275"/>
            <a:ext cx="3048000" cy="21108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Clr>
                <a:schemeClr val="lt1"/>
              </a:buClr>
              <a:buSzPts val="1200"/>
              <a:buFont typeface="Inter"/>
              <a:buChar char="●"/>
              <a:defRPr>
                <a:solidFill>
                  <a:schemeClr val="lt1"/>
                </a:solidFill>
              </a:defRPr>
            </a:lvl1pPr>
            <a:lvl2pPr indent="-304800" lvl="1" marL="914400">
              <a:spcBef>
                <a:spcPts val="0"/>
              </a:spcBef>
              <a:spcAft>
                <a:spcPts val="0"/>
              </a:spcAft>
              <a:buClr>
                <a:schemeClr val="lt1"/>
              </a:buClr>
              <a:buSzPts val="1200"/>
              <a:buFont typeface="Inter"/>
              <a:buChar char="○"/>
              <a:defRPr>
                <a:solidFill>
                  <a:schemeClr val="lt1"/>
                </a:solidFill>
              </a:defRPr>
            </a:lvl2pPr>
            <a:lvl3pPr indent="-304800" lvl="2" marL="1371600">
              <a:spcBef>
                <a:spcPts val="0"/>
              </a:spcBef>
              <a:spcAft>
                <a:spcPts val="0"/>
              </a:spcAft>
              <a:buClr>
                <a:schemeClr val="lt1"/>
              </a:buClr>
              <a:buSzPts val="1200"/>
              <a:buFont typeface="Inter"/>
              <a:buChar char="■"/>
              <a:defRPr>
                <a:solidFill>
                  <a:schemeClr val="lt1"/>
                </a:solidFill>
              </a:defRPr>
            </a:lvl3pPr>
            <a:lvl4pPr indent="-304800" lvl="3" marL="1828800">
              <a:spcBef>
                <a:spcPts val="0"/>
              </a:spcBef>
              <a:spcAft>
                <a:spcPts val="0"/>
              </a:spcAft>
              <a:buClr>
                <a:schemeClr val="lt1"/>
              </a:buClr>
              <a:buSzPts val="1200"/>
              <a:buFont typeface="Inter"/>
              <a:buChar char="●"/>
              <a:defRPr>
                <a:solidFill>
                  <a:schemeClr val="lt1"/>
                </a:solidFill>
              </a:defRPr>
            </a:lvl4pPr>
            <a:lvl5pPr indent="-304800" lvl="4" marL="2286000">
              <a:spcBef>
                <a:spcPts val="0"/>
              </a:spcBef>
              <a:spcAft>
                <a:spcPts val="0"/>
              </a:spcAft>
              <a:buClr>
                <a:schemeClr val="lt1"/>
              </a:buClr>
              <a:buSzPts val="1200"/>
              <a:buFont typeface="Inter"/>
              <a:buChar char="○"/>
              <a:defRPr>
                <a:solidFill>
                  <a:schemeClr val="lt1"/>
                </a:solidFill>
              </a:defRPr>
            </a:lvl5pPr>
            <a:lvl6pPr indent="-304800" lvl="5" marL="2743200">
              <a:spcBef>
                <a:spcPts val="0"/>
              </a:spcBef>
              <a:spcAft>
                <a:spcPts val="0"/>
              </a:spcAft>
              <a:buClr>
                <a:schemeClr val="lt1"/>
              </a:buClr>
              <a:buSzPts val="1200"/>
              <a:buFont typeface="Inter"/>
              <a:buChar char="■"/>
              <a:defRPr>
                <a:solidFill>
                  <a:schemeClr val="lt1"/>
                </a:solidFill>
              </a:defRPr>
            </a:lvl6pPr>
            <a:lvl7pPr indent="-304800" lvl="6" marL="3200400">
              <a:spcBef>
                <a:spcPts val="0"/>
              </a:spcBef>
              <a:spcAft>
                <a:spcPts val="0"/>
              </a:spcAft>
              <a:buClr>
                <a:schemeClr val="lt1"/>
              </a:buClr>
              <a:buSzPts val="1200"/>
              <a:buFont typeface="Inter"/>
              <a:buChar char="●"/>
              <a:defRPr>
                <a:solidFill>
                  <a:schemeClr val="lt1"/>
                </a:solidFill>
              </a:defRPr>
            </a:lvl7pPr>
            <a:lvl8pPr indent="-304800" lvl="7" marL="3657600">
              <a:spcBef>
                <a:spcPts val="0"/>
              </a:spcBef>
              <a:spcAft>
                <a:spcPts val="0"/>
              </a:spcAft>
              <a:buClr>
                <a:schemeClr val="lt1"/>
              </a:buClr>
              <a:buSzPts val="1200"/>
              <a:buFont typeface="Inter"/>
              <a:buChar char="○"/>
              <a:defRPr>
                <a:solidFill>
                  <a:schemeClr val="lt1"/>
                </a:solidFill>
              </a:defRPr>
            </a:lvl8pPr>
            <a:lvl9pPr indent="-304800" lvl="8" marL="4114800">
              <a:spcBef>
                <a:spcPts val="0"/>
              </a:spcBef>
              <a:spcAft>
                <a:spcPts val="0"/>
              </a:spcAft>
              <a:buClr>
                <a:schemeClr val="lt1"/>
              </a:buClr>
              <a:buSzPts val="1200"/>
              <a:buFont typeface="Inter"/>
              <a:buChar char="■"/>
              <a:defRPr>
                <a:solidFill>
                  <a:schemeClr val="lt1"/>
                </a:solidFill>
              </a:defRPr>
            </a:lvl9pPr>
          </a:lstStyle>
          <a:p/>
        </p:txBody>
      </p:sp>
      <p:sp>
        <p:nvSpPr>
          <p:cNvPr id="186" name="Google Shape;186;p26"/>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187" name="Google Shape;187;p26"/>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lt2"/>
                </a:solidFill>
                <a:latin typeface="Inter Light"/>
                <a:ea typeface="Inter Light"/>
                <a:cs typeface="Inter Light"/>
                <a:sym typeface="Inter Light"/>
              </a:defRPr>
            </a:lvl1pPr>
            <a:lvl2pPr lvl="1" rtl="0" algn="ctr">
              <a:buNone/>
              <a:defRPr sz="800">
                <a:solidFill>
                  <a:schemeClr val="lt2"/>
                </a:solidFill>
                <a:latin typeface="Inter Light"/>
                <a:ea typeface="Inter Light"/>
                <a:cs typeface="Inter Light"/>
                <a:sym typeface="Inter Light"/>
              </a:defRPr>
            </a:lvl2pPr>
            <a:lvl3pPr lvl="2" rtl="0" algn="ctr">
              <a:buNone/>
              <a:defRPr sz="800">
                <a:solidFill>
                  <a:schemeClr val="lt2"/>
                </a:solidFill>
                <a:latin typeface="Inter Light"/>
                <a:ea typeface="Inter Light"/>
                <a:cs typeface="Inter Light"/>
                <a:sym typeface="Inter Light"/>
              </a:defRPr>
            </a:lvl3pPr>
            <a:lvl4pPr lvl="3" rtl="0" algn="ctr">
              <a:buNone/>
              <a:defRPr sz="800">
                <a:solidFill>
                  <a:schemeClr val="lt2"/>
                </a:solidFill>
                <a:latin typeface="Inter Light"/>
                <a:ea typeface="Inter Light"/>
                <a:cs typeface="Inter Light"/>
                <a:sym typeface="Inter Light"/>
              </a:defRPr>
            </a:lvl4pPr>
            <a:lvl5pPr lvl="4" rtl="0" algn="ctr">
              <a:buNone/>
              <a:defRPr sz="800">
                <a:solidFill>
                  <a:schemeClr val="lt2"/>
                </a:solidFill>
                <a:latin typeface="Inter Light"/>
                <a:ea typeface="Inter Light"/>
                <a:cs typeface="Inter Light"/>
                <a:sym typeface="Inter Light"/>
              </a:defRPr>
            </a:lvl5pPr>
            <a:lvl6pPr lvl="5" rtl="0" algn="ctr">
              <a:buNone/>
              <a:defRPr sz="800">
                <a:solidFill>
                  <a:schemeClr val="lt2"/>
                </a:solidFill>
                <a:latin typeface="Inter Light"/>
                <a:ea typeface="Inter Light"/>
                <a:cs typeface="Inter Light"/>
                <a:sym typeface="Inter Light"/>
              </a:defRPr>
            </a:lvl6pPr>
            <a:lvl7pPr lvl="6" rtl="0" algn="ctr">
              <a:buNone/>
              <a:defRPr sz="800">
                <a:solidFill>
                  <a:schemeClr val="lt2"/>
                </a:solidFill>
                <a:latin typeface="Inter Light"/>
                <a:ea typeface="Inter Light"/>
                <a:cs typeface="Inter Light"/>
                <a:sym typeface="Inter Light"/>
              </a:defRPr>
            </a:lvl7pPr>
            <a:lvl8pPr lvl="7" rtl="0" algn="ctr">
              <a:buNone/>
              <a:defRPr sz="800">
                <a:solidFill>
                  <a:schemeClr val="lt2"/>
                </a:solidFill>
                <a:latin typeface="Inter Light"/>
                <a:ea typeface="Inter Light"/>
                <a:cs typeface="Inter Light"/>
                <a:sym typeface="Inter Light"/>
              </a:defRPr>
            </a:lvl8pPr>
            <a:lvl9pPr lvl="8" rtl="0" algn="ctr">
              <a:buNone/>
              <a:defRPr sz="800">
                <a:solidFill>
                  <a:schemeClr val="l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188" name="Google Shape;188;p26"/>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ilestones">
  <p:cSld name="TITLE_1">
    <p:bg>
      <p:bgPr>
        <a:solidFill>
          <a:schemeClr val="lt1"/>
        </a:solidFill>
      </p:bgPr>
    </p:bg>
    <p:spTree>
      <p:nvGrpSpPr>
        <p:cNvPr id="189" name="Shape 189"/>
        <p:cNvGrpSpPr/>
        <p:nvPr/>
      </p:nvGrpSpPr>
      <p:grpSpPr>
        <a:xfrm>
          <a:off x="0" y="0"/>
          <a:ext cx="0" cy="0"/>
          <a:chOff x="0" y="0"/>
          <a:chExt cx="0" cy="0"/>
        </a:xfrm>
      </p:grpSpPr>
      <p:cxnSp>
        <p:nvCxnSpPr>
          <p:cNvPr id="190" name="Google Shape;190;p27"/>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191" name="Google Shape;191;p27"/>
          <p:cNvSpPr txBox="1"/>
          <p:nvPr>
            <p:ph type="title"/>
          </p:nvPr>
        </p:nvSpPr>
        <p:spPr>
          <a:xfrm>
            <a:off x="452575" y="596800"/>
            <a:ext cx="44181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192" name="Google Shape;192;p27"/>
          <p:cNvSpPr txBox="1"/>
          <p:nvPr>
            <p:ph idx="1" type="subTitle"/>
          </p:nvPr>
        </p:nvSpPr>
        <p:spPr>
          <a:xfrm>
            <a:off x="46782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3" name="Google Shape;193;p27"/>
          <p:cNvSpPr txBox="1"/>
          <p:nvPr>
            <p:ph idx="2" type="body"/>
          </p:nvPr>
        </p:nvSpPr>
        <p:spPr>
          <a:xfrm>
            <a:off x="39162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4" name="Google Shape;194;p27"/>
          <p:cNvSpPr txBox="1"/>
          <p:nvPr>
            <p:ph idx="3" type="subTitle"/>
          </p:nvPr>
        </p:nvSpPr>
        <p:spPr>
          <a:xfrm>
            <a:off x="3052450"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5" name="Google Shape;195;p27"/>
          <p:cNvSpPr txBox="1"/>
          <p:nvPr>
            <p:ph idx="4" type="body"/>
          </p:nvPr>
        </p:nvSpPr>
        <p:spPr>
          <a:xfrm>
            <a:off x="2976250"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6" name="Google Shape;196;p27"/>
          <p:cNvSpPr txBox="1"/>
          <p:nvPr>
            <p:ph idx="5" type="subTitle"/>
          </p:nvPr>
        </p:nvSpPr>
        <p:spPr>
          <a:xfrm>
            <a:off x="5637075" y="18573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7" name="Google Shape;197;p27"/>
          <p:cNvSpPr txBox="1"/>
          <p:nvPr>
            <p:ph idx="6" type="body"/>
          </p:nvPr>
        </p:nvSpPr>
        <p:spPr>
          <a:xfrm>
            <a:off x="5560875" y="22718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198" name="Google Shape;198;p27"/>
          <p:cNvSpPr txBox="1"/>
          <p:nvPr>
            <p:ph idx="7" type="subTitle"/>
          </p:nvPr>
        </p:nvSpPr>
        <p:spPr>
          <a:xfrm>
            <a:off x="46782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199" name="Google Shape;199;p27"/>
          <p:cNvSpPr txBox="1"/>
          <p:nvPr>
            <p:ph idx="8" type="body"/>
          </p:nvPr>
        </p:nvSpPr>
        <p:spPr>
          <a:xfrm>
            <a:off x="39162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0" name="Google Shape;200;p27"/>
          <p:cNvSpPr txBox="1"/>
          <p:nvPr>
            <p:ph idx="9" type="subTitle"/>
          </p:nvPr>
        </p:nvSpPr>
        <p:spPr>
          <a:xfrm>
            <a:off x="3052450"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1" name="Google Shape;201;p27"/>
          <p:cNvSpPr txBox="1"/>
          <p:nvPr>
            <p:ph idx="13" type="body"/>
          </p:nvPr>
        </p:nvSpPr>
        <p:spPr>
          <a:xfrm>
            <a:off x="2976250"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2" name="Google Shape;202;p27"/>
          <p:cNvSpPr txBox="1"/>
          <p:nvPr>
            <p:ph idx="14" type="subTitle"/>
          </p:nvPr>
        </p:nvSpPr>
        <p:spPr>
          <a:xfrm>
            <a:off x="5637075" y="3075100"/>
            <a:ext cx="2151000" cy="7722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03" name="Google Shape;203;p27"/>
          <p:cNvSpPr txBox="1"/>
          <p:nvPr>
            <p:ph idx="15" type="body"/>
          </p:nvPr>
        </p:nvSpPr>
        <p:spPr>
          <a:xfrm>
            <a:off x="5560875" y="3489625"/>
            <a:ext cx="21510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04" name="Google Shape;204;p27"/>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05" name="Google Shape;205;p27"/>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06" name="Google Shape;206;p27"/>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eatures / Benefits">
  <p:cSld name="CUSTOM">
    <p:bg>
      <p:bgPr>
        <a:solidFill>
          <a:schemeClr val="lt1"/>
        </a:solidFill>
      </p:bgPr>
    </p:bg>
    <p:spTree>
      <p:nvGrpSpPr>
        <p:cNvPr id="207" name="Shape 207"/>
        <p:cNvGrpSpPr/>
        <p:nvPr/>
      </p:nvGrpSpPr>
      <p:grpSpPr>
        <a:xfrm>
          <a:off x="0" y="0"/>
          <a:ext cx="0" cy="0"/>
          <a:chOff x="0" y="0"/>
          <a:chExt cx="0" cy="0"/>
        </a:xfrm>
      </p:grpSpPr>
      <p:sp>
        <p:nvSpPr>
          <p:cNvPr id="208" name="Google Shape;208;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209" name="Google Shape;209;p28"/>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10" name="Google Shape;210;p28"/>
          <p:cNvSpPr txBox="1"/>
          <p:nvPr>
            <p:ph type="title"/>
          </p:nvPr>
        </p:nvSpPr>
        <p:spPr>
          <a:xfrm>
            <a:off x="452575" y="633600"/>
            <a:ext cx="3954600" cy="13161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200"/>
              <a:buFont typeface="Inter"/>
              <a:buNone/>
              <a:defRPr b="1"/>
            </a:lvl2pPr>
            <a:lvl3pPr lvl="2">
              <a:lnSpc>
                <a:spcPct val="80000"/>
              </a:lnSpc>
              <a:spcBef>
                <a:spcPts val="0"/>
              </a:spcBef>
              <a:spcAft>
                <a:spcPts val="0"/>
              </a:spcAft>
              <a:buSzPts val="4200"/>
              <a:buFont typeface="Inter"/>
              <a:buNone/>
              <a:defRPr b="1"/>
            </a:lvl3pPr>
            <a:lvl4pPr lvl="3">
              <a:lnSpc>
                <a:spcPct val="80000"/>
              </a:lnSpc>
              <a:spcBef>
                <a:spcPts val="0"/>
              </a:spcBef>
              <a:spcAft>
                <a:spcPts val="0"/>
              </a:spcAft>
              <a:buSzPts val="4200"/>
              <a:buFont typeface="Inter"/>
              <a:buNone/>
              <a:defRPr b="1"/>
            </a:lvl4pPr>
            <a:lvl5pPr lvl="4">
              <a:lnSpc>
                <a:spcPct val="80000"/>
              </a:lnSpc>
              <a:spcBef>
                <a:spcPts val="0"/>
              </a:spcBef>
              <a:spcAft>
                <a:spcPts val="0"/>
              </a:spcAft>
              <a:buSzPts val="4200"/>
              <a:buFont typeface="Inter"/>
              <a:buNone/>
              <a:defRPr b="1"/>
            </a:lvl5pPr>
            <a:lvl6pPr lvl="5">
              <a:lnSpc>
                <a:spcPct val="80000"/>
              </a:lnSpc>
              <a:spcBef>
                <a:spcPts val="0"/>
              </a:spcBef>
              <a:spcAft>
                <a:spcPts val="0"/>
              </a:spcAft>
              <a:buSzPts val="4200"/>
              <a:buFont typeface="Inter"/>
              <a:buNone/>
              <a:defRPr b="1"/>
            </a:lvl6pPr>
            <a:lvl7pPr lvl="6">
              <a:lnSpc>
                <a:spcPct val="80000"/>
              </a:lnSpc>
              <a:spcBef>
                <a:spcPts val="0"/>
              </a:spcBef>
              <a:spcAft>
                <a:spcPts val="0"/>
              </a:spcAft>
              <a:buSzPts val="4200"/>
              <a:buFont typeface="Inter"/>
              <a:buNone/>
              <a:defRPr b="1"/>
            </a:lvl7pPr>
            <a:lvl8pPr lvl="7">
              <a:lnSpc>
                <a:spcPct val="80000"/>
              </a:lnSpc>
              <a:spcBef>
                <a:spcPts val="0"/>
              </a:spcBef>
              <a:spcAft>
                <a:spcPts val="0"/>
              </a:spcAft>
              <a:buSzPts val="4200"/>
              <a:buFont typeface="Inter"/>
              <a:buNone/>
              <a:defRPr b="1"/>
            </a:lvl8pPr>
            <a:lvl9pPr lvl="8">
              <a:lnSpc>
                <a:spcPct val="80000"/>
              </a:lnSpc>
              <a:spcBef>
                <a:spcPts val="0"/>
              </a:spcBef>
              <a:spcAft>
                <a:spcPts val="0"/>
              </a:spcAft>
              <a:buSzPts val="4200"/>
              <a:buFont typeface="Inter"/>
              <a:buNone/>
              <a:defRPr b="1"/>
            </a:lvl9pPr>
          </a:lstStyle>
          <a:p/>
        </p:txBody>
      </p:sp>
      <p:sp>
        <p:nvSpPr>
          <p:cNvPr id="211" name="Google Shape;211;p28"/>
          <p:cNvSpPr txBox="1"/>
          <p:nvPr>
            <p:ph idx="1" type="body"/>
          </p:nvPr>
        </p:nvSpPr>
        <p:spPr>
          <a:xfrm>
            <a:off x="560525" y="1966775"/>
            <a:ext cx="3212700" cy="208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Inter"/>
              <a:buChar char="●"/>
              <a:defRPr/>
            </a:lvl1pPr>
            <a:lvl2pPr indent="-304800" lvl="1" marL="914400">
              <a:spcBef>
                <a:spcPts val="0"/>
              </a:spcBef>
              <a:spcAft>
                <a:spcPts val="0"/>
              </a:spcAft>
              <a:buSzPts val="1200"/>
              <a:buFont typeface="Inter"/>
              <a:buChar char="○"/>
              <a:defRPr/>
            </a:lvl2pPr>
            <a:lvl3pPr indent="-304800" lvl="2" marL="1371600">
              <a:spcBef>
                <a:spcPts val="0"/>
              </a:spcBef>
              <a:spcAft>
                <a:spcPts val="0"/>
              </a:spcAft>
              <a:buSzPts val="1200"/>
              <a:buFont typeface="Inter"/>
              <a:buChar char="■"/>
              <a:defRPr/>
            </a:lvl3pPr>
            <a:lvl4pPr indent="-304800" lvl="3" marL="1828800">
              <a:spcBef>
                <a:spcPts val="0"/>
              </a:spcBef>
              <a:spcAft>
                <a:spcPts val="0"/>
              </a:spcAft>
              <a:buSzPts val="1200"/>
              <a:buFont typeface="Inter"/>
              <a:buChar char="●"/>
              <a:defRPr/>
            </a:lvl4pPr>
            <a:lvl5pPr indent="-304800" lvl="4" marL="2286000">
              <a:spcBef>
                <a:spcPts val="0"/>
              </a:spcBef>
              <a:spcAft>
                <a:spcPts val="0"/>
              </a:spcAft>
              <a:buSzPts val="1200"/>
              <a:buFont typeface="Inter"/>
              <a:buChar char="○"/>
              <a:defRPr/>
            </a:lvl5pPr>
            <a:lvl6pPr indent="-304800" lvl="5" marL="2743200">
              <a:spcBef>
                <a:spcPts val="0"/>
              </a:spcBef>
              <a:spcAft>
                <a:spcPts val="0"/>
              </a:spcAft>
              <a:buSzPts val="1200"/>
              <a:buFont typeface="Inter"/>
              <a:buChar char="■"/>
              <a:defRPr/>
            </a:lvl6pPr>
            <a:lvl7pPr indent="-304800" lvl="6" marL="3200400">
              <a:spcBef>
                <a:spcPts val="0"/>
              </a:spcBef>
              <a:spcAft>
                <a:spcPts val="0"/>
              </a:spcAft>
              <a:buSzPts val="1200"/>
              <a:buFont typeface="Inter"/>
              <a:buChar char="●"/>
              <a:defRPr/>
            </a:lvl7pPr>
            <a:lvl8pPr indent="-304800" lvl="7" marL="3657600">
              <a:spcBef>
                <a:spcPts val="0"/>
              </a:spcBef>
              <a:spcAft>
                <a:spcPts val="0"/>
              </a:spcAft>
              <a:buSzPts val="1200"/>
              <a:buFont typeface="Inter"/>
              <a:buChar char="○"/>
              <a:defRPr/>
            </a:lvl8pPr>
            <a:lvl9pPr indent="-304800" lvl="8" marL="4114800">
              <a:spcBef>
                <a:spcPts val="0"/>
              </a:spcBef>
              <a:spcAft>
                <a:spcPts val="0"/>
              </a:spcAft>
              <a:buSzPts val="1200"/>
              <a:buFont typeface="Inter"/>
              <a:buChar char="■"/>
              <a:defRPr/>
            </a:lvl9pPr>
          </a:lstStyle>
          <a:p/>
        </p:txBody>
      </p:sp>
      <p:sp>
        <p:nvSpPr>
          <p:cNvPr id="212" name="Google Shape;212;p28"/>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13" name="Google Shape;213;p28"/>
          <p:cNvSpPr txBox="1"/>
          <p:nvPr>
            <p:ph idx="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accent2"/>
                </a:solidFill>
                <a:latin typeface="Inter Light"/>
                <a:ea typeface="Inter Light"/>
                <a:cs typeface="Inter Light"/>
                <a:sym typeface="Inter Light"/>
              </a:defRPr>
            </a:lvl1pPr>
            <a:lvl2pPr lvl="1" rtl="0" algn="ctr">
              <a:buNone/>
              <a:defRPr sz="800">
                <a:solidFill>
                  <a:schemeClr val="accent2"/>
                </a:solidFill>
                <a:latin typeface="Inter Light"/>
                <a:ea typeface="Inter Light"/>
                <a:cs typeface="Inter Light"/>
                <a:sym typeface="Inter Light"/>
              </a:defRPr>
            </a:lvl2pPr>
            <a:lvl3pPr lvl="2" rtl="0" algn="ctr">
              <a:buNone/>
              <a:defRPr sz="800">
                <a:solidFill>
                  <a:schemeClr val="accent2"/>
                </a:solidFill>
                <a:latin typeface="Inter Light"/>
                <a:ea typeface="Inter Light"/>
                <a:cs typeface="Inter Light"/>
                <a:sym typeface="Inter Light"/>
              </a:defRPr>
            </a:lvl3pPr>
            <a:lvl4pPr lvl="3" rtl="0" algn="ctr">
              <a:buNone/>
              <a:defRPr sz="800">
                <a:solidFill>
                  <a:schemeClr val="accent2"/>
                </a:solidFill>
                <a:latin typeface="Inter Light"/>
                <a:ea typeface="Inter Light"/>
                <a:cs typeface="Inter Light"/>
                <a:sym typeface="Inter Light"/>
              </a:defRPr>
            </a:lvl4pPr>
            <a:lvl5pPr lvl="4" rtl="0" algn="ctr">
              <a:buNone/>
              <a:defRPr sz="800">
                <a:solidFill>
                  <a:schemeClr val="accent2"/>
                </a:solidFill>
                <a:latin typeface="Inter Light"/>
                <a:ea typeface="Inter Light"/>
                <a:cs typeface="Inter Light"/>
                <a:sym typeface="Inter Light"/>
              </a:defRPr>
            </a:lvl5pPr>
            <a:lvl6pPr lvl="5" rtl="0" algn="ctr">
              <a:buNone/>
              <a:defRPr sz="800">
                <a:solidFill>
                  <a:schemeClr val="accent2"/>
                </a:solidFill>
                <a:latin typeface="Inter Light"/>
                <a:ea typeface="Inter Light"/>
                <a:cs typeface="Inter Light"/>
                <a:sym typeface="Inter Light"/>
              </a:defRPr>
            </a:lvl6pPr>
            <a:lvl7pPr lvl="6" rtl="0" algn="ctr">
              <a:buNone/>
              <a:defRPr sz="800">
                <a:solidFill>
                  <a:schemeClr val="accent2"/>
                </a:solidFill>
                <a:latin typeface="Inter Light"/>
                <a:ea typeface="Inter Light"/>
                <a:cs typeface="Inter Light"/>
                <a:sym typeface="Inter Light"/>
              </a:defRPr>
            </a:lvl7pPr>
            <a:lvl8pPr lvl="7" rtl="0" algn="ctr">
              <a:buNone/>
              <a:defRPr sz="800">
                <a:solidFill>
                  <a:schemeClr val="accent2"/>
                </a:solidFill>
                <a:latin typeface="Inter Light"/>
                <a:ea typeface="Inter Light"/>
                <a:cs typeface="Inter Light"/>
                <a:sym typeface="Inter Light"/>
              </a:defRPr>
            </a:lvl8pPr>
            <a:lvl9pPr lvl="8" rtl="0" algn="ctr">
              <a:buNone/>
              <a:defRPr sz="800">
                <a:solidFill>
                  <a:schemeClr val="accent2"/>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14" name="Google Shape;214;p28"/>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Images">
  <p:cSld name="CUSTOM_1">
    <p:bg>
      <p:bgPr>
        <a:solidFill>
          <a:schemeClr val="dk2"/>
        </a:solidFill>
      </p:bgPr>
    </p:bg>
    <p:spTree>
      <p:nvGrpSpPr>
        <p:cNvPr id="215" name="Shape 215"/>
        <p:cNvGrpSpPr/>
        <p:nvPr/>
      </p:nvGrpSpPr>
      <p:grpSpPr>
        <a:xfrm>
          <a:off x="0" y="0"/>
          <a:ext cx="0" cy="0"/>
          <a:chOff x="0" y="0"/>
          <a:chExt cx="0" cy="0"/>
        </a:xfrm>
      </p:grpSpPr>
      <p:sp>
        <p:nvSpPr>
          <p:cNvPr id="216" name="Google Shape;216;p29"/>
          <p:cNvSpPr/>
          <p:nvPr>
            <p:ph idx="2" type="pic"/>
          </p:nvPr>
        </p:nvSpPr>
        <p:spPr>
          <a:xfrm>
            <a:off x="211850" y="203250"/>
            <a:ext cx="4292400" cy="4737000"/>
          </a:xfrm>
          <a:prstGeom prst="roundRect">
            <a:avLst>
              <a:gd fmla="val 3358" name="adj"/>
            </a:avLst>
          </a:prstGeom>
          <a:noFill/>
          <a:ln>
            <a:noFill/>
          </a:ln>
        </p:spPr>
      </p:sp>
      <p:sp>
        <p:nvSpPr>
          <p:cNvPr id="217" name="Google Shape;217;p29"/>
          <p:cNvSpPr/>
          <p:nvPr>
            <p:ph idx="3" type="pic"/>
          </p:nvPr>
        </p:nvSpPr>
        <p:spPr>
          <a:xfrm>
            <a:off x="4639750" y="203250"/>
            <a:ext cx="4292400" cy="4737000"/>
          </a:xfrm>
          <a:prstGeom prst="roundRect">
            <a:avLst>
              <a:gd fmla="val 3358" name="adj"/>
            </a:avLst>
          </a:prstGeom>
          <a:no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Competition">
  <p:cSld name="CUSTOM_2">
    <p:bg>
      <p:bgPr>
        <a:solidFill>
          <a:schemeClr val="lt1"/>
        </a:solidFill>
      </p:bgPr>
    </p:bg>
    <p:spTree>
      <p:nvGrpSpPr>
        <p:cNvPr id="218" name="Shape 218"/>
        <p:cNvGrpSpPr/>
        <p:nvPr/>
      </p:nvGrpSpPr>
      <p:grpSpPr>
        <a:xfrm>
          <a:off x="0" y="0"/>
          <a:ext cx="0" cy="0"/>
          <a:chOff x="0" y="0"/>
          <a:chExt cx="0" cy="0"/>
        </a:xfrm>
      </p:grpSpPr>
      <p:sp>
        <p:nvSpPr>
          <p:cNvPr id="219" name="Google Shape;219;p30"/>
          <p:cNvSpPr/>
          <p:nvPr>
            <p:ph idx="2" type="pic"/>
          </p:nvPr>
        </p:nvSpPr>
        <p:spPr>
          <a:xfrm>
            <a:off x="4014725" y="557375"/>
            <a:ext cx="1374300" cy="1471500"/>
          </a:xfrm>
          <a:prstGeom prst="roundRect">
            <a:avLst>
              <a:gd fmla="val 7582" name="adj"/>
            </a:avLst>
          </a:prstGeom>
          <a:noFill/>
          <a:ln>
            <a:noFill/>
          </a:ln>
        </p:spPr>
      </p:sp>
      <p:sp>
        <p:nvSpPr>
          <p:cNvPr id="220" name="Google Shape;220;p30"/>
          <p:cNvSpPr/>
          <p:nvPr>
            <p:ph idx="3" type="pic"/>
          </p:nvPr>
        </p:nvSpPr>
        <p:spPr>
          <a:xfrm>
            <a:off x="5688575" y="557375"/>
            <a:ext cx="1374300" cy="1471500"/>
          </a:xfrm>
          <a:prstGeom prst="roundRect">
            <a:avLst>
              <a:gd fmla="val 7582" name="adj"/>
            </a:avLst>
          </a:prstGeom>
          <a:noFill/>
          <a:ln>
            <a:noFill/>
          </a:ln>
        </p:spPr>
      </p:sp>
      <p:sp>
        <p:nvSpPr>
          <p:cNvPr id="221" name="Google Shape;221;p30"/>
          <p:cNvSpPr/>
          <p:nvPr>
            <p:ph idx="4" type="pic"/>
          </p:nvPr>
        </p:nvSpPr>
        <p:spPr>
          <a:xfrm>
            <a:off x="7362425" y="557375"/>
            <a:ext cx="1374300" cy="1471500"/>
          </a:xfrm>
          <a:prstGeom prst="roundRect">
            <a:avLst>
              <a:gd fmla="val 7582" name="adj"/>
            </a:avLst>
          </a:prstGeom>
          <a:noFill/>
          <a:ln>
            <a:noFill/>
          </a:ln>
        </p:spPr>
      </p:sp>
      <p:sp>
        <p:nvSpPr>
          <p:cNvPr id="222" name="Google Shape;222;p30"/>
          <p:cNvSpPr/>
          <p:nvPr>
            <p:ph idx="5" type="pic"/>
          </p:nvPr>
        </p:nvSpPr>
        <p:spPr>
          <a:xfrm>
            <a:off x="4014725" y="2644475"/>
            <a:ext cx="1374300" cy="1471500"/>
          </a:xfrm>
          <a:prstGeom prst="roundRect">
            <a:avLst>
              <a:gd fmla="val 7582" name="adj"/>
            </a:avLst>
          </a:prstGeom>
          <a:noFill/>
          <a:ln>
            <a:noFill/>
          </a:ln>
        </p:spPr>
      </p:sp>
      <p:sp>
        <p:nvSpPr>
          <p:cNvPr id="223" name="Google Shape;223;p30"/>
          <p:cNvSpPr/>
          <p:nvPr>
            <p:ph idx="6" type="pic"/>
          </p:nvPr>
        </p:nvSpPr>
        <p:spPr>
          <a:xfrm>
            <a:off x="5688575" y="2644475"/>
            <a:ext cx="1374300" cy="1471500"/>
          </a:xfrm>
          <a:prstGeom prst="roundRect">
            <a:avLst>
              <a:gd fmla="val 7582" name="adj"/>
            </a:avLst>
          </a:prstGeom>
          <a:noFill/>
          <a:ln>
            <a:noFill/>
          </a:ln>
        </p:spPr>
      </p:sp>
      <p:sp>
        <p:nvSpPr>
          <p:cNvPr id="224" name="Google Shape;224;p30"/>
          <p:cNvSpPr/>
          <p:nvPr>
            <p:ph idx="7" type="pic"/>
          </p:nvPr>
        </p:nvSpPr>
        <p:spPr>
          <a:xfrm>
            <a:off x="7362425" y="2644475"/>
            <a:ext cx="1374300" cy="1471500"/>
          </a:xfrm>
          <a:prstGeom prst="roundRect">
            <a:avLst>
              <a:gd fmla="val 7582" name="adj"/>
            </a:avLst>
          </a:prstGeom>
          <a:noFill/>
          <a:ln>
            <a:noFill/>
          </a:ln>
        </p:spPr>
      </p:sp>
      <p:cxnSp>
        <p:nvCxnSpPr>
          <p:cNvPr id="225" name="Google Shape;225;p30"/>
          <p:cNvCxnSpPr/>
          <p:nvPr/>
        </p:nvCxnSpPr>
        <p:spPr>
          <a:xfrm rot="10800000">
            <a:off x="560525" y="279400"/>
            <a:ext cx="149400" cy="0"/>
          </a:xfrm>
          <a:prstGeom prst="straightConnector1">
            <a:avLst/>
          </a:prstGeom>
          <a:noFill/>
          <a:ln cap="flat" cmpd="sng" w="9525">
            <a:solidFill>
              <a:schemeClr val="dk1"/>
            </a:solidFill>
            <a:prstDash val="solid"/>
            <a:round/>
            <a:headEnd len="med" w="med" type="none"/>
            <a:tailEnd len="med" w="med" type="none"/>
          </a:ln>
        </p:spPr>
      </p:cxnSp>
      <p:sp>
        <p:nvSpPr>
          <p:cNvPr id="226" name="Google Shape;226;p30"/>
          <p:cNvSpPr txBox="1"/>
          <p:nvPr>
            <p:ph type="title"/>
          </p:nvPr>
        </p:nvSpPr>
        <p:spPr>
          <a:xfrm>
            <a:off x="452575" y="596800"/>
            <a:ext cx="3262500" cy="13596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SzPts val="4200"/>
              <a:buFont typeface="Inter"/>
              <a:buNone/>
              <a:defRPr/>
            </a:lvl1pPr>
            <a:lvl2pPr lvl="1">
              <a:lnSpc>
                <a:spcPct val="80000"/>
              </a:lnSpc>
              <a:spcBef>
                <a:spcPts val="0"/>
              </a:spcBef>
              <a:spcAft>
                <a:spcPts val="0"/>
              </a:spcAft>
              <a:buSzPts val="4800"/>
              <a:buFont typeface="Inter"/>
              <a:buNone/>
              <a:defRPr b="1" sz="4800"/>
            </a:lvl2pPr>
            <a:lvl3pPr lvl="2">
              <a:lnSpc>
                <a:spcPct val="80000"/>
              </a:lnSpc>
              <a:spcBef>
                <a:spcPts val="0"/>
              </a:spcBef>
              <a:spcAft>
                <a:spcPts val="0"/>
              </a:spcAft>
              <a:buSzPts val="4800"/>
              <a:buFont typeface="Inter"/>
              <a:buNone/>
              <a:defRPr b="1" sz="4800"/>
            </a:lvl3pPr>
            <a:lvl4pPr lvl="3">
              <a:lnSpc>
                <a:spcPct val="80000"/>
              </a:lnSpc>
              <a:spcBef>
                <a:spcPts val="0"/>
              </a:spcBef>
              <a:spcAft>
                <a:spcPts val="0"/>
              </a:spcAft>
              <a:buSzPts val="4800"/>
              <a:buFont typeface="Inter"/>
              <a:buNone/>
              <a:defRPr b="1" sz="4800"/>
            </a:lvl4pPr>
            <a:lvl5pPr lvl="4">
              <a:lnSpc>
                <a:spcPct val="80000"/>
              </a:lnSpc>
              <a:spcBef>
                <a:spcPts val="0"/>
              </a:spcBef>
              <a:spcAft>
                <a:spcPts val="0"/>
              </a:spcAft>
              <a:buSzPts val="4800"/>
              <a:buFont typeface="Inter"/>
              <a:buNone/>
              <a:defRPr b="1" sz="4800"/>
            </a:lvl5pPr>
            <a:lvl6pPr lvl="5">
              <a:lnSpc>
                <a:spcPct val="80000"/>
              </a:lnSpc>
              <a:spcBef>
                <a:spcPts val="0"/>
              </a:spcBef>
              <a:spcAft>
                <a:spcPts val="0"/>
              </a:spcAft>
              <a:buSzPts val="4800"/>
              <a:buFont typeface="Inter"/>
              <a:buNone/>
              <a:defRPr b="1" sz="4800"/>
            </a:lvl6pPr>
            <a:lvl7pPr lvl="6">
              <a:lnSpc>
                <a:spcPct val="80000"/>
              </a:lnSpc>
              <a:spcBef>
                <a:spcPts val="0"/>
              </a:spcBef>
              <a:spcAft>
                <a:spcPts val="0"/>
              </a:spcAft>
              <a:buSzPts val="4800"/>
              <a:buFont typeface="Inter"/>
              <a:buNone/>
              <a:defRPr b="1" sz="4800"/>
            </a:lvl7pPr>
            <a:lvl8pPr lvl="7">
              <a:lnSpc>
                <a:spcPct val="80000"/>
              </a:lnSpc>
              <a:spcBef>
                <a:spcPts val="0"/>
              </a:spcBef>
              <a:spcAft>
                <a:spcPts val="0"/>
              </a:spcAft>
              <a:buSzPts val="4800"/>
              <a:buFont typeface="Inter"/>
              <a:buNone/>
              <a:defRPr b="1" sz="4800"/>
            </a:lvl8pPr>
            <a:lvl9pPr lvl="8">
              <a:lnSpc>
                <a:spcPct val="80000"/>
              </a:lnSpc>
              <a:spcBef>
                <a:spcPts val="0"/>
              </a:spcBef>
              <a:spcAft>
                <a:spcPts val="0"/>
              </a:spcAft>
              <a:buSzPts val="4800"/>
              <a:buFont typeface="Inter"/>
              <a:buNone/>
              <a:defRPr b="1" sz="4800"/>
            </a:lvl9pPr>
          </a:lstStyle>
          <a:p/>
        </p:txBody>
      </p:sp>
      <p:sp>
        <p:nvSpPr>
          <p:cNvPr id="227" name="Google Shape;227;p30"/>
          <p:cNvSpPr txBox="1"/>
          <p:nvPr>
            <p:ph idx="1" type="subTitle"/>
          </p:nvPr>
        </p:nvSpPr>
        <p:spPr>
          <a:xfrm>
            <a:off x="452575" y="1956400"/>
            <a:ext cx="2616000" cy="6273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Inter SemiBold"/>
              <a:buNone/>
              <a:defRPr sz="1600"/>
            </a:lvl1pPr>
            <a:lvl2pPr lvl="1">
              <a:spcBef>
                <a:spcPts val="0"/>
              </a:spcBef>
              <a:spcAft>
                <a:spcPts val="0"/>
              </a:spcAft>
              <a:buSzPts val="1600"/>
              <a:buFont typeface="Inter SemiBold"/>
              <a:buNone/>
              <a:defRPr sz="1600"/>
            </a:lvl2pPr>
            <a:lvl3pPr lvl="2">
              <a:spcBef>
                <a:spcPts val="0"/>
              </a:spcBef>
              <a:spcAft>
                <a:spcPts val="0"/>
              </a:spcAft>
              <a:buSzPts val="1600"/>
              <a:buFont typeface="Inter SemiBold"/>
              <a:buNone/>
              <a:defRPr sz="1600"/>
            </a:lvl3pPr>
            <a:lvl4pPr lvl="3">
              <a:spcBef>
                <a:spcPts val="0"/>
              </a:spcBef>
              <a:spcAft>
                <a:spcPts val="0"/>
              </a:spcAft>
              <a:buSzPts val="1600"/>
              <a:buFont typeface="Inter SemiBold"/>
              <a:buNone/>
              <a:defRPr sz="1600"/>
            </a:lvl4pPr>
            <a:lvl5pPr lvl="4">
              <a:spcBef>
                <a:spcPts val="0"/>
              </a:spcBef>
              <a:spcAft>
                <a:spcPts val="0"/>
              </a:spcAft>
              <a:buSzPts val="1600"/>
              <a:buFont typeface="Inter SemiBold"/>
              <a:buNone/>
              <a:defRPr sz="1600"/>
            </a:lvl5pPr>
            <a:lvl6pPr lvl="5">
              <a:spcBef>
                <a:spcPts val="0"/>
              </a:spcBef>
              <a:spcAft>
                <a:spcPts val="0"/>
              </a:spcAft>
              <a:buSzPts val="1600"/>
              <a:buFont typeface="Inter SemiBold"/>
              <a:buNone/>
              <a:defRPr sz="1600"/>
            </a:lvl6pPr>
            <a:lvl7pPr lvl="6">
              <a:spcBef>
                <a:spcPts val="0"/>
              </a:spcBef>
              <a:spcAft>
                <a:spcPts val="0"/>
              </a:spcAft>
              <a:buSzPts val="1600"/>
              <a:buFont typeface="Inter SemiBold"/>
              <a:buNone/>
              <a:defRPr sz="1600"/>
            </a:lvl7pPr>
            <a:lvl8pPr lvl="7">
              <a:spcBef>
                <a:spcPts val="0"/>
              </a:spcBef>
              <a:spcAft>
                <a:spcPts val="0"/>
              </a:spcAft>
              <a:buSzPts val="1600"/>
              <a:buFont typeface="Inter SemiBold"/>
              <a:buNone/>
              <a:defRPr sz="1600"/>
            </a:lvl8pPr>
            <a:lvl9pPr lvl="8">
              <a:spcBef>
                <a:spcPts val="0"/>
              </a:spcBef>
              <a:spcAft>
                <a:spcPts val="0"/>
              </a:spcAft>
              <a:buSzPts val="1600"/>
              <a:buFont typeface="Inter SemiBold"/>
              <a:buNone/>
              <a:defRPr sz="1600"/>
            </a:lvl9pPr>
          </a:lstStyle>
          <a:p/>
        </p:txBody>
      </p:sp>
      <p:sp>
        <p:nvSpPr>
          <p:cNvPr id="228" name="Google Shape;228;p30"/>
          <p:cNvSpPr txBox="1"/>
          <p:nvPr>
            <p:ph idx="8" type="body"/>
          </p:nvPr>
        </p:nvSpPr>
        <p:spPr>
          <a:xfrm>
            <a:off x="467825" y="2583700"/>
            <a:ext cx="3247200" cy="945000"/>
          </a:xfrm>
          <a:prstGeom prst="rect">
            <a:avLst/>
          </a:prstGeom>
        </p:spPr>
        <p:txBody>
          <a:bodyPr anchorCtr="0" anchor="t" bIns="91425" lIns="91425" spcFirstLastPara="1" rIns="91425" wrap="square" tIns="91425">
            <a:noAutofit/>
          </a:bodyPr>
          <a:lstStyle>
            <a:lvl1pPr indent="-304800" lvl="0" marL="457200">
              <a:lnSpc>
                <a:spcPct val="115000"/>
              </a:lnSpc>
              <a:spcBef>
                <a:spcPts val="0"/>
              </a:spcBef>
              <a:spcAft>
                <a:spcPts val="0"/>
              </a:spcAft>
              <a:buSzPts val="1200"/>
              <a:buFont typeface="Inter"/>
              <a:buChar char="●"/>
              <a:defRPr/>
            </a:lvl1pPr>
            <a:lvl2pPr indent="-304800" lvl="1" marL="914400">
              <a:lnSpc>
                <a:spcPct val="115000"/>
              </a:lnSpc>
              <a:spcBef>
                <a:spcPts val="0"/>
              </a:spcBef>
              <a:spcAft>
                <a:spcPts val="0"/>
              </a:spcAft>
              <a:buSzPts val="1200"/>
              <a:buFont typeface="Inter"/>
              <a:buChar char="○"/>
              <a:defRPr/>
            </a:lvl2pPr>
            <a:lvl3pPr indent="-304800" lvl="2" marL="1371600">
              <a:lnSpc>
                <a:spcPct val="115000"/>
              </a:lnSpc>
              <a:spcBef>
                <a:spcPts val="0"/>
              </a:spcBef>
              <a:spcAft>
                <a:spcPts val="0"/>
              </a:spcAft>
              <a:buSzPts val="1200"/>
              <a:buFont typeface="Inter"/>
              <a:buChar char="■"/>
              <a:defRPr/>
            </a:lvl3pPr>
            <a:lvl4pPr indent="-304800" lvl="3" marL="1828800">
              <a:lnSpc>
                <a:spcPct val="115000"/>
              </a:lnSpc>
              <a:spcBef>
                <a:spcPts val="0"/>
              </a:spcBef>
              <a:spcAft>
                <a:spcPts val="0"/>
              </a:spcAft>
              <a:buSzPts val="1200"/>
              <a:buFont typeface="Inter"/>
              <a:buChar char="●"/>
              <a:defRPr/>
            </a:lvl4pPr>
            <a:lvl5pPr indent="-304800" lvl="4" marL="2286000">
              <a:lnSpc>
                <a:spcPct val="115000"/>
              </a:lnSpc>
              <a:spcBef>
                <a:spcPts val="0"/>
              </a:spcBef>
              <a:spcAft>
                <a:spcPts val="0"/>
              </a:spcAft>
              <a:buSzPts val="1200"/>
              <a:buFont typeface="Inter"/>
              <a:buChar char="○"/>
              <a:defRPr/>
            </a:lvl5pPr>
            <a:lvl6pPr indent="-304800" lvl="5" marL="2743200">
              <a:lnSpc>
                <a:spcPct val="115000"/>
              </a:lnSpc>
              <a:spcBef>
                <a:spcPts val="0"/>
              </a:spcBef>
              <a:spcAft>
                <a:spcPts val="0"/>
              </a:spcAft>
              <a:buSzPts val="1200"/>
              <a:buFont typeface="Inter"/>
              <a:buChar char="■"/>
              <a:defRPr/>
            </a:lvl6pPr>
            <a:lvl7pPr indent="-304800" lvl="6" marL="3200400">
              <a:lnSpc>
                <a:spcPct val="115000"/>
              </a:lnSpc>
              <a:spcBef>
                <a:spcPts val="0"/>
              </a:spcBef>
              <a:spcAft>
                <a:spcPts val="0"/>
              </a:spcAft>
              <a:buSzPts val="1200"/>
              <a:buFont typeface="Inter"/>
              <a:buChar char="●"/>
              <a:defRPr/>
            </a:lvl7pPr>
            <a:lvl8pPr indent="-304800" lvl="7" marL="3657600">
              <a:lnSpc>
                <a:spcPct val="115000"/>
              </a:lnSpc>
              <a:spcBef>
                <a:spcPts val="0"/>
              </a:spcBef>
              <a:spcAft>
                <a:spcPts val="0"/>
              </a:spcAft>
              <a:buSzPts val="1200"/>
              <a:buFont typeface="Inter"/>
              <a:buChar char="○"/>
              <a:defRPr/>
            </a:lvl8pPr>
            <a:lvl9pPr indent="-304800" lvl="8" marL="4114800">
              <a:lnSpc>
                <a:spcPct val="115000"/>
              </a:lnSpc>
              <a:spcBef>
                <a:spcPts val="0"/>
              </a:spcBef>
              <a:spcAft>
                <a:spcPts val="0"/>
              </a:spcAft>
              <a:buSzPts val="1200"/>
              <a:buFont typeface="Inter"/>
              <a:buChar char="■"/>
              <a:defRPr/>
            </a:lvl9pPr>
          </a:lstStyle>
          <a:p/>
        </p:txBody>
      </p:sp>
      <p:sp>
        <p:nvSpPr>
          <p:cNvPr id="229" name="Google Shape;229;p30"/>
          <p:cNvSpPr txBox="1"/>
          <p:nvPr>
            <p:ph idx="9" type="subTitle"/>
          </p:nvPr>
        </p:nvSpPr>
        <p:spPr>
          <a:xfrm>
            <a:off x="40147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0" name="Google Shape;230;p30"/>
          <p:cNvSpPr txBox="1"/>
          <p:nvPr>
            <p:ph idx="13" type="subTitle"/>
          </p:nvPr>
        </p:nvSpPr>
        <p:spPr>
          <a:xfrm>
            <a:off x="568857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1" name="Google Shape;231;p30"/>
          <p:cNvSpPr txBox="1"/>
          <p:nvPr>
            <p:ph idx="14" type="subTitle"/>
          </p:nvPr>
        </p:nvSpPr>
        <p:spPr>
          <a:xfrm>
            <a:off x="7362425" y="202887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2" name="Google Shape;232;p30"/>
          <p:cNvSpPr txBox="1"/>
          <p:nvPr>
            <p:ph idx="15" type="subTitle"/>
          </p:nvPr>
        </p:nvSpPr>
        <p:spPr>
          <a:xfrm>
            <a:off x="40147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3" name="Google Shape;233;p30"/>
          <p:cNvSpPr txBox="1"/>
          <p:nvPr>
            <p:ph idx="16" type="subTitle"/>
          </p:nvPr>
        </p:nvSpPr>
        <p:spPr>
          <a:xfrm>
            <a:off x="568857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4" name="Google Shape;234;p30"/>
          <p:cNvSpPr txBox="1"/>
          <p:nvPr>
            <p:ph idx="17" type="subTitle"/>
          </p:nvPr>
        </p:nvSpPr>
        <p:spPr>
          <a:xfrm>
            <a:off x="7362425" y="4067725"/>
            <a:ext cx="1374300" cy="627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Inter SemiBold"/>
              <a:buNone/>
              <a:defRPr sz="1200"/>
            </a:lvl1pPr>
            <a:lvl2pPr lvl="1" algn="ctr">
              <a:spcBef>
                <a:spcPts val="0"/>
              </a:spcBef>
              <a:spcAft>
                <a:spcPts val="0"/>
              </a:spcAft>
              <a:buSzPts val="1600"/>
              <a:buFont typeface="Inter SemiBold"/>
              <a:buNone/>
              <a:defRPr sz="1600"/>
            </a:lvl2pPr>
            <a:lvl3pPr lvl="2" algn="ctr">
              <a:spcBef>
                <a:spcPts val="0"/>
              </a:spcBef>
              <a:spcAft>
                <a:spcPts val="0"/>
              </a:spcAft>
              <a:buSzPts val="1600"/>
              <a:buFont typeface="Inter SemiBold"/>
              <a:buNone/>
              <a:defRPr sz="1600"/>
            </a:lvl3pPr>
            <a:lvl4pPr lvl="3" algn="ctr">
              <a:spcBef>
                <a:spcPts val="0"/>
              </a:spcBef>
              <a:spcAft>
                <a:spcPts val="0"/>
              </a:spcAft>
              <a:buSzPts val="1600"/>
              <a:buFont typeface="Inter SemiBold"/>
              <a:buNone/>
              <a:defRPr sz="1600"/>
            </a:lvl4pPr>
            <a:lvl5pPr lvl="4" algn="ctr">
              <a:spcBef>
                <a:spcPts val="0"/>
              </a:spcBef>
              <a:spcAft>
                <a:spcPts val="0"/>
              </a:spcAft>
              <a:buSzPts val="1600"/>
              <a:buFont typeface="Inter SemiBold"/>
              <a:buNone/>
              <a:defRPr sz="1600"/>
            </a:lvl5pPr>
            <a:lvl6pPr lvl="5" algn="ctr">
              <a:spcBef>
                <a:spcPts val="0"/>
              </a:spcBef>
              <a:spcAft>
                <a:spcPts val="0"/>
              </a:spcAft>
              <a:buSzPts val="1600"/>
              <a:buFont typeface="Inter SemiBold"/>
              <a:buNone/>
              <a:defRPr sz="1600"/>
            </a:lvl6pPr>
            <a:lvl7pPr lvl="6" algn="ctr">
              <a:spcBef>
                <a:spcPts val="0"/>
              </a:spcBef>
              <a:spcAft>
                <a:spcPts val="0"/>
              </a:spcAft>
              <a:buSzPts val="1600"/>
              <a:buFont typeface="Inter SemiBold"/>
              <a:buNone/>
              <a:defRPr sz="1600"/>
            </a:lvl7pPr>
            <a:lvl8pPr lvl="7" algn="ctr">
              <a:spcBef>
                <a:spcPts val="0"/>
              </a:spcBef>
              <a:spcAft>
                <a:spcPts val="0"/>
              </a:spcAft>
              <a:buSzPts val="1600"/>
              <a:buFont typeface="Inter SemiBold"/>
              <a:buNone/>
              <a:defRPr sz="1600"/>
            </a:lvl8pPr>
            <a:lvl9pPr lvl="8" algn="ctr">
              <a:spcBef>
                <a:spcPts val="0"/>
              </a:spcBef>
              <a:spcAft>
                <a:spcPts val="0"/>
              </a:spcAft>
              <a:buSzPts val="1600"/>
              <a:buFont typeface="Inter SemiBold"/>
              <a:buNone/>
              <a:defRPr sz="1600"/>
            </a:lvl9pPr>
          </a:lstStyle>
          <a:p/>
        </p:txBody>
      </p:sp>
      <p:sp>
        <p:nvSpPr>
          <p:cNvPr id="235" name="Google Shape;235;p30"/>
          <p:cNvSpPr/>
          <p:nvPr/>
        </p:nvSpPr>
        <p:spPr>
          <a:xfrm>
            <a:off x="603475"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dk1"/>
                </a:solidFill>
                <a:latin typeface="Inter"/>
                <a:ea typeface="Inter"/>
                <a:cs typeface="Inter"/>
                <a:sym typeface="Inter"/>
              </a:rPr>
              <a:t>Confidential</a:t>
            </a:r>
            <a:endParaRPr sz="700">
              <a:solidFill>
                <a:schemeClr val="dk1"/>
              </a:solidFill>
              <a:latin typeface="Inter"/>
              <a:ea typeface="Inter"/>
              <a:cs typeface="Inter"/>
              <a:sym typeface="Inter"/>
            </a:endParaRPr>
          </a:p>
        </p:txBody>
      </p:sp>
      <p:sp>
        <p:nvSpPr>
          <p:cNvPr id="236" name="Google Shape;236;p3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lvl1pPr lvl="0" rtl="0" algn="ctr">
              <a:buNone/>
              <a:defRPr sz="800">
                <a:solidFill>
                  <a:schemeClr val="dk1"/>
                </a:solidFill>
                <a:latin typeface="Inter Light"/>
                <a:ea typeface="Inter Light"/>
                <a:cs typeface="Inter Light"/>
                <a:sym typeface="Inter Light"/>
              </a:defRPr>
            </a:lvl1pPr>
            <a:lvl2pPr lvl="1" rtl="0" algn="ctr">
              <a:buNone/>
              <a:defRPr sz="800">
                <a:solidFill>
                  <a:schemeClr val="dk1"/>
                </a:solidFill>
                <a:latin typeface="Inter Light"/>
                <a:ea typeface="Inter Light"/>
                <a:cs typeface="Inter Light"/>
                <a:sym typeface="Inter Light"/>
              </a:defRPr>
            </a:lvl2pPr>
            <a:lvl3pPr lvl="2" rtl="0" algn="ctr">
              <a:buNone/>
              <a:defRPr sz="800">
                <a:solidFill>
                  <a:schemeClr val="dk1"/>
                </a:solidFill>
                <a:latin typeface="Inter Light"/>
                <a:ea typeface="Inter Light"/>
                <a:cs typeface="Inter Light"/>
                <a:sym typeface="Inter Light"/>
              </a:defRPr>
            </a:lvl3pPr>
            <a:lvl4pPr lvl="3" rtl="0" algn="ctr">
              <a:buNone/>
              <a:defRPr sz="800">
                <a:solidFill>
                  <a:schemeClr val="dk1"/>
                </a:solidFill>
                <a:latin typeface="Inter Light"/>
                <a:ea typeface="Inter Light"/>
                <a:cs typeface="Inter Light"/>
                <a:sym typeface="Inter Light"/>
              </a:defRPr>
            </a:lvl4pPr>
            <a:lvl5pPr lvl="4" rtl="0" algn="ctr">
              <a:buNone/>
              <a:defRPr sz="800">
                <a:solidFill>
                  <a:schemeClr val="dk1"/>
                </a:solidFill>
                <a:latin typeface="Inter Light"/>
                <a:ea typeface="Inter Light"/>
                <a:cs typeface="Inter Light"/>
                <a:sym typeface="Inter Light"/>
              </a:defRPr>
            </a:lvl5pPr>
            <a:lvl6pPr lvl="5" rtl="0" algn="ctr">
              <a:buNone/>
              <a:defRPr sz="800">
                <a:solidFill>
                  <a:schemeClr val="dk1"/>
                </a:solidFill>
                <a:latin typeface="Inter Light"/>
                <a:ea typeface="Inter Light"/>
                <a:cs typeface="Inter Light"/>
                <a:sym typeface="Inter Light"/>
              </a:defRPr>
            </a:lvl6pPr>
            <a:lvl7pPr lvl="6" rtl="0" algn="ctr">
              <a:buNone/>
              <a:defRPr sz="800">
                <a:solidFill>
                  <a:schemeClr val="dk1"/>
                </a:solidFill>
                <a:latin typeface="Inter Light"/>
                <a:ea typeface="Inter Light"/>
                <a:cs typeface="Inter Light"/>
                <a:sym typeface="Inter Light"/>
              </a:defRPr>
            </a:lvl7pPr>
            <a:lvl8pPr lvl="7" rtl="0" algn="ctr">
              <a:buNone/>
              <a:defRPr sz="800">
                <a:solidFill>
                  <a:schemeClr val="dk1"/>
                </a:solidFill>
                <a:latin typeface="Inter Light"/>
                <a:ea typeface="Inter Light"/>
                <a:cs typeface="Inter Light"/>
                <a:sym typeface="Inter Light"/>
              </a:defRPr>
            </a:lvl8pPr>
            <a:lvl9pPr lvl="8" rtl="0" algn="ctr">
              <a:buNone/>
              <a:defRPr sz="800">
                <a:solidFill>
                  <a:schemeClr val="dk1"/>
                </a:solidFill>
                <a:latin typeface="Inter Light"/>
                <a:ea typeface="Inter Light"/>
                <a:cs typeface="Inter Light"/>
                <a:sym typeface="Inter Light"/>
              </a:defRPr>
            </a:lvl9pPr>
          </a:lstStyle>
          <a:p>
            <a:pPr indent="0" lvl="0" marL="0" rtl="0" algn="ctr">
              <a:spcBef>
                <a:spcPts val="0"/>
              </a:spcBef>
              <a:spcAft>
                <a:spcPts val="0"/>
              </a:spcAft>
              <a:buNone/>
            </a:pPr>
            <a:fld id="{00000000-1234-1234-1234-123412341234}" type="slidenum">
              <a:rPr lang="en"/>
              <a:t>‹#›</a:t>
            </a:fld>
            <a:endParaRPr/>
          </a:p>
        </p:txBody>
      </p:sp>
      <p:sp>
        <p:nvSpPr>
          <p:cNvPr id="237" name="Google Shape;237;p30"/>
          <p:cNvSpPr/>
          <p:nvPr/>
        </p:nvSpPr>
        <p:spPr>
          <a:xfrm>
            <a:off x="1644650" y="4749800"/>
            <a:ext cx="768000" cy="190500"/>
          </a:xfrm>
          <a:prstGeom prst="roundRect">
            <a:avLst>
              <a:gd fmla="val 50000" name="adj"/>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dk1"/>
                </a:solidFill>
                <a:latin typeface="Inter"/>
                <a:ea typeface="Inter"/>
                <a:cs typeface="Inter"/>
                <a:sym typeface="Inter"/>
              </a:rPr>
              <a:t>Copyright ©</a:t>
            </a:r>
            <a:endParaRPr sz="700">
              <a:solidFill>
                <a:schemeClr val="dk1"/>
              </a:solidFill>
              <a:latin typeface="Inter"/>
              <a:ea typeface="Inter"/>
              <a:cs typeface="Inter"/>
              <a:sym typeface="Inte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allery">
  <p:cSld name="CUSTOM_1_1">
    <p:bg>
      <p:bgPr>
        <a:solidFill>
          <a:schemeClr val="dk2"/>
        </a:solidFill>
      </p:bgPr>
    </p:bg>
    <p:spTree>
      <p:nvGrpSpPr>
        <p:cNvPr id="238" name="Shape 238"/>
        <p:cNvGrpSpPr/>
        <p:nvPr/>
      </p:nvGrpSpPr>
      <p:grpSpPr>
        <a:xfrm>
          <a:off x="0" y="0"/>
          <a:ext cx="0" cy="0"/>
          <a:chOff x="0" y="0"/>
          <a:chExt cx="0" cy="0"/>
        </a:xfrm>
      </p:grpSpPr>
      <p:sp>
        <p:nvSpPr>
          <p:cNvPr id="239" name="Google Shape;239;p31"/>
          <p:cNvSpPr/>
          <p:nvPr>
            <p:ph idx="2" type="pic"/>
          </p:nvPr>
        </p:nvSpPr>
        <p:spPr>
          <a:xfrm>
            <a:off x="228625" y="592625"/>
            <a:ext cx="2205000" cy="1215600"/>
          </a:xfrm>
          <a:prstGeom prst="roundRect">
            <a:avLst>
              <a:gd fmla="val 3655" name="adj"/>
            </a:avLst>
          </a:prstGeom>
          <a:noFill/>
          <a:ln>
            <a:noFill/>
          </a:ln>
        </p:spPr>
      </p:sp>
      <p:sp>
        <p:nvSpPr>
          <p:cNvPr id="240" name="Google Shape;240;p31"/>
          <p:cNvSpPr/>
          <p:nvPr>
            <p:ph idx="3" type="pic"/>
          </p:nvPr>
        </p:nvSpPr>
        <p:spPr>
          <a:xfrm>
            <a:off x="3931925" y="592625"/>
            <a:ext cx="2205000" cy="1215600"/>
          </a:xfrm>
          <a:prstGeom prst="roundRect">
            <a:avLst>
              <a:gd fmla="val 3655" name="adj"/>
            </a:avLst>
          </a:prstGeom>
          <a:noFill/>
          <a:ln>
            <a:noFill/>
          </a:ln>
        </p:spPr>
      </p:sp>
      <p:sp>
        <p:nvSpPr>
          <p:cNvPr id="241" name="Google Shape;241;p31"/>
          <p:cNvSpPr/>
          <p:nvPr>
            <p:ph idx="4" type="pic"/>
          </p:nvPr>
        </p:nvSpPr>
        <p:spPr>
          <a:xfrm>
            <a:off x="7635600" y="592625"/>
            <a:ext cx="1135200" cy="1215600"/>
          </a:xfrm>
          <a:prstGeom prst="roundRect">
            <a:avLst>
              <a:gd fmla="val 3655" name="adj"/>
            </a:avLst>
          </a:prstGeom>
          <a:noFill/>
          <a:ln>
            <a:noFill/>
          </a:ln>
        </p:spPr>
      </p:sp>
      <p:sp>
        <p:nvSpPr>
          <p:cNvPr id="242" name="Google Shape;242;p31"/>
          <p:cNvSpPr/>
          <p:nvPr>
            <p:ph idx="5" type="pic"/>
          </p:nvPr>
        </p:nvSpPr>
        <p:spPr>
          <a:xfrm>
            <a:off x="2575300" y="593225"/>
            <a:ext cx="1215000" cy="1215000"/>
          </a:xfrm>
          <a:prstGeom prst="ellipse">
            <a:avLst/>
          </a:prstGeom>
          <a:noFill/>
          <a:ln>
            <a:noFill/>
          </a:ln>
        </p:spPr>
      </p:sp>
      <p:sp>
        <p:nvSpPr>
          <p:cNvPr id="243" name="Google Shape;243;p31"/>
          <p:cNvSpPr/>
          <p:nvPr>
            <p:ph idx="6" type="pic"/>
          </p:nvPr>
        </p:nvSpPr>
        <p:spPr>
          <a:xfrm>
            <a:off x="6278800" y="593225"/>
            <a:ext cx="1215000" cy="1215000"/>
          </a:xfrm>
          <a:prstGeom prst="ellipse">
            <a:avLst/>
          </a:prstGeom>
          <a:noFill/>
          <a:ln>
            <a:noFill/>
          </a:ln>
        </p:spPr>
      </p:sp>
      <p:sp>
        <p:nvSpPr>
          <p:cNvPr id="244" name="Google Shape;244;p31"/>
          <p:cNvSpPr/>
          <p:nvPr>
            <p:ph idx="7" type="pic"/>
          </p:nvPr>
        </p:nvSpPr>
        <p:spPr>
          <a:xfrm>
            <a:off x="228613" y="1964250"/>
            <a:ext cx="1215000" cy="1215000"/>
          </a:xfrm>
          <a:prstGeom prst="ellipse">
            <a:avLst/>
          </a:prstGeom>
          <a:noFill/>
          <a:ln>
            <a:noFill/>
          </a:ln>
        </p:spPr>
      </p:sp>
      <p:sp>
        <p:nvSpPr>
          <p:cNvPr id="245" name="Google Shape;245;p31"/>
          <p:cNvSpPr/>
          <p:nvPr>
            <p:ph idx="8" type="pic"/>
          </p:nvPr>
        </p:nvSpPr>
        <p:spPr>
          <a:xfrm>
            <a:off x="1545425" y="1963950"/>
            <a:ext cx="2205000" cy="1215600"/>
          </a:xfrm>
          <a:prstGeom prst="roundRect">
            <a:avLst>
              <a:gd fmla="val 3655" name="adj"/>
            </a:avLst>
          </a:prstGeom>
          <a:noFill/>
          <a:ln>
            <a:noFill/>
          </a:ln>
        </p:spPr>
      </p:sp>
      <p:sp>
        <p:nvSpPr>
          <p:cNvPr id="246" name="Google Shape;246;p31"/>
          <p:cNvSpPr/>
          <p:nvPr>
            <p:ph idx="9" type="pic"/>
          </p:nvPr>
        </p:nvSpPr>
        <p:spPr>
          <a:xfrm>
            <a:off x="3932063" y="1963950"/>
            <a:ext cx="1135200" cy="1215600"/>
          </a:xfrm>
          <a:prstGeom prst="roundRect">
            <a:avLst>
              <a:gd fmla="val 3655" name="adj"/>
            </a:avLst>
          </a:prstGeom>
          <a:noFill/>
          <a:ln>
            <a:noFill/>
          </a:ln>
        </p:spPr>
      </p:sp>
      <p:sp>
        <p:nvSpPr>
          <p:cNvPr id="247" name="Google Shape;247;p31"/>
          <p:cNvSpPr/>
          <p:nvPr>
            <p:ph idx="13" type="pic"/>
          </p:nvPr>
        </p:nvSpPr>
        <p:spPr>
          <a:xfrm>
            <a:off x="5248888" y="1963950"/>
            <a:ext cx="2205000" cy="1215600"/>
          </a:xfrm>
          <a:prstGeom prst="roundRect">
            <a:avLst>
              <a:gd fmla="val 3655" name="adj"/>
            </a:avLst>
          </a:prstGeom>
          <a:noFill/>
          <a:ln>
            <a:noFill/>
          </a:ln>
        </p:spPr>
      </p:sp>
      <p:sp>
        <p:nvSpPr>
          <p:cNvPr id="248" name="Google Shape;248;p31"/>
          <p:cNvSpPr/>
          <p:nvPr>
            <p:ph idx="14" type="pic"/>
          </p:nvPr>
        </p:nvSpPr>
        <p:spPr>
          <a:xfrm>
            <a:off x="7555713" y="1964250"/>
            <a:ext cx="1215000" cy="1215000"/>
          </a:xfrm>
          <a:prstGeom prst="ellipse">
            <a:avLst/>
          </a:prstGeom>
          <a:noFill/>
          <a:ln>
            <a:noFill/>
          </a:ln>
        </p:spPr>
      </p:sp>
      <p:sp>
        <p:nvSpPr>
          <p:cNvPr id="249" name="Google Shape;249;p31"/>
          <p:cNvSpPr/>
          <p:nvPr>
            <p:ph idx="15" type="pic"/>
          </p:nvPr>
        </p:nvSpPr>
        <p:spPr>
          <a:xfrm>
            <a:off x="228625" y="3335275"/>
            <a:ext cx="2205000" cy="1215600"/>
          </a:xfrm>
          <a:prstGeom prst="roundRect">
            <a:avLst>
              <a:gd fmla="val 3655" name="adj"/>
            </a:avLst>
          </a:prstGeom>
          <a:noFill/>
          <a:ln>
            <a:noFill/>
          </a:ln>
        </p:spPr>
      </p:sp>
      <p:sp>
        <p:nvSpPr>
          <p:cNvPr id="250" name="Google Shape;250;p31"/>
          <p:cNvSpPr/>
          <p:nvPr>
            <p:ph idx="16" type="pic"/>
          </p:nvPr>
        </p:nvSpPr>
        <p:spPr>
          <a:xfrm>
            <a:off x="3931925" y="3335275"/>
            <a:ext cx="2205000" cy="1215600"/>
          </a:xfrm>
          <a:prstGeom prst="roundRect">
            <a:avLst>
              <a:gd fmla="val 3655" name="adj"/>
            </a:avLst>
          </a:prstGeom>
          <a:noFill/>
          <a:ln>
            <a:noFill/>
          </a:ln>
        </p:spPr>
      </p:sp>
      <p:sp>
        <p:nvSpPr>
          <p:cNvPr id="251" name="Google Shape;251;p31"/>
          <p:cNvSpPr/>
          <p:nvPr>
            <p:ph idx="17" type="pic"/>
          </p:nvPr>
        </p:nvSpPr>
        <p:spPr>
          <a:xfrm>
            <a:off x="7635600" y="3335275"/>
            <a:ext cx="1135200" cy="1215600"/>
          </a:xfrm>
          <a:prstGeom prst="roundRect">
            <a:avLst>
              <a:gd fmla="val 3655" name="adj"/>
            </a:avLst>
          </a:prstGeom>
          <a:noFill/>
          <a:ln>
            <a:noFill/>
          </a:ln>
        </p:spPr>
      </p:sp>
      <p:sp>
        <p:nvSpPr>
          <p:cNvPr id="252" name="Google Shape;252;p31"/>
          <p:cNvSpPr/>
          <p:nvPr>
            <p:ph idx="18" type="pic"/>
          </p:nvPr>
        </p:nvSpPr>
        <p:spPr>
          <a:xfrm>
            <a:off x="2575300" y="3335875"/>
            <a:ext cx="1215000" cy="1215000"/>
          </a:xfrm>
          <a:prstGeom prst="ellipse">
            <a:avLst/>
          </a:prstGeom>
          <a:noFill/>
          <a:ln>
            <a:noFill/>
          </a:ln>
        </p:spPr>
      </p:sp>
      <p:sp>
        <p:nvSpPr>
          <p:cNvPr id="253" name="Google Shape;253;p31"/>
          <p:cNvSpPr/>
          <p:nvPr>
            <p:ph idx="19" type="pic"/>
          </p:nvPr>
        </p:nvSpPr>
        <p:spPr>
          <a:xfrm>
            <a:off x="6278800" y="3335875"/>
            <a:ext cx="1215000" cy="1215000"/>
          </a:xfrm>
          <a:prstGeom prst="ellipse">
            <a:avLst/>
          </a:prstGeom>
          <a:noFill/>
          <a:ln>
            <a:noFill/>
          </a:ln>
        </p:spPr>
      </p:sp>
      <p:sp>
        <p:nvSpPr>
          <p:cNvPr id="254" name="Google Shape;254;p31"/>
          <p:cNvSpPr txBox="1"/>
          <p:nvPr/>
        </p:nvSpPr>
        <p:spPr>
          <a:xfrm>
            <a:off x="420872" y="203200"/>
            <a:ext cx="428700" cy="393600"/>
          </a:xfrm>
          <a:prstGeom prst="rect">
            <a:avLst/>
          </a:prstGeom>
          <a:noFill/>
          <a:ln>
            <a:noFill/>
          </a:ln>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sz="800">
                <a:solidFill>
                  <a:schemeClr val="lt2"/>
                </a:solidFill>
                <a:latin typeface="Inter Light"/>
                <a:ea typeface="Inter Light"/>
                <a:cs typeface="Inter Light"/>
                <a:sym typeface="Inter Light"/>
              </a:rPr>
              <a:t>‹#›</a:t>
            </a:fld>
            <a:endParaRPr sz="800">
              <a:solidFill>
                <a:schemeClr val="lt2"/>
              </a:solidFill>
              <a:latin typeface="Inter Light"/>
              <a:ea typeface="Inter Light"/>
              <a:cs typeface="Inter Light"/>
              <a:sym typeface="Inter Light"/>
            </a:endParaRPr>
          </a:p>
        </p:txBody>
      </p:sp>
      <p:cxnSp>
        <p:nvCxnSpPr>
          <p:cNvPr id="255" name="Google Shape;255;p31"/>
          <p:cNvCxnSpPr/>
          <p:nvPr/>
        </p:nvCxnSpPr>
        <p:spPr>
          <a:xfrm rot="10800000">
            <a:off x="560525" y="279400"/>
            <a:ext cx="149400" cy="0"/>
          </a:xfrm>
          <a:prstGeom prst="straightConnector1">
            <a:avLst/>
          </a:prstGeom>
          <a:noFill/>
          <a:ln cap="flat" cmpd="sng" w="9525">
            <a:solidFill>
              <a:schemeClr val="lt2"/>
            </a:solidFill>
            <a:prstDash val="solid"/>
            <a:round/>
            <a:headEnd len="med" w="med" type="none"/>
            <a:tailEnd len="med" w="med" type="none"/>
          </a:ln>
        </p:spPr>
      </p:cxnSp>
      <p:sp>
        <p:nvSpPr>
          <p:cNvPr id="256" name="Google Shape;256;p31"/>
          <p:cNvSpPr/>
          <p:nvPr/>
        </p:nvSpPr>
        <p:spPr>
          <a:xfrm>
            <a:off x="603475"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solidFill>
                  <a:schemeClr val="lt2"/>
                </a:solidFill>
                <a:latin typeface="Inter"/>
                <a:ea typeface="Inter"/>
                <a:cs typeface="Inter"/>
                <a:sym typeface="Inter"/>
              </a:rPr>
              <a:t>Confidential</a:t>
            </a:r>
            <a:endParaRPr sz="700">
              <a:solidFill>
                <a:schemeClr val="lt2"/>
              </a:solidFill>
              <a:latin typeface="Inter"/>
              <a:ea typeface="Inter"/>
              <a:cs typeface="Inter"/>
              <a:sym typeface="Inter"/>
            </a:endParaRPr>
          </a:p>
        </p:txBody>
      </p:sp>
      <p:sp>
        <p:nvSpPr>
          <p:cNvPr id="257" name="Google Shape;257;p31"/>
          <p:cNvSpPr/>
          <p:nvPr/>
        </p:nvSpPr>
        <p:spPr>
          <a:xfrm>
            <a:off x="1644650" y="4749800"/>
            <a:ext cx="768000" cy="190500"/>
          </a:xfrm>
          <a:prstGeom prst="roundRect">
            <a:avLst>
              <a:gd fmla="val 50000" name="adj"/>
            </a:avLst>
          </a:prstGeom>
          <a:no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700">
                <a:solidFill>
                  <a:schemeClr val="lt2"/>
                </a:solidFill>
                <a:latin typeface="Inter"/>
                <a:ea typeface="Inter"/>
                <a:cs typeface="Inter"/>
                <a:sym typeface="Inter"/>
              </a:rPr>
              <a:t>Copyright ©</a:t>
            </a:r>
            <a:endParaRPr sz="700">
              <a:solidFill>
                <a:schemeClr val="lt2"/>
              </a:solidFill>
              <a:latin typeface="Inter"/>
              <a:ea typeface="Inter"/>
              <a:cs typeface="Inter"/>
              <a:sym typeface="Inte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258" name="Shape 258"/>
        <p:cNvGrpSpPr/>
        <p:nvPr/>
      </p:nvGrpSpPr>
      <p:grpSpPr>
        <a:xfrm>
          <a:off x="0" y="0"/>
          <a:ext cx="0" cy="0"/>
          <a:chOff x="0" y="0"/>
          <a:chExt cx="0" cy="0"/>
        </a:xfrm>
      </p:grpSpPr>
      <p:sp>
        <p:nvSpPr>
          <p:cNvPr id="259" name="Google Shape;259;p3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260" name="Google Shape;260;p3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261" name="Google Shape;26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262" name="Shape 262"/>
        <p:cNvGrpSpPr/>
        <p:nvPr/>
      </p:nvGrpSpPr>
      <p:grpSpPr>
        <a:xfrm>
          <a:off x="0" y="0"/>
          <a:ext cx="0" cy="0"/>
          <a:chOff x="0" y="0"/>
          <a:chExt cx="0" cy="0"/>
        </a:xfrm>
      </p:grpSpPr>
      <p:sp>
        <p:nvSpPr>
          <p:cNvPr id="263" name="Google Shape;263;p3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64" name="Google Shape;264;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265" name="Shape 265"/>
        <p:cNvGrpSpPr/>
        <p:nvPr/>
      </p:nvGrpSpPr>
      <p:grpSpPr>
        <a:xfrm>
          <a:off x="0" y="0"/>
          <a:ext cx="0" cy="0"/>
          <a:chOff x="0" y="0"/>
          <a:chExt cx="0" cy="0"/>
        </a:xfrm>
      </p:grpSpPr>
      <p:sp>
        <p:nvSpPr>
          <p:cNvPr id="266" name="Google Shape;26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7" name="Google Shape;267;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68" name="Google Shape;268;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269" name="Shape 269"/>
        <p:cNvGrpSpPr/>
        <p:nvPr/>
      </p:nvGrpSpPr>
      <p:grpSpPr>
        <a:xfrm>
          <a:off x="0" y="0"/>
          <a:ext cx="0" cy="0"/>
          <a:chOff x="0" y="0"/>
          <a:chExt cx="0" cy="0"/>
        </a:xfrm>
      </p:grpSpPr>
      <p:sp>
        <p:nvSpPr>
          <p:cNvPr id="270" name="Google Shape;270;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1" name="Google Shape;271;p3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2" name="Google Shape;272;p3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73" name="Google Shape;273;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74" name="Shape 274"/>
        <p:cNvGrpSpPr/>
        <p:nvPr/>
      </p:nvGrpSpPr>
      <p:grpSpPr>
        <a:xfrm>
          <a:off x="0" y="0"/>
          <a:ext cx="0" cy="0"/>
          <a:chOff x="0" y="0"/>
          <a:chExt cx="0" cy="0"/>
        </a:xfrm>
      </p:grpSpPr>
      <p:sp>
        <p:nvSpPr>
          <p:cNvPr id="275" name="Google Shape;275;p3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6" name="Google Shape;27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77" name="Shape 277"/>
        <p:cNvGrpSpPr/>
        <p:nvPr/>
      </p:nvGrpSpPr>
      <p:grpSpPr>
        <a:xfrm>
          <a:off x="0" y="0"/>
          <a:ext cx="0" cy="0"/>
          <a:chOff x="0" y="0"/>
          <a:chExt cx="0" cy="0"/>
        </a:xfrm>
      </p:grpSpPr>
      <p:sp>
        <p:nvSpPr>
          <p:cNvPr id="278" name="Google Shape;278;p3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79" name="Google Shape;279;p3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0" name="Google Shape;280;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281" name="Shape 281"/>
        <p:cNvGrpSpPr/>
        <p:nvPr/>
      </p:nvGrpSpPr>
      <p:grpSpPr>
        <a:xfrm>
          <a:off x="0" y="0"/>
          <a:ext cx="0" cy="0"/>
          <a:chOff x="0" y="0"/>
          <a:chExt cx="0" cy="0"/>
        </a:xfrm>
      </p:grpSpPr>
      <p:sp>
        <p:nvSpPr>
          <p:cNvPr id="282" name="Google Shape;282;p3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283" name="Google Shape;283;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_1">
    <p:spTree>
      <p:nvGrpSpPr>
        <p:cNvPr id="284" name="Shape 284"/>
        <p:cNvGrpSpPr/>
        <p:nvPr/>
      </p:nvGrpSpPr>
      <p:grpSpPr>
        <a:xfrm>
          <a:off x="0" y="0"/>
          <a:ext cx="0" cy="0"/>
          <a:chOff x="0" y="0"/>
          <a:chExt cx="0" cy="0"/>
        </a:xfrm>
      </p:grpSpPr>
      <p:sp>
        <p:nvSpPr>
          <p:cNvPr id="285" name="Google Shape;285;p3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3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287" name="Google Shape;287;p3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288" name="Google Shape;288;p3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89" name="Google Shape;28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290" name="Shape 290"/>
        <p:cNvGrpSpPr/>
        <p:nvPr/>
      </p:nvGrpSpPr>
      <p:grpSpPr>
        <a:xfrm>
          <a:off x="0" y="0"/>
          <a:ext cx="0" cy="0"/>
          <a:chOff x="0" y="0"/>
          <a:chExt cx="0" cy="0"/>
        </a:xfrm>
      </p:grpSpPr>
      <p:sp>
        <p:nvSpPr>
          <p:cNvPr id="291" name="Google Shape;291;p4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
        <p:nvSpPr>
          <p:cNvPr id="292" name="Google Shape;29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293" name="Shape 293"/>
        <p:cNvGrpSpPr/>
        <p:nvPr/>
      </p:nvGrpSpPr>
      <p:grpSpPr>
        <a:xfrm>
          <a:off x="0" y="0"/>
          <a:ext cx="0" cy="0"/>
          <a:chOff x="0" y="0"/>
          <a:chExt cx="0" cy="0"/>
        </a:xfrm>
      </p:grpSpPr>
      <p:sp>
        <p:nvSpPr>
          <p:cNvPr id="294" name="Google Shape;294;p4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295" name="Google Shape;295;p4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
        <p:nvSpPr>
          <p:cNvPr id="296" name="Google Shape;296;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_1">
  <p:cSld name="BLANK_1">
    <p:spTree>
      <p:nvGrpSpPr>
        <p:cNvPr id="297" name="Shape 297"/>
        <p:cNvGrpSpPr/>
        <p:nvPr/>
      </p:nvGrpSpPr>
      <p:grpSpPr>
        <a:xfrm>
          <a:off x="0" y="0"/>
          <a:ext cx="0" cy="0"/>
          <a:chOff x="0" y="0"/>
          <a:chExt cx="0" cy="0"/>
        </a:xfrm>
      </p:grpSpPr>
      <p:sp>
        <p:nvSpPr>
          <p:cNvPr id="298" name="Google Shape;298;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299" name="Shape 299"/>
        <p:cNvGrpSpPr/>
        <p:nvPr/>
      </p:nvGrpSpPr>
      <p:grpSpPr>
        <a:xfrm>
          <a:off x="0" y="0"/>
          <a:ext cx="0" cy="0"/>
          <a:chOff x="0" y="0"/>
          <a:chExt cx="0" cy="0"/>
        </a:xfrm>
      </p:grpSpPr>
      <p:sp>
        <p:nvSpPr>
          <p:cNvPr id="300" name="Google Shape;300;p43"/>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01" name="Google Shape;301;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02" name="Google Shape;302;p4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3" name="Google Shape;303;p4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4" name="Google Shape;304;p4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5" name="Google Shape;305;p4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6" name="Google Shape;306;p4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07" name="Google Shape;307;p4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308" name="Shape 308"/>
        <p:cNvGrpSpPr/>
        <p:nvPr/>
      </p:nvGrpSpPr>
      <p:grpSpPr>
        <a:xfrm>
          <a:off x="0" y="0"/>
          <a:ext cx="0" cy="0"/>
          <a:chOff x="0" y="0"/>
          <a:chExt cx="0" cy="0"/>
        </a:xfrm>
      </p:grpSpPr>
      <p:sp>
        <p:nvSpPr>
          <p:cNvPr id="309" name="Google Shape;309;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0" name="Google Shape;310;p44"/>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1" name="Google Shape;311;p44"/>
          <p:cNvSpPr/>
          <p:nvPr>
            <p:ph idx="2" type="pic"/>
          </p:nvPr>
        </p:nvSpPr>
        <p:spPr>
          <a:xfrm>
            <a:off x="4992024" y="1152775"/>
            <a:ext cx="3840300" cy="3416400"/>
          </a:xfrm>
          <a:prstGeom prst="rect">
            <a:avLst/>
          </a:prstGeom>
          <a:noFill/>
          <a:ln>
            <a:noFill/>
          </a:ln>
        </p:spPr>
      </p:sp>
      <p:sp>
        <p:nvSpPr>
          <p:cNvPr id="312" name="Google Shape;312;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2">
    <p:spTree>
      <p:nvGrpSpPr>
        <p:cNvPr id="313" name="Shape 313"/>
        <p:cNvGrpSpPr/>
        <p:nvPr/>
      </p:nvGrpSpPr>
      <p:grpSpPr>
        <a:xfrm>
          <a:off x="0" y="0"/>
          <a:ext cx="0" cy="0"/>
          <a:chOff x="0" y="0"/>
          <a:chExt cx="0" cy="0"/>
        </a:xfrm>
      </p:grpSpPr>
      <p:sp>
        <p:nvSpPr>
          <p:cNvPr id="314" name="Google Shape;31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5"/>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16" name="Google Shape;316;p45"/>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7" name="Google Shape;317;p45"/>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18" name="Google Shape;318;p4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19" name="Google Shape;319;p4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320" name="Shape 320"/>
        <p:cNvGrpSpPr/>
        <p:nvPr/>
      </p:nvGrpSpPr>
      <p:grpSpPr>
        <a:xfrm>
          <a:off x="0" y="0"/>
          <a:ext cx="0" cy="0"/>
          <a:chOff x="0" y="0"/>
          <a:chExt cx="0" cy="0"/>
        </a:xfrm>
      </p:grpSpPr>
      <p:sp>
        <p:nvSpPr>
          <p:cNvPr id="321" name="Google Shape;32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22" name="Google Shape;322;p46"/>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3" name="Google Shape;323;p46"/>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4" name="Google Shape;324;p46"/>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46"/>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26" name="Google Shape;326;p4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7" name="Google Shape;327;p4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28" name="Google Shape;328;p4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329" name="Shape 329"/>
        <p:cNvGrpSpPr/>
        <p:nvPr/>
      </p:nvGrpSpPr>
      <p:grpSpPr>
        <a:xfrm>
          <a:off x="0" y="0"/>
          <a:ext cx="0" cy="0"/>
          <a:chOff x="0" y="0"/>
          <a:chExt cx="0" cy="0"/>
        </a:xfrm>
      </p:grpSpPr>
      <p:sp>
        <p:nvSpPr>
          <p:cNvPr id="330" name="Google Shape;330;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31" name="Google Shape;331;p47"/>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2" name="Google Shape;332;p47"/>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3" name="Google Shape;333;p47"/>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4" name="Google Shape;334;p47"/>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35" name="Google Shape;335;p47"/>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36" name="Google Shape;336;p4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7" name="Google Shape;337;p4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8" name="Google Shape;338;p4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39" name="Google Shape;339;p4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340" name="Shape 340"/>
        <p:cNvGrpSpPr/>
        <p:nvPr/>
      </p:nvGrpSpPr>
      <p:grpSpPr>
        <a:xfrm>
          <a:off x="0" y="0"/>
          <a:ext cx="0" cy="0"/>
          <a:chOff x="0" y="0"/>
          <a:chExt cx="0" cy="0"/>
        </a:xfrm>
      </p:grpSpPr>
      <p:sp>
        <p:nvSpPr>
          <p:cNvPr id="341" name="Google Shape;34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42" name="Google Shape;342;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43" name="Google Shape;343;p4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344" name="Shape 344"/>
        <p:cNvGrpSpPr/>
        <p:nvPr/>
      </p:nvGrpSpPr>
      <p:grpSpPr>
        <a:xfrm>
          <a:off x="0" y="0"/>
          <a:ext cx="0" cy="0"/>
          <a:chOff x="0" y="0"/>
          <a:chExt cx="0" cy="0"/>
        </a:xfrm>
      </p:grpSpPr>
      <p:sp>
        <p:nvSpPr>
          <p:cNvPr id="345" name="Google Shape;345;p49"/>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6" name="Google Shape;346;p49"/>
          <p:cNvSpPr/>
          <p:nvPr>
            <p:ph idx="2" type="pic"/>
          </p:nvPr>
        </p:nvSpPr>
        <p:spPr>
          <a:xfrm>
            <a:off x="4804825" y="1133300"/>
            <a:ext cx="4027500" cy="2392800"/>
          </a:xfrm>
          <a:prstGeom prst="rect">
            <a:avLst/>
          </a:prstGeom>
          <a:noFill/>
          <a:ln>
            <a:noFill/>
          </a:ln>
        </p:spPr>
      </p:sp>
      <p:sp>
        <p:nvSpPr>
          <p:cNvPr id="347" name="Google Shape;347;p49"/>
          <p:cNvSpPr/>
          <p:nvPr>
            <p:ph idx="3" type="pic"/>
          </p:nvPr>
        </p:nvSpPr>
        <p:spPr>
          <a:xfrm>
            <a:off x="311725" y="1133300"/>
            <a:ext cx="4027500" cy="2392800"/>
          </a:xfrm>
          <a:prstGeom prst="rect">
            <a:avLst/>
          </a:prstGeom>
          <a:noFill/>
          <a:ln>
            <a:noFill/>
          </a:ln>
        </p:spPr>
      </p:sp>
      <p:sp>
        <p:nvSpPr>
          <p:cNvPr id="348" name="Google Shape;348;p49"/>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9" name="Google Shape;349;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50" name="Google Shape;350;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51" name="Google Shape;351;p4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52" name="Google Shape;352;p4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353" name="Shape 353"/>
        <p:cNvGrpSpPr/>
        <p:nvPr/>
      </p:nvGrpSpPr>
      <p:grpSpPr>
        <a:xfrm>
          <a:off x="0" y="0"/>
          <a:ext cx="0" cy="0"/>
          <a:chOff x="0" y="0"/>
          <a:chExt cx="0" cy="0"/>
        </a:xfrm>
      </p:grpSpPr>
      <p:sp>
        <p:nvSpPr>
          <p:cNvPr id="354" name="Google Shape;354;p50"/>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5" name="Google Shape;355;p50"/>
          <p:cNvSpPr/>
          <p:nvPr>
            <p:ph idx="2" type="pic"/>
          </p:nvPr>
        </p:nvSpPr>
        <p:spPr>
          <a:xfrm>
            <a:off x="6205225" y="1128325"/>
            <a:ext cx="2627100" cy="2273100"/>
          </a:xfrm>
          <a:prstGeom prst="rect">
            <a:avLst/>
          </a:prstGeom>
          <a:noFill/>
          <a:ln>
            <a:noFill/>
          </a:ln>
        </p:spPr>
      </p:sp>
      <p:sp>
        <p:nvSpPr>
          <p:cNvPr id="356" name="Google Shape;356;p50"/>
          <p:cNvSpPr/>
          <p:nvPr>
            <p:ph idx="3" type="pic"/>
          </p:nvPr>
        </p:nvSpPr>
        <p:spPr>
          <a:xfrm>
            <a:off x="311725" y="1128325"/>
            <a:ext cx="2627100" cy="2273100"/>
          </a:xfrm>
          <a:prstGeom prst="rect">
            <a:avLst/>
          </a:prstGeom>
          <a:noFill/>
          <a:ln>
            <a:noFill/>
          </a:ln>
        </p:spPr>
      </p:sp>
      <p:sp>
        <p:nvSpPr>
          <p:cNvPr id="357" name="Google Shape;357;p50"/>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50"/>
          <p:cNvSpPr/>
          <p:nvPr>
            <p:ph idx="5" type="pic"/>
          </p:nvPr>
        </p:nvSpPr>
        <p:spPr>
          <a:xfrm>
            <a:off x="3255250" y="1128325"/>
            <a:ext cx="2627100" cy="2273100"/>
          </a:xfrm>
          <a:prstGeom prst="rect">
            <a:avLst/>
          </a:prstGeom>
          <a:noFill/>
          <a:ln>
            <a:noFill/>
          </a:ln>
        </p:spPr>
      </p:sp>
      <p:sp>
        <p:nvSpPr>
          <p:cNvPr id="359" name="Google Shape;359;p50"/>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0" name="Google Shape;360;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61" name="Google Shape;361;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62" name="Google Shape;362;p5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3" name="Google Shape;363;p5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
        <p:nvSpPr>
          <p:cNvPr id="364" name="Google Shape;364;p5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365" name="Shape 365"/>
        <p:cNvGrpSpPr/>
        <p:nvPr/>
      </p:nvGrpSpPr>
      <p:grpSpPr>
        <a:xfrm>
          <a:off x="0" y="0"/>
          <a:ext cx="0" cy="0"/>
          <a:chOff x="0" y="0"/>
          <a:chExt cx="0" cy="0"/>
        </a:xfrm>
      </p:grpSpPr>
      <p:sp>
        <p:nvSpPr>
          <p:cNvPr id="366" name="Google Shape;366;p51"/>
          <p:cNvSpPr/>
          <p:nvPr>
            <p:ph idx="2" type="pic"/>
          </p:nvPr>
        </p:nvSpPr>
        <p:spPr>
          <a:xfrm>
            <a:off x="311700" y="445025"/>
            <a:ext cx="8520600" cy="4218300"/>
          </a:xfrm>
          <a:prstGeom prst="rect">
            <a:avLst/>
          </a:prstGeom>
          <a:noFill/>
          <a:ln>
            <a:noFill/>
          </a:ln>
        </p:spPr>
      </p:sp>
      <p:sp>
        <p:nvSpPr>
          <p:cNvPr id="367" name="Google Shape;367;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368" name="Shape 368"/>
        <p:cNvGrpSpPr/>
        <p:nvPr/>
      </p:nvGrpSpPr>
      <p:grpSpPr>
        <a:xfrm>
          <a:off x="0" y="0"/>
          <a:ext cx="0" cy="0"/>
          <a:chOff x="0" y="0"/>
          <a:chExt cx="0" cy="0"/>
        </a:xfrm>
      </p:grpSpPr>
      <p:sp>
        <p:nvSpPr>
          <p:cNvPr id="369" name="Google Shape;36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0" name="Google Shape;370;p52"/>
          <p:cNvSpPr/>
          <p:nvPr>
            <p:ph idx="2" type="pic"/>
          </p:nvPr>
        </p:nvSpPr>
        <p:spPr>
          <a:xfrm>
            <a:off x="3389600" y="118913"/>
            <a:ext cx="1643700" cy="1535100"/>
          </a:xfrm>
          <a:prstGeom prst="rect">
            <a:avLst/>
          </a:prstGeom>
          <a:noFill/>
          <a:ln>
            <a:noFill/>
          </a:ln>
        </p:spPr>
      </p:sp>
      <p:sp>
        <p:nvSpPr>
          <p:cNvPr id="371" name="Google Shape;371;p52"/>
          <p:cNvSpPr/>
          <p:nvPr>
            <p:ph idx="3" type="pic"/>
          </p:nvPr>
        </p:nvSpPr>
        <p:spPr>
          <a:xfrm>
            <a:off x="5195935" y="118913"/>
            <a:ext cx="1643700" cy="1535100"/>
          </a:xfrm>
          <a:prstGeom prst="rect">
            <a:avLst/>
          </a:prstGeom>
          <a:noFill/>
          <a:ln>
            <a:noFill/>
          </a:ln>
        </p:spPr>
      </p:sp>
      <p:sp>
        <p:nvSpPr>
          <p:cNvPr id="372" name="Google Shape;372;p52"/>
          <p:cNvSpPr/>
          <p:nvPr>
            <p:ph idx="4" type="pic"/>
          </p:nvPr>
        </p:nvSpPr>
        <p:spPr>
          <a:xfrm>
            <a:off x="7002270" y="118913"/>
            <a:ext cx="1643700" cy="1535100"/>
          </a:xfrm>
          <a:prstGeom prst="rect">
            <a:avLst/>
          </a:prstGeom>
          <a:noFill/>
          <a:ln>
            <a:noFill/>
          </a:ln>
        </p:spPr>
      </p:sp>
      <p:sp>
        <p:nvSpPr>
          <p:cNvPr id="373" name="Google Shape;373;p52"/>
          <p:cNvSpPr/>
          <p:nvPr>
            <p:ph idx="5" type="pic"/>
          </p:nvPr>
        </p:nvSpPr>
        <p:spPr>
          <a:xfrm>
            <a:off x="3389588" y="1804212"/>
            <a:ext cx="1643700" cy="1535100"/>
          </a:xfrm>
          <a:prstGeom prst="rect">
            <a:avLst/>
          </a:prstGeom>
          <a:noFill/>
          <a:ln>
            <a:noFill/>
          </a:ln>
        </p:spPr>
      </p:sp>
      <p:sp>
        <p:nvSpPr>
          <p:cNvPr id="374" name="Google Shape;374;p52"/>
          <p:cNvSpPr/>
          <p:nvPr>
            <p:ph idx="6" type="pic"/>
          </p:nvPr>
        </p:nvSpPr>
        <p:spPr>
          <a:xfrm>
            <a:off x="5195922" y="1804212"/>
            <a:ext cx="1643700" cy="1535100"/>
          </a:xfrm>
          <a:prstGeom prst="rect">
            <a:avLst/>
          </a:prstGeom>
          <a:noFill/>
          <a:ln>
            <a:noFill/>
          </a:ln>
        </p:spPr>
      </p:sp>
      <p:sp>
        <p:nvSpPr>
          <p:cNvPr id="375" name="Google Shape;375;p52"/>
          <p:cNvSpPr/>
          <p:nvPr>
            <p:ph idx="7" type="pic"/>
          </p:nvPr>
        </p:nvSpPr>
        <p:spPr>
          <a:xfrm>
            <a:off x="7002257" y="1804212"/>
            <a:ext cx="1643700" cy="1535100"/>
          </a:xfrm>
          <a:prstGeom prst="rect">
            <a:avLst/>
          </a:prstGeom>
          <a:noFill/>
          <a:ln>
            <a:noFill/>
          </a:ln>
        </p:spPr>
      </p:sp>
      <p:sp>
        <p:nvSpPr>
          <p:cNvPr id="376" name="Google Shape;376;p5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77" name="Google Shape;377;p52"/>
          <p:cNvSpPr/>
          <p:nvPr>
            <p:ph idx="8" type="pic"/>
          </p:nvPr>
        </p:nvSpPr>
        <p:spPr>
          <a:xfrm>
            <a:off x="3389588" y="3489487"/>
            <a:ext cx="1643700" cy="1535100"/>
          </a:xfrm>
          <a:prstGeom prst="rect">
            <a:avLst/>
          </a:prstGeom>
          <a:noFill/>
          <a:ln>
            <a:noFill/>
          </a:ln>
        </p:spPr>
      </p:sp>
      <p:sp>
        <p:nvSpPr>
          <p:cNvPr id="378" name="Google Shape;378;p52"/>
          <p:cNvSpPr/>
          <p:nvPr>
            <p:ph idx="9" type="pic"/>
          </p:nvPr>
        </p:nvSpPr>
        <p:spPr>
          <a:xfrm>
            <a:off x="5195922" y="3489487"/>
            <a:ext cx="1643700" cy="1535100"/>
          </a:xfrm>
          <a:prstGeom prst="rect">
            <a:avLst/>
          </a:prstGeom>
          <a:noFill/>
          <a:ln>
            <a:noFill/>
          </a:ln>
        </p:spPr>
      </p:sp>
      <p:sp>
        <p:nvSpPr>
          <p:cNvPr id="379" name="Google Shape;379;p5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theme" Target="../theme/theme1.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2" name="Google Shape;52;p13"/>
          <p:cNvSpPr txBox="1"/>
          <p:nvPr>
            <p:ph type="title"/>
          </p:nvPr>
        </p:nvSpPr>
        <p:spPr>
          <a:xfrm>
            <a:off x="308925" y="278025"/>
            <a:ext cx="4448400" cy="2965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4200"/>
              <a:buFont typeface="Inter"/>
              <a:buNone/>
              <a:defRPr b="1" sz="4200">
                <a:solidFill>
                  <a:schemeClr val="dk2"/>
                </a:solidFill>
                <a:latin typeface="Inter"/>
                <a:ea typeface="Inter"/>
                <a:cs typeface="Inter"/>
                <a:sym typeface="Inter"/>
              </a:defRPr>
            </a:lvl1pPr>
            <a:lvl2pPr lvl="1">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2pPr>
            <a:lvl3pPr lvl="2">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3pPr>
            <a:lvl4pPr lvl="3">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4pPr>
            <a:lvl5pPr lvl="4">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5pPr>
            <a:lvl6pPr lvl="5">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6pPr>
            <a:lvl7pPr lvl="6">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7pPr>
            <a:lvl8pPr lvl="7">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8pPr>
            <a:lvl9pPr lvl="8">
              <a:spcBef>
                <a:spcPts val="0"/>
              </a:spcBef>
              <a:spcAft>
                <a:spcPts val="0"/>
              </a:spcAft>
              <a:buClr>
                <a:schemeClr val="dk2"/>
              </a:buClr>
              <a:buSzPts val="4200"/>
              <a:buFont typeface="Inter"/>
              <a:buNone/>
              <a:defRPr sz="4200">
                <a:solidFill>
                  <a:schemeClr val="dk2"/>
                </a:solidFill>
                <a:latin typeface="Inter"/>
                <a:ea typeface="Inter"/>
                <a:cs typeface="Inter"/>
                <a:sym typeface="Inter"/>
              </a:defRPr>
            </a:lvl9pPr>
          </a:lstStyle>
          <a:p/>
        </p:txBody>
      </p:sp>
      <p:sp>
        <p:nvSpPr>
          <p:cNvPr id="53" name="Google Shape;53;p13"/>
          <p:cNvSpPr txBox="1"/>
          <p:nvPr>
            <p:ph idx="1" type="body"/>
          </p:nvPr>
        </p:nvSpPr>
        <p:spPr>
          <a:xfrm>
            <a:off x="4613175" y="278025"/>
            <a:ext cx="2965500" cy="2965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1pPr>
            <a:lvl2pPr indent="-304800" lvl="1" marL="914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2pPr>
            <a:lvl3pPr indent="-304800" lvl="2" marL="1371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3pPr>
            <a:lvl4pPr indent="-304800" lvl="3" marL="1828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4pPr>
            <a:lvl5pPr indent="-304800" lvl="4" marL="22860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5pPr>
            <a:lvl6pPr indent="-304800" lvl="5" marL="27432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6pPr>
            <a:lvl7pPr indent="-304800" lvl="6" marL="32004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7pPr>
            <a:lvl8pPr indent="-304800" lvl="7" marL="36576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8pPr>
            <a:lvl9pPr indent="-304800" lvl="8" marL="4114800">
              <a:spcBef>
                <a:spcPts val="0"/>
              </a:spcBef>
              <a:spcAft>
                <a:spcPts val="0"/>
              </a:spcAft>
              <a:buClr>
                <a:schemeClr val="dk2"/>
              </a:buClr>
              <a:buSzPts val="1200"/>
              <a:buFont typeface="Inter"/>
              <a:buChar char="■"/>
              <a:defRPr sz="1200">
                <a:solidFill>
                  <a:schemeClr val="dk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1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Relationship Id="rId3" Type="http://schemas.openxmlformats.org/officeDocument/2006/relationships/hyperlink" Target="http://github.com/sathishprasad/Music-Recommendation-Syste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hyperlink" Target="https://github.com/sathishprasad/Music-Recommendation-System" TargetMode="External"/><Relationship Id="rId4" Type="http://schemas.openxmlformats.org/officeDocument/2006/relationships/hyperlink" Target="https://github.com/mystictide/explore-spotify" TargetMode="External"/><Relationship Id="rId5" Type="http://schemas.openxmlformats.org/officeDocument/2006/relationships/hyperlink" Target="https://github.com/BobbyWilt/Spotify_Song_Recommender" TargetMode="External"/><Relationship Id="rId6" Type="http://schemas.openxmlformats.org/officeDocument/2006/relationships/hyperlink" Target="https://github.com/unkletam/Spotify-Recommendation-System" TargetMode="External"/><Relationship Id="rId7" Type="http://schemas.openxmlformats.org/officeDocument/2006/relationships/image" Target="../media/image7.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hyperlink" Target="https://github.com/sathishprasad/Music-Recommendation-System" TargetMode="External"/><Relationship Id="rId4" Type="http://schemas.openxmlformats.org/officeDocument/2006/relationships/hyperlink" Target="https://github.com/mystictide/explore-spotify" TargetMode="External"/><Relationship Id="rId5" Type="http://schemas.openxmlformats.org/officeDocument/2006/relationships/hyperlink" Target="https://github.com/BobbyWilt/Spotify_Song_Recommender" TargetMode="External"/><Relationship Id="rId6" Type="http://schemas.openxmlformats.org/officeDocument/2006/relationships/hyperlink" Target="https://github.com/unkletam/Spotify-Recommendation-Syste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3"/>
          <p:cNvSpPr txBox="1"/>
          <p:nvPr>
            <p:ph type="title"/>
          </p:nvPr>
        </p:nvSpPr>
        <p:spPr>
          <a:xfrm>
            <a:off x="276750" y="1592500"/>
            <a:ext cx="4665000" cy="177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5300"/>
              <a:t>Dance Mode</a:t>
            </a:r>
            <a:endParaRPr sz="5300"/>
          </a:p>
          <a:p>
            <a:pPr indent="0" lvl="0" marL="0" rtl="0" algn="l">
              <a:spcBef>
                <a:spcPts val="0"/>
              </a:spcBef>
              <a:spcAft>
                <a:spcPts val="0"/>
              </a:spcAft>
              <a:buNone/>
            </a:pPr>
            <a:r>
              <a:t/>
            </a:r>
            <a:endParaRPr sz="2500"/>
          </a:p>
          <a:p>
            <a:pPr indent="0" lvl="0" marL="0" rtl="0" algn="l">
              <a:spcBef>
                <a:spcPts val="0"/>
              </a:spcBef>
              <a:spcAft>
                <a:spcPts val="0"/>
              </a:spcAft>
              <a:buNone/>
            </a:pPr>
            <a:r>
              <a:rPr lang="en" sz="2500"/>
              <a:t>A Spotify Recommendation System</a:t>
            </a:r>
            <a:endParaRPr sz="2500"/>
          </a:p>
        </p:txBody>
      </p:sp>
      <p:sp>
        <p:nvSpPr>
          <p:cNvPr id="385" name="Google Shape;385;p53"/>
          <p:cNvSpPr txBox="1"/>
          <p:nvPr>
            <p:ph idx="2" type="title"/>
          </p:nvPr>
        </p:nvSpPr>
        <p:spPr>
          <a:xfrm>
            <a:off x="110550" y="3310900"/>
            <a:ext cx="4831200" cy="1095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By: Ishita Raval and Aleksander Rodriguez</a:t>
            </a:r>
            <a:endParaRPr/>
          </a:p>
          <a:p>
            <a:pPr indent="0" lvl="0" marL="0" rtl="0" algn="ctr">
              <a:spcBef>
                <a:spcPts val="0"/>
              </a:spcBef>
              <a:spcAft>
                <a:spcPts val="0"/>
              </a:spcAft>
              <a:buNone/>
            </a:pPr>
            <a:r>
              <a:rPr lang="en"/>
              <a:t>Professor: Yang Zhang</a:t>
            </a:r>
            <a:endParaRPr/>
          </a:p>
          <a:p>
            <a:pPr indent="0" lvl="0" marL="0" rtl="0" algn="ctr">
              <a:spcBef>
                <a:spcPts val="0"/>
              </a:spcBef>
              <a:spcAft>
                <a:spcPts val="0"/>
              </a:spcAft>
              <a:buNone/>
            </a:pPr>
            <a:r>
              <a:rPr lang="en"/>
              <a:t>Group: 5</a:t>
            </a:r>
            <a:endParaRPr/>
          </a:p>
          <a:p>
            <a:pPr indent="0" lvl="0" marL="0" rtl="0" algn="l">
              <a:spcBef>
                <a:spcPts val="0"/>
              </a:spcBef>
              <a:spcAft>
                <a:spcPts val="0"/>
              </a:spcAft>
              <a:buNone/>
            </a:pPr>
            <a:r>
              <a:t/>
            </a:r>
            <a:endParaRPr/>
          </a:p>
        </p:txBody>
      </p:sp>
      <p:pic>
        <p:nvPicPr>
          <p:cNvPr descr="Abstract image of blue ribbons on a black background." id="386" name="Google Shape;386;p53"/>
          <p:cNvPicPr preferRelativeResize="0"/>
          <p:nvPr>
            <p:ph idx="3" type="pic"/>
          </p:nvPr>
        </p:nvPicPr>
        <p:blipFill rotWithShape="1">
          <a:blip r:embed="rId3">
            <a:alphaModFix/>
          </a:blip>
          <a:srcRect b="0" l="12943" r="32255" t="0"/>
          <a:stretch/>
        </p:blipFill>
        <p:spPr>
          <a:xfrm>
            <a:off x="5039775" y="196800"/>
            <a:ext cx="3905400" cy="4749900"/>
          </a:xfrm>
          <a:prstGeom prst="roundRect">
            <a:avLst>
              <a:gd fmla="val 16667" name="adj"/>
            </a:avLst>
          </a:prstGeom>
        </p:spPr>
      </p:pic>
      <p:sp>
        <p:nvSpPr>
          <p:cNvPr id="387" name="Google Shape;387;p53"/>
          <p:cNvSpPr/>
          <p:nvPr/>
        </p:nvSpPr>
        <p:spPr>
          <a:xfrm>
            <a:off x="560525" y="1083400"/>
            <a:ext cx="1962600" cy="410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lt1"/>
                </a:solidFill>
                <a:latin typeface="Inter ExtraBold"/>
                <a:ea typeface="Inter ExtraBold"/>
                <a:cs typeface="Inter ExtraBold"/>
                <a:sym typeface="Inter ExtraBold"/>
              </a:rPr>
              <a:t>DTSC 4050</a:t>
            </a:r>
            <a:endParaRPr>
              <a:solidFill>
                <a:schemeClr val="lt1"/>
              </a:solidFill>
              <a:latin typeface="Inter ExtraBold"/>
              <a:ea typeface="Inter ExtraBold"/>
              <a:cs typeface="Inter ExtraBold"/>
              <a:sym typeface="Inter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2"/>
          <p:cNvSpPr txBox="1"/>
          <p:nvPr>
            <p:ph idx="1" type="body"/>
          </p:nvPr>
        </p:nvSpPr>
        <p:spPr>
          <a:xfrm>
            <a:off x="274025" y="1842100"/>
            <a:ext cx="3847500" cy="283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a:t>Strong Positives:</a:t>
            </a:r>
            <a:r>
              <a:rPr lang="en"/>
              <a:t> In the upper graph, is an example of a strong positive </a:t>
            </a:r>
            <a:r>
              <a:rPr lang="en"/>
              <a:t>variable</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b="1" lang="en"/>
              <a:t>Strong Negatives:</a:t>
            </a:r>
            <a:r>
              <a:rPr lang="en"/>
              <a:t> </a:t>
            </a:r>
            <a:r>
              <a:rPr lang="en"/>
              <a:t>In the lower graph, is an example of a strong negative variable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a:t>Both are good correlations. A positive correlation </a:t>
            </a:r>
            <a:r>
              <a:rPr lang="en"/>
              <a:t>consists</a:t>
            </a:r>
            <a:r>
              <a:rPr lang="en"/>
              <a:t> of </a:t>
            </a:r>
            <a:r>
              <a:rPr lang="en"/>
              <a:t>danceability</a:t>
            </a:r>
            <a:r>
              <a:rPr lang="en"/>
              <a:t> and the y </a:t>
            </a:r>
            <a:r>
              <a:rPr lang="en"/>
              <a:t>variable</a:t>
            </a:r>
            <a:r>
              <a:rPr lang="en"/>
              <a:t> are both going up and down at the same time.</a:t>
            </a:r>
            <a:endParaRPr/>
          </a:p>
          <a:p>
            <a:pPr indent="0" lvl="0" marL="0" rtl="0" algn="l">
              <a:lnSpc>
                <a:spcPct val="115000"/>
              </a:lnSpc>
              <a:spcBef>
                <a:spcPts val="0"/>
              </a:spcBef>
              <a:spcAft>
                <a:spcPts val="0"/>
              </a:spcAft>
              <a:buNone/>
            </a:pPr>
            <a:r>
              <a:rPr lang="en"/>
              <a:t>Negative would be the x variable going up but the danceability going down and </a:t>
            </a:r>
            <a:r>
              <a:rPr lang="en"/>
              <a:t>vice versa</a:t>
            </a:r>
            <a:r>
              <a:rPr lang="en"/>
              <a:t>. </a:t>
            </a:r>
            <a:endParaRPr/>
          </a:p>
        </p:txBody>
      </p:sp>
      <p:sp>
        <p:nvSpPr>
          <p:cNvPr id="460" name="Google Shape;460;p62"/>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Analyze The Data</a:t>
            </a:r>
            <a:endParaRPr/>
          </a:p>
        </p:txBody>
      </p:sp>
      <p:sp>
        <p:nvSpPr>
          <p:cNvPr id="461" name="Google Shape;461;p62"/>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62" name="Google Shape;462;p62"/>
          <p:cNvPicPr preferRelativeResize="0"/>
          <p:nvPr/>
        </p:nvPicPr>
        <p:blipFill>
          <a:blip r:embed="rId3">
            <a:alphaModFix/>
          </a:blip>
          <a:stretch>
            <a:fillRect/>
          </a:stretch>
        </p:blipFill>
        <p:spPr>
          <a:xfrm>
            <a:off x="5002306" y="2571750"/>
            <a:ext cx="3351319" cy="2367350"/>
          </a:xfrm>
          <a:prstGeom prst="rect">
            <a:avLst/>
          </a:prstGeom>
          <a:noFill/>
          <a:ln>
            <a:noFill/>
          </a:ln>
        </p:spPr>
      </p:pic>
      <p:pic>
        <p:nvPicPr>
          <p:cNvPr id="463" name="Google Shape;463;p62"/>
          <p:cNvPicPr preferRelativeResize="0"/>
          <p:nvPr/>
        </p:nvPicPr>
        <p:blipFill>
          <a:blip r:embed="rId4">
            <a:alphaModFix/>
          </a:blip>
          <a:stretch>
            <a:fillRect/>
          </a:stretch>
        </p:blipFill>
        <p:spPr>
          <a:xfrm>
            <a:off x="5002300" y="91258"/>
            <a:ext cx="3351325" cy="235027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idx="1" type="body"/>
          </p:nvPr>
        </p:nvSpPr>
        <p:spPr>
          <a:xfrm>
            <a:off x="274025" y="1842100"/>
            <a:ext cx="3847500" cy="283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We used the Pycaret library within python to create our models</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setup() was used created to target </a:t>
            </a:r>
            <a:r>
              <a:rPr lang="en"/>
              <a:t>danceability in our model</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Also used the compare_models() to find the model that best fit our data. Result was: </a:t>
            </a:r>
            <a:r>
              <a:rPr lang="en"/>
              <a:t>Light Gradient Boosting Machine Model</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69" name="Google Shape;469;p63"/>
          <p:cNvSpPr txBox="1"/>
          <p:nvPr>
            <p:ph type="title"/>
          </p:nvPr>
        </p:nvSpPr>
        <p:spPr>
          <a:xfrm>
            <a:off x="452575" y="596800"/>
            <a:ext cx="33687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Create The Model</a:t>
            </a:r>
            <a:endParaRPr/>
          </a:p>
        </p:txBody>
      </p:sp>
      <p:sp>
        <p:nvSpPr>
          <p:cNvPr id="470" name="Google Shape;470;p63"/>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71" name="Google Shape;471;p63"/>
          <p:cNvPicPr preferRelativeResize="0"/>
          <p:nvPr/>
        </p:nvPicPr>
        <p:blipFill>
          <a:blip r:embed="rId3">
            <a:alphaModFix/>
          </a:blip>
          <a:stretch>
            <a:fillRect/>
          </a:stretch>
        </p:blipFill>
        <p:spPr>
          <a:xfrm>
            <a:off x="4302351" y="384100"/>
            <a:ext cx="4737000" cy="43753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4"/>
          <p:cNvSpPr txBox="1"/>
          <p:nvPr>
            <p:ph idx="1" type="body"/>
          </p:nvPr>
        </p:nvSpPr>
        <p:spPr>
          <a:xfrm>
            <a:off x="274025" y="1842100"/>
            <a:ext cx="3847500" cy="283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b="1" lang="en"/>
              <a:t>R-Squared: </a:t>
            </a:r>
            <a:r>
              <a:rPr lang="en"/>
              <a:t>Model can capture the </a:t>
            </a:r>
            <a:r>
              <a:rPr lang="en"/>
              <a:t>variation</a:t>
            </a:r>
            <a:r>
              <a:rPr lang="en"/>
              <a:t> of the target about 71.5% of the time</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b="1" lang="en"/>
              <a:t>Root Mean Squared Error: </a:t>
            </a:r>
            <a:r>
              <a:rPr lang="en"/>
              <a:t>The average size of the </a:t>
            </a:r>
            <a:r>
              <a:rPr lang="en"/>
              <a:t>prediction</a:t>
            </a:r>
            <a:r>
              <a:rPr lang="en"/>
              <a:t> </a:t>
            </a:r>
            <a:r>
              <a:rPr lang="en"/>
              <a:t>errors</a:t>
            </a:r>
            <a:r>
              <a:rPr lang="en"/>
              <a:t> was about .1051</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b="1" lang="en"/>
              <a:t>Train Time (From last slide):</a:t>
            </a:r>
            <a:r>
              <a:rPr lang="en"/>
              <a:t> The train time was under half a second at .3950sec which is very </a:t>
            </a:r>
            <a:r>
              <a:rPr lang="en"/>
              <a:t>efficient</a:t>
            </a:r>
            <a:r>
              <a:rPr lang="en"/>
              <a:t> compared to other models</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77" name="Google Shape;477;p64"/>
          <p:cNvSpPr txBox="1"/>
          <p:nvPr>
            <p:ph type="title"/>
          </p:nvPr>
        </p:nvSpPr>
        <p:spPr>
          <a:xfrm>
            <a:off x="452575" y="596800"/>
            <a:ext cx="33687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Analyze The Model</a:t>
            </a:r>
            <a:endParaRPr/>
          </a:p>
        </p:txBody>
      </p:sp>
      <p:sp>
        <p:nvSpPr>
          <p:cNvPr id="478" name="Google Shape;478;p64"/>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79" name="Google Shape;479;p64"/>
          <p:cNvPicPr preferRelativeResize="0"/>
          <p:nvPr/>
        </p:nvPicPr>
        <p:blipFill>
          <a:blip r:embed="rId3">
            <a:alphaModFix/>
          </a:blip>
          <a:stretch>
            <a:fillRect/>
          </a:stretch>
        </p:blipFill>
        <p:spPr>
          <a:xfrm>
            <a:off x="4716275" y="510694"/>
            <a:ext cx="3847500" cy="426523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5"/>
          <p:cNvSpPr txBox="1"/>
          <p:nvPr>
            <p:ph idx="1" type="body"/>
          </p:nvPr>
        </p:nvSpPr>
        <p:spPr>
          <a:xfrm>
            <a:off x="452575" y="1831250"/>
            <a:ext cx="4119300" cy="2839800"/>
          </a:xfrm>
          <a:prstGeom prst="rect">
            <a:avLst/>
          </a:prstGeom>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Train R² is very high, meaning the </a:t>
            </a:r>
            <a:r>
              <a:rPr lang="en"/>
              <a:t>dataset</a:t>
            </a:r>
            <a:r>
              <a:rPr lang="en"/>
              <a:t> fits the model well</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Test </a:t>
            </a:r>
            <a:r>
              <a:rPr lang="en"/>
              <a:t>R²</a:t>
            </a:r>
            <a:r>
              <a:rPr lang="en"/>
              <a:t> is at .714 which means that our model can perform well on new data</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histogram </a:t>
            </a:r>
            <a:r>
              <a:rPr lang="en"/>
              <a:t>depicts the distributions of the residuals. </a:t>
            </a:r>
            <a:endParaRPr/>
          </a:p>
          <a:p>
            <a:pPr indent="-304800" lvl="0" marL="914400" rtl="0" algn="l">
              <a:lnSpc>
                <a:spcPct val="115000"/>
              </a:lnSpc>
              <a:spcBef>
                <a:spcPts val="0"/>
              </a:spcBef>
              <a:spcAft>
                <a:spcPts val="0"/>
              </a:spcAft>
              <a:buSzPts val="1200"/>
              <a:buChar char="-"/>
            </a:pPr>
            <a:r>
              <a:rPr lang="en"/>
              <a:t>Centered around 0: means that errors are small</a:t>
            </a:r>
            <a:endParaRPr/>
          </a:p>
          <a:p>
            <a:pPr indent="-304800" lvl="0" marL="914400" rtl="0" algn="l">
              <a:lnSpc>
                <a:spcPct val="115000"/>
              </a:lnSpc>
              <a:spcBef>
                <a:spcPts val="0"/>
              </a:spcBef>
              <a:spcAft>
                <a:spcPts val="0"/>
              </a:spcAft>
              <a:buSzPts val="1200"/>
              <a:buChar char="-"/>
            </a:pPr>
            <a:r>
              <a:rPr lang="en"/>
              <a:t>Symmetrical: means equal positive and negative errors</a:t>
            </a:r>
            <a:endParaRPr/>
          </a:p>
          <a:p>
            <a:pPr indent="-304800" lvl="0" marL="914400" rtl="0" algn="l">
              <a:lnSpc>
                <a:spcPct val="115000"/>
              </a:lnSpc>
              <a:spcBef>
                <a:spcPts val="0"/>
              </a:spcBef>
              <a:spcAft>
                <a:spcPts val="0"/>
              </a:spcAft>
              <a:buSzPts val="1200"/>
              <a:buChar char="-"/>
            </a:pPr>
            <a:r>
              <a:rPr lang="en"/>
              <a:t>Few Outliers/Overall balanced</a:t>
            </a:r>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5" name="Google Shape;485;p65"/>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Model Conclusion</a:t>
            </a:r>
            <a:endParaRPr/>
          </a:p>
        </p:txBody>
      </p:sp>
      <p:sp>
        <p:nvSpPr>
          <p:cNvPr id="486" name="Google Shape;486;p65"/>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87" name="Google Shape;487;p65"/>
          <p:cNvPicPr preferRelativeResize="0"/>
          <p:nvPr/>
        </p:nvPicPr>
        <p:blipFill>
          <a:blip r:embed="rId3">
            <a:alphaModFix/>
          </a:blip>
          <a:stretch>
            <a:fillRect/>
          </a:stretch>
        </p:blipFill>
        <p:spPr>
          <a:xfrm>
            <a:off x="4807800" y="1014350"/>
            <a:ext cx="4196606" cy="2902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pic>
        <p:nvPicPr>
          <p:cNvPr descr="man doing dance move (Provided by Getty Images)" id="492" name="Google Shape;492;p66"/>
          <p:cNvPicPr preferRelativeResize="0"/>
          <p:nvPr>
            <p:ph idx="2" type="pic"/>
          </p:nvPr>
        </p:nvPicPr>
        <p:blipFill rotWithShape="1">
          <a:blip r:embed="rId3">
            <a:alphaModFix/>
          </a:blip>
          <a:srcRect b="5352" l="0" r="0" t="19261"/>
          <a:stretch/>
        </p:blipFill>
        <p:spPr>
          <a:xfrm>
            <a:off x="4822275" y="1422450"/>
            <a:ext cx="3905400" cy="2298600"/>
          </a:xfrm>
          <a:prstGeom prst="roundRect">
            <a:avLst>
              <a:gd fmla="val 16667" name="adj"/>
            </a:avLst>
          </a:prstGeom>
        </p:spPr>
      </p:pic>
      <p:sp>
        <p:nvSpPr>
          <p:cNvPr id="493" name="Google Shape;493;p66"/>
          <p:cNvSpPr txBox="1"/>
          <p:nvPr>
            <p:ph idx="1" type="body"/>
          </p:nvPr>
        </p:nvSpPr>
        <p:spPr>
          <a:xfrm>
            <a:off x="452575" y="1591975"/>
            <a:ext cx="3431700" cy="2946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This is only the beginning of a project that holds the potential to become a </a:t>
            </a:r>
            <a:r>
              <a:rPr lang="en"/>
              <a:t>valuable</a:t>
            </a:r>
            <a:r>
              <a:rPr lang="en"/>
              <a:t> feature within Spotify. </a:t>
            </a:r>
            <a:endParaRPr/>
          </a:p>
          <a:p>
            <a:pPr indent="0" lvl="0" marL="0" rtl="0" algn="l">
              <a:spcBef>
                <a:spcPts val="0"/>
              </a:spcBef>
              <a:spcAft>
                <a:spcPts val="0"/>
              </a:spcAft>
              <a:buNone/>
            </a:pPr>
            <a:r>
              <a:t/>
            </a:r>
            <a:endParaRPr/>
          </a:p>
          <a:p>
            <a:pPr indent="-304800" lvl="0" marL="457200" rtl="0" algn="l">
              <a:spcBef>
                <a:spcPts val="0"/>
              </a:spcBef>
              <a:spcAft>
                <a:spcPts val="0"/>
              </a:spcAft>
              <a:buSzPts val="1200"/>
              <a:buChar char="●"/>
            </a:pPr>
            <a:r>
              <a:rPr lang="en"/>
              <a:t>We</a:t>
            </a:r>
            <a:r>
              <a:rPr lang="en"/>
              <a:t> were able to create a model</a:t>
            </a:r>
            <a:r>
              <a:rPr lang="en"/>
              <a:t> that can accurately predict danceability according to the descriptive features stats of songs.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Using a song’s acousticness, loudness, instrumentalness, and valance, etc. our model was able to be efficient and contributional to our end goal. </a:t>
            </a:r>
            <a:endParaRPr/>
          </a:p>
        </p:txBody>
      </p:sp>
      <p:sp>
        <p:nvSpPr>
          <p:cNvPr id="494" name="Google Shape;494;p66"/>
          <p:cNvSpPr txBox="1"/>
          <p:nvPr>
            <p:ph type="title"/>
          </p:nvPr>
        </p:nvSpPr>
        <p:spPr>
          <a:xfrm>
            <a:off x="452575" y="596800"/>
            <a:ext cx="42636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Finished</a:t>
            </a:r>
            <a:r>
              <a:rPr lang="en"/>
              <a:t> Goal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67"/>
          <p:cNvSpPr txBox="1"/>
          <p:nvPr>
            <p:ph idx="1" type="body"/>
          </p:nvPr>
        </p:nvSpPr>
        <p:spPr>
          <a:xfrm>
            <a:off x="452575" y="1591975"/>
            <a:ext cx="2844600" cy="284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model could be the backbone of a bigger and more powerful project. O</a:t>
            </a:r>
            <a:r>
              <a:rPr lang="en"/>
              <a:t>ur idea is to use this project to make a dance mode tailored for users. </a:t>
            </a:r>
            <a:r>
              <a:rPr lang="en"/>
              <a:t>The model created in this project could be in the background for a feature tailored to every user on the app according to genres they like to listen to. The model creation for our project was a </a:t>
            </a:r>
            <a:r>
              <a:rPr lang="en"/>
              <a:t>simple</a:t>
            </a:r>
            <a:r>
              <a:rPr lang="en"/>
              <a:t> </a:t>
            </a:r>
            <a:r>
              <a:rPr lang="en"/>
              <a:t>implementation, </a:t>
            </a:r>
            <a:r>
              <a:rPr lang="en"/>
              <a:t>which can allow anyone to interchange danceability to another </a:t>
            </a:r>
            <a:r>
              <a:rPr lang="en"/>
              <a:t>variable they want to predict. </a:t>
            </a:r>
            <a:endParaRPr/>
          </a:p>
        </p:txBody>
      </p:sp>
      <p:sp>
        <p:nvSpPr>
          <p:cNvPr id="500" name="Google Shape;500;p67"/>
          <p:cNvSpPr txBox="1"/>
          <p:nvPr>
            <p:ph type="title"/>
          </p:nvPr>
        </p:nvSpPr>
        <p:spPr>
          <a:xfrm>
            <a:off x="452575" y="596800"/>
            <a:ext cx="42636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Possibilities </a:t>
            </a:r>
            <a:endParaRPr/>
          </a:p>
        </p:txBody>
      </p:sp>
      <p:pic>
        <p:nvPicPr>
          <p:cNvPr descr="ballet couple perfomring in dance studio (Provided by Getty Images)" id="501" name="Google Shape;501;p67"/>
          <p:cNvPicPr preferRelativeResize="0"/>
          <p:nvPr/>
        </p:nvPicPr>
        <p:blipFill>
          <a:blip r:embed="rId3">
            <a:alphaModFix/>
          </a:blip>
          <a:stretch>
            <a:fillRect/>
          </a:stretch>
        </p:blipFill>
        <p:spPr>
          <a:xfrm>
            <a:off x="4572000" y="1591975"/>
            <a:ext cx="3770501" cy="25167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pic>
        <p:nvPicPr>
          <p:cNvPr descr="Closeup of a cute young girl listening to music against white (Provided by Getty Images)" id="506" name="Google Shape;506;p68"/>
          <p:cNvPicPr preferRelativeResize="0"/>
          <p:nvPr>
            <p:ph idx="2" type="pic"/>
          </p:nvPr>
        </p:nvPicPr>
        <p:blipFill rotWithShape="1">
          <a:blip r:embed="rId3">
            <a:alphaModFix/>
          </a:blip>
          <a:srcRect b="9980" l="0" r="0" t="9980"/>
          <a:stretch/>
        </p:blipFill>
        <p:spPr>
          <a:xfrm>
            <a:off x="4775825" y="1559350"/>
            <a:ext cx="3905400" cy="2298600"/>
          </a:xfrm>
          <a:prstGeom prst="roundRect">
            <a:avLst>
              <a:gd fmla="val 16667" name="adj"/>
            </a:avLst>
          </a:prstGeom>
        </p:spPr>
      </p:pic>
      <p:sp>
        <p:nvSpPr>
          <p:cNvPr id="507" name="Google Shape;507;p68"/>
          <p:cNvSpPr txBox="1"/>
          <p:nvPr>
            <p:ph idx="1" type="body"/>
          </p:nvPr>
        </p:nvSpPr>
        <p:spPr>
          <a:xfrm>
            <a:off x="452575" y="1559350"/>
            <a:ext cx="2965500" cy="273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ultimate goal of creating Dance Mode is to add another feature to the Spotify app, enhancing the user experience to its max. With premium subscriptions, users are able to have endless skips and streaming capabilities. Upon fully developing and refining a Dance Mode with our model in the background, Spotify could use the dance mode as an additional premium feature that users can access any time to get danceable, high energy songs catered to them, and according to their taste.</a:t>
            </a:r>
            <a:endParaRPr/>
          </a:p>
        </p:txBody>
      </p:sp>
      <p:sp>
        <p:nvSpPr>
          <p:cNvPr id="508" name="Google Shape;508;p68"/>
          <p:cNvSpPr txBox="1"/>
          <p:nvPr>
            <p:ph type="title"/>
          </p:nvPr>
        </p:nvSpPr>
        <p:spPr>
          <a:xfrm>
            <a:off x="452575" y="596800"/>
            <a:ext cx="8297400" cy="701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Spotify Could Benefit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9"/>
          <p:cNvSpPr txBox="1"/>
          <p:nvPr>
            <p:ph type="title"/>
          </p:nvPr>
        </p:nvSpPr>
        <p:spPr>
          <a:xfrm>
            <a:off x="452575" y="596800"/>
            <a:ext cx="4418100" cy="126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14" name="Google Shape;514;p69"/>
          <p:cNvSpPr txBox="1"/>
          <p:nvPr>
            <p:ph idx="4" type="body"/>
          </p:nvPr>
        </p:nvSpPr>
        <p:spPr>
          <a:xfrm>
            <a:off x="432125" y="1361500"/>
            <a:ext cx="8112000" cy="3153600"/>
          </a:xfrm>
          <a:prstGeom prst="rect">
            <a:avLst/>
          </a:prstGeom>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lang="en" sz="1100">
                <a:solidFill>
                  <a:srgbClr val="000000"/>
                </a:solidFill>
                <a:latin typeface="Arial"/>
                <a:ea typeface="Arial"/>
                <a:cs typeface="Arial"/>
                <a:sym typeface="Arial"/>
              </a:rPr>
              <a:t>Prasad, Sathish. “SATHISHPRASAD/Music-Recommendation-System: This Repository Contains the Implementation of a Music Recommendation System Using the Spotify Dataset from Kaggle. the System Is Built with Machine Learning Techniques to Suggest Songs to Users Based on Their Listening History and Preferences.” GitHub, 2023, </a:t>
            </a:r>
            <a:r>
              <a:rPr lang="en" sz="1100" u="sng">
                <a:solidFill>
                  <a:schemeClr val="hlink"/>
                </a:solidFill>
                <a:latin typeface="Arial"/>
                <a:ea typeface="Arial"/>
                <a:cs typeface="Arial"/>
                <a:sym typeface="Arial"/>
                <a:hlinkClick r:id="rId3"/>
              </a:rPr>
              <a:t>github.com/sathishprasad/Music-Recommendation-System</a:t>
            </a:r>
            <a:r>
              <a:rPr lang="en" sz="1100">
                <a:solidFill>
                  <a:srgbClr val="000000"/>
                </a:solidFill>
                <a:latin typeface="Arial"/>
                <a:ea typeface="Arial"/>
                <a:cs typeface="Arial"/>
                <a:sym typeface="Arial"/>
              </a:rPr>
              <a:t>.</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Abdelrhmanelruby. “Abdelrhmanelruby/Spotify-Recommendation-System: Spotify Recommendation System Using Spotify Million Playlist Dataset.” </a:t>
            </a:r>
            <a:r>
              <a:rPr i="1" lang="en" sz="1100">
                <a:solidFill>
                  <a:srgbClr val="000000"/>
                </a:solidFill>
                <a:latin typeface="Arial"/>
                <a:ea typeface="Arial"/>
                <a:cs typeface="Arial"/>
                <a:sym typeface="Arial"/>
              </a:rPr>
              <a:t>GitHub</a:t>
            </a:r>
            <a:r>
              <a:rPr lang="en" sz="1100">
                <a:solidFill>
                  <a:srgbClr val="000000"/>
                </a:solidFill>
                <a:latin typeface="Arial"/>
                <a:ea typeface="Arial"/>
                <a:cs typeface="Arial"/>
                <a:sym typeface="Arial"/>
              </a:rPr>
              <a:t>, github.com/abdelrhmanelruby/Spotify-Recommendation-System. Accessed 26 Feb. 2025.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BobbyWilt. “Bobbywilt/Spotify_song_recommender: This Project Leverages Spotify’s API and Provided User Playlists to Create and Tune a Neural Network Model That Generates Song Recommendations Based off of Song Data in Provided Playlists.” </a:t>
            </a:r>
            <a:r>
              <a:rPr i="1" lang="en" sz="1100">
                <a:solidFill>
                  <a:srgbClr val="000000"/>
                </a:solidFill>
                <a:latin typeface="Arial"/>
                <a:ea typeface="Arial"/>
                <a:cs typeface="Arial"/>
                <a:sym typeface="Arial"/>
              </a:rPr>
              <a:t>GitHub</a:t>
            </a:r>
            <a:r>
              <a:rPr lang="en" sz="1100">
                <a:solidFill>
                  <a:srgbClr val="000000"/>
                </a:solidFill>
                <a:latin typeface="Arial"/>
                <a:ea typeface="Arial"/>
                <a:cs typeface="Arial"/>
                <a:sym typeface="Arial"/>
              </a:rPr>
              <a:t>, github.com/BobbyWilt/Spotify_Song_Recommender. Accessed 26 Feb. 2025. </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“Understanding Recommendations on Spotify.” </a:t>
            </a:r>
            <a:r>
              <a:rPr i="1" lang="en" sz="1100">
                <a:solidFill>
                  <a:srgbClr val="000000"/>
                </a:solidFill>
                <a:latin typeface="Arial"/>
                <a:ea typeface="Arial"/>
                <a:cs typeface="Arial"/>
                <a:sym typeface="Arial"/>
              </a:rPr>
              <a:t>Safety &amp; Privacy Center</a:t>
            </a:r>
            <a:r>
              <a:rPr lang="en" sz="1100">
                <a:solidFill>
                  <a:srgbClr val="000000"/>
                </a:solidFill>
                <a:latin typeface="Arial"/>
                <a:ea typeface="Arial"/>
                <a:cs typeface="Arial"/>
                <a:sym typeface="Arial"/>
              </a:rPr>
              <a:t>, www.spotify.com/us/safetyandprivacy/understanding-recommendations. Accessed 26 Feb. 2025. </a:t>
            </a:r>
            <a:endParaRPr sz="1100">
              <a:solidFill>
                <a:srgbClr val="000000"/>
              </a:solidFill>
              <a:latin typeface="Arial"/>
              <a:ea typeface="Arial"/>
              <a:cs typeface="Arial"/>
              <a:sym typeface="Arial"/>
            </a:endParaRPr>
          </a:p>
        </p:txBody>
      </p:sp>
      <p:sp>
        <p:nvSpPr>
          <p:cNvPr id="515" name="Google Shape;515;p6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54"/>
          <p:cNvSpPr txBox="1"/>
          <p:nvPr>
            <p:ph type="title"/>
          </p:nvPr>
        </p:nvSpPr>
        <p:spPr>
          <a:xfrm>
            <a:off x="452575" y="596800"/>
            <a:ext cx="4418100" cy="73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94" name="Google Shape;394;p54"/>
          <p:cNvSpPr txBox="1"/>
          <p:nvPr>
            <p:ph idx="1" type="body"/>
          </p:nvPr>
        </p:nvSpPr>
        <p:spPr>
          <a:xfrm>
            <a:off x="452575" y="1466575"/>
            <a:ext cx="4627800" cy="30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lang="en" sz="1800"/>
              <a:t>Who are we?</a:t>
            </a:r>
            <a:endParaRPr sz="1800"/>
          </a:p>
          <a:p>
            <a:pPr indent="-317500" lvl="0" marL="457200" rtl="0" algn="l">
              <a:lnSpc>
                <a:spcPct val="115000"/>
              </a:lnSpc>
              <a:spcBef>
                <a:spcPts val="0"/>
              </a:spcBef>
              <a:spcAft>
                <a:spcPts val="0"/>
              </a:spcAft>
              <a:buSzPts val="1400"/>
              <a:buChar char="-"/>
            </a:pPr>
            <a:r>
              <a:rPr lang="en" sz="1400"/>
              <a:t>Aleksander Rodriguez, Ishita Raval</a:t>
            </a:r>
            <a:endParaRPr sz="1400"/>
          </a:p>
          <a:p>
            <a:pPr indent="0" lvl="0" marL="0" rtl="0" algn="l">
              <a:lnSpc>
                <a:spcPct val="115000"/>
              </a:lnSpc>
              <a:spcBef>
                <a:spcPts val="0"/>
              </a:spcBef>
              <a:spcAft>
                <a:spcPts val="0"/>
              </a:spcAft>
              <a:buClr>
                <a:schemeClr val="dk1"/>
              </a:buClr>
              <a:buSzPts val="1100"/>
              <a:buNone/>
            </a:pPr>
            <a:r>
              <a:t/>
            </a:r>
            <a:endParaRPr sz="1400"/>
          </a:p>
          <a:p>
            <a:pPr indent="0" lvl="0" marL="0" rtl="0" algn="l">
              <a:lnSpc>
                <a:spcPct val="115000"/>
              </a:lnSpc>
              <a:spcBef>
                <a:spcPts val="0"/>
              </a:spcBef>
              <a:spcAft>
                <a:spcPts val="0"/>
              </a:spcAft>
              <a:buClr>
                <a:schemeClr val="dk1"/>
              </a:buClr>
              <a:buSzPts val="1100"/>
              <a:buNone/>
            </a:pPr>
            <a:r>
              <a:rPr lang="en" sz="1800"/>
              <a:t>Why did this </a:t>
            </a:r>
            <a:r>
              <a:rPr lang="en" sz="1800"/>
              <a:t>interest</a:t>
            </a:r>
            <a:r>
              <a:rPr lang="en" sz="1800"/>
              <a:t> us?</a:t>
            </a:r>
            <a:endParaRPr sz="1800"/>
          </a:p>
          <a:p>
            <a:pPr indent="-317500" lvl="0" marL="457200" rtl="0" algn="l">
              <a:lnSpc>
                <a:spcPct val="115000"/>
              </a:lnSpc>
              <a:spcBef>
                <a:spcPts val="0"/>
              </a:spcBef>
              <a:spcAft>
                <a:spcPts val="0"/>
              </a:spcAft>
              <a:buSzPts val="1400"/>
              <a:buChar char="-"/>
            </a:pPr>
            <a:r>
              <a:rPr lang="en" sz="1400"/>
              <a:t>We are both avid Spotify users, and want to foster our </a:t>
            </a:r>
            <a:r>
              <a:rPr lang="en" sz="1400"/>
              <a:t>love</a:t>
            </a:r>
            <a:r>
              <a:rPr lang="en" sz="1400"/>
              <a:t> for music. </a:t>
            </a:r>
            <a:endParaRPr sz="1400"/>
          </a:p>
          <a:p>
            <a:pPr indent="0" lvl="0" marL="457200" rtl="0" algn="l">
              <a:lnSpc>
                <a:spcPct val="115000"/>
              </a:lnSpc>
              <a:spcBef>
                <a:spcPts val="0"/>
              </a:spcBef>
              <a:spcAft>
                <a:spcPts val="0"/>
              </a:spcAft>
              <a:buNone/>
            </a:pPr>
            <a:r>
              <a:t/>
            </a:r>
            <a:endParaRPr sz="1400"/>
          </a:p>
          <a:p>
            <a:pPr indent="0" lvl="0" marL="0" rtl="0" algn="l">
              <a:lnSpc>
                <a:spcPct val="115000"/>
              </a:lnSpc>
              <a:spcBef>
                <a:spcPts val="0"/>
              </a:spcBef>
              <a:spcAft>
                <a:spcPts val="0"/>
              </a:spcAft>
              <a:buClr>
                <a:schemeClr val="dk1"/>
              </a:buClr>
              <a:buSzPts val="1100"/>
              <a:buNone/>
            </a:pPr>
            <a:r>
              <a:t/>
            </a:r>
            <a:endParaRPr/>
          </a:p>
        </p:txBody>
      </p:sp>
      <p:sp>
        <p:nvSpPr>
          <p:cNvPr id="395" name="Google Shape;395;p54"/>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File:Music 01754.jpg - Wikimedia Commons" id="396" name="Google Shape;396;p54"/>
          <p:cNvPicPr preferRelativeResize="0"/>
          <p:nvPr/>
        </p:nvPicPr>
        <p:blipFill>
          <a:blip r:embed="rId3">
            <a:alphaModFix/>
          </a:blip>
          <a:stretch>
            <a:fillRect/>
          </a:stretch>
        </p:blipFill>
        <p:spPr>
          <a:xfrm>
            <a:off x="5145800" y="1336300"/>
            <a:ext cx="3758825" cy="28191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02" name="Google Shape;402;p55"/>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a:t>
            </a:r>
            <a:endParaRPr/>
          </a:p>
        </p:txBody>
      </p:sp>
      <p:sp>
        <p:nvSpPr>
          <p:cNvPr id="403" name="Google Shape;403;p55"/>
          <p:cNvSpPr txBox="1"/>
          <p:nvPr>
            <p:ph idx="1" type="body"/>
          </p:nvPr>
        </p:nvSpPr>
        <p:spPr>
          <a:xfrm>
            <a:off x="452575" y="1423075"/>
            <a:ext cx="3717900" cy="3039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None/>
            </a:pPr>
            <a:r>
              <a:rPr lang="en"/>
              <a:t>P</a:t>
            </a:r>
            <a:r>
              <a:rPr lang="en"/>
              <a:t>latforms like Spotify and Apple Music strive to offer personalized recommendations for their users. In today’s society, the race is to make user experience platforms more personalized. With more than 100 million songs and 675 million monthly active users, Spotify is tasked to select music according to every user’s mood or preference. This must all be done in the background where Data Science plays a crucial role. Data Science is used to recommend, and predict music based on every specific user. With an abundance of songs and users, the usage of leveraging data analytics and machine learning is essential. </a:t>
            </a:r>
            <a:endParaRPr/>
          </a:p>
        </p:txBody>
      </p:sp>
      <p:sp>
        <p:nvSpPr>
          <p:cNvPr id="404" name="Google Shape;404;p55"/>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Headphones, coffee and iPad tablet with Spotify music app open on ..." id="405" name="Google Shape;405;p55"/>
          <p:cNvPicPr preferRelativeResize="0"/>
          <p:nvPr/>
        </p:nvPicPr>
        <p:blipFill>
          <a:blip r:embed="rId3">
            <a:alphaModFix/>
          </a:blip>
          <a:stretch>
            <a:fillRect/>
          </a:stretch>
        </p:blipFill>
        <p:spPr>
          <a:xfrm>
            <a:off x="4572000" y="1423075"/>
            <a:ext cx="3997182" cy="26629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11" name="Google Shape;411;p56"/>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Idea/Goal</a:t>
            </a:r>
            <a:endParaRPr/>
          </a:p>
        </p:txBody>
      </p:sp>
      <p:sp>
        <p:nvSpPr>
          <p:cNvPr id="412" name="Google Shape;412;p56"/>
          <p:cNvSpPr txBox="1"/>
          <p:nvPr>
            <p:ph idx="1" type="body"/>
          </p:nvPr>
        </p:nvSpPr>
        <p:spPr>
          <a:xfrm>
            <a:off x="452575" y="1423075"/>
            <a:ext cx="3717900" cy="3039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Our idea is to leverage python using packages like Pandas, Numpy, Pycaret, and Matplotlib </a:t>
            </a:r>
            <a:r>
              <a:rPr lang="en"/>
              <a:t>to perform the data analysis process and create machine learning to create a dance mode. </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goal is to improve the user experience when listening and dancing to music using a songs danceability. </a:t>
            </a:r>
            <a:endParaRPr/>
          </a:p>
          <a:p>
            <a:pPr indent="0" lvl="0" marL="457200" rtl="0" algn="l">
              <a:lnSpc>
                <a:spcPct val="115000"/>
              </a:lnSpc>
              <a:spcBef>
                <a:spcPts val="0"/>
              </a:spcBef>
              <a:spcAft>
                <a:spcPts val="0"/>
              </a:spcAft>
              <a:buNone/>
            </a:pPr>
            <a:r>
              <a:t/>
            </a:r>
            <a:endParaRPr/>
          </a:p>
        </p:txBody>
      </p:sp>
      <p:sp>
        <p:nvSpPr>
          <p:cNvPr id="413" name="Google Shape;413;p56"/>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File:DARPA Big Data.jpg - Wikimedia Commons" id="414" name="Google Shape;414;p56"/>
          <p:cNvPicPr preferRelativeResize="0"/>
          <p:nvPr/>
        </p:nvPicPr>
        <p:blipFill>
          <a:blip r:embed="rId3">
            <a:alphaModFix/>
          </a:blip>
          <a:stretch>
            <a:fillRect/>
          </a:stretch>
        </p:blipFill>
        <p:spPr>
          <a:xfrm>
            <a:off x="4572000" y="1423063"/>
            <a:ext cx="3997182" cy="257943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0" name="Google Shape;420;p57"/>
          <p:cNvSpPr txBox="1"/>
          <p:nvPr>
            <p:ph type="title"/>
          </p:nvPr>
        </p:nvSpPr>
        <p:spPr>
          <a:xfrm>
            <a:off x="452575" y="596800"/>
            <a:ext cx="4418100" cy="1370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Context/Idea</a:t>
            </a:r>
            <a:endParaRPr/>
          </a:p>
        </p:txBody>
      </p:sp>
      <p:sp>
        <p:nvSpPr>
          <p:cNvPr id="421" name="Google Shape;421;p57"/>
          <p:cNvSpPr txBox="1"/>
          <p:nvPr>
            <p:ph idx="1" type="body"/>
          </p:nvPr>
        </p:nvSpPr>
        <p:spPr>
          <a:xfrm>
            <a:off x="452575" y="1423075"/>
            <a:ext cx="3717900" cy="30396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The data we are using was found on Kaggle.com, it consist of 29 columns and 3146 rows.  </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dataset is arranged from Spotify's API using two separate python scripts to extract popular and non-popular songs and their associated audio and descriptive features. Descriptive features of a song include information about the song such as the artist name, album name and release date. Audio features include key, valence, danceability and energy which are results of spotify's audio analysis</a:t>
            </a:r>
            <a:endParaRPr/>
          </a:p>
          <a:p>
            <a:pPr indent="0" lvl="0" marL="457200" rtl="0" algn="l">
              <a:lnSpc>
                <a:spcPct val="115000"/>
              </a:lnSpc>
              <a:spcBef>
                <a:spcPts val="0"/>
              </a:spcBef>
              <a:spcAft>
                <a:spcPts val="0"/>
              </a:spcAft>
              <a:buNone/>
            </a:pPr>
            <a:r>
              <a:t/>
            </a:r>
            <a:endParaRPr/>
          </a:p>
        </p:txBody>
      </p:sp>
      <p:sp>
        <p:nvSpPr>
          <p:cNvPr id="422" name="Google Shape;422;p57"/>
          <p:cNvSpPr txBox="1"/>
          <p:nvPr>
            <p:ph idx="3"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Python: HSS" id="423" name="Google Shape;423;p57"/>
          <p:cNvPicPr preferRelativeResize="0"/>
          <p:nvPr/>
        </p:nvPicPr>
        <p:blipFill>
          <a:blip r:embed="rId3">
            <a:alphaModFix/>
          </a:blip>
          <a:stretch>
            <a:fillRect/>
          </a:stretch>
        </p:blipFill>
        <p:spPr>
          <a:xfrm>
            <a:off x="4312000" y="1423075"/>
            <a:ext cx="3997183" cy="266612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idx="1" type="body"/>
          </p:nvPr>
        </p:nvSpPr>
        <p:spPr>
          <a:xfrm>
            <a:off x="452575" y="1809475"/>
            <a:ext cx="4119300" cy="2690700"/>
          </a:xfrm>
          <a:prstGeom prst="rect">
            <a:avLst/>
          </a:prstGeom>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Clr>
                <a:schemeClr val="dk2"/>
              </a:buClr>
              <a:buSzPts val="1200"/>
              <a:buFont typeface="Inter"/>
              <a:buChar char="●"/>
            </a:pPr>
            <a:r>
              <a:rPr lang="en"/>
              <a:t>Existing Spotify Recommendation system and “Taste Profile”</a:t>
            </a:r>
            <a:endParaRPr/>
          </a:p>
          <a:p>
            <a:pPr indent="-304800" lvl="0" marL="457200" rtl="0" algn="l">
              <a:lnSpc>
                <a:spcPct val="115000"/>
              </a:lnSpc>
              <a:spcBef>
                <a:spcPts val="0"/>
              </a:spcBef>
              <a:spcAft>
                <a:spcPts val="0"/>
              </a:spcAft>
              <a:buClr>
                <a:schemeClr val="dk1"/>
              </a:buClr>
              <a:buSzPts val="1200"/>
              <a:buChar char="●"/>
            </a:pPr>
            <a:r>
              <a:rPr lang="en"/>
              <a:t>Spotify users are recommended songs and made specialized playlists for based on user data and listening history</a:t>
            </a:r>
            <a:endParaRPr/>
          </a:p>
          <a:p>
            <a:pPr indent="-304800" lvl="0" marL="457200" rtl="0" algn="l">
              <a:lnSpc>
                <a:spcPct val="115000"/>
              </a:lnSpc>
              <a:spcBef>
                <a:spcPts val="0"/>
              </a:spcBef>
              <a:spcAft>
                <a:spcPts val="0"/>
              </a:spcAft>
              <a:buClr>
                <a:schemeClr val="dk1"/>
              </a:buClr>
              <a:buSzPts val="1200"/>
              <a:buChar char="●"/>
            </a:pPr>
            <a:r>
              <a:rPr lang="en"/>
              <a:t>It </a:t>
            </a:r>
            <a:r>
              <a:rPr lang="en"/>
              <a:t>is centered around audio analysis, natural language processing and collaborative filtering</a:t>
            </a:r>
            <a:endParaRPr/>
          </a:p>
          <a:p>
            <a:pPr indent="-304800" lvl="0" marL="457200" rtl="0" algn="l">
              <a:lnSpc>
                <a:spcPct val="115000"/>
              </a:lnSpc>
              <a:spcBef>
                <a:spcPts val="0"/>
              </a:spcBef>
              <a:spcAft>
                <a:spcPts val="0"/>
              </a:spcAft>
              <a:buClr>
                <a:schemeClr val="dk1"/>
              </a:buClr>
              <a:buSzPts val="1200"/>
              <a:buChar char="●"/>
            </a:pPr>
            <a:r>
              <a:rPr lang="en"/>
              <a:t>Music Recommendation GitHub Projects:</a:t>
            </a:r>
            <a:endParaRPr/>
          </a:p>
          <a:p>
            <a:pPr indent="-304800" lvl="1" marL="914400" rtl="0" algn="l">
              <a:lnSpc>
                <a:spcPct val="115000"/>
              </a:lnSpc>
              <a:spcBef>
                <a:spcPts val="0"/>
              </a:spcBef>
              <a:spcAft>
                <a:spcPts val="0"/>
              </a:spcAft>
              <a:buClr>
                <a:schemeClr val="dk2"/>
              </a:buClr>
              <a:buSzPts val="1200"/>
              <a:buChar char="○"/>
            </a:pPr>
            <a:r>
              <a:rPr lang="en" u="sng">
                <a:solidFill>
                  <a:schemeClr val="hlink"/>
                </a:solidFill>
                <a:hlinkClick r:id="rId3"/>
              </a:rPr>
              <a:t>Music Recommendation System</a:t>
            </a:r>
            <a:endParaRPr/>
          </a:p>
          <a:p>
            <a:pPr indent="-304800" lvl="1" marL="914400" rtl="0" algn="l">
              <a:lnSpc>
                <a:spcPct val="115000"/>
              </a:lnSpc>
              <a:spcBef>
                <a:spcPts val="0"/>
              </a:spcBef>
              <a:spcAft>
                <a:spcPts val="0"/>
              </a:spcAft>
              <a:buClr>
                <a:schemeClr val="dk2"/>
              </a:buClr>
              <a:buSzPts val="1200"/>
              <a:buChar char="○"/>
            </a:pPr>
            <a:r>
              <a:rPr lang="en" u="sng">
                <a:solidFill>
                  <a:schemeClr val="hlink"/>
                </a:solidFill>
                <a:hlinkClick r:id="rId4"/>
              </a:rPr>
              <a:t>Explore Spotify</a:t>
            </a:r>
            <a:endParaRPr/>
          </a:p>
          <a:p>
            <a:pPr indent="-304800" lvl="1" marL="914400" rtl="0" algn="l">
              <a:lnSpc>
                <a:spcPct val="115000"/>
              </a:lnSpc>
              <a:spcBef>
                <a:spcPts val="0"/>
              </a:spcBef>
              <a:spcAft>
                <a:spcPts val="0"/>
              </a:spcAft>
              <a:buClr>
                <a:schemeClr val="dk1"/>
              </a:buClr>
              <a:buSzPts val="1200"/>
              <a:buChar char="○"/>
            </a:pPr>
            <a:r>
              <a:rPr lang="en" u="sng">
                <a:solidFill>
                  <a:schemeClr val="hlink"/>
                </a:solidFill>
                <a:hlinkClick r:id="rId5"/>
              </a:rPr>
              <a:t>Spotify Song Recommender</a:t>
            </a:r>
            <a:endParaRPr/>
          </a:p>
          <a:p>
            <a:pPr indent="-304800" lvl="1" marL="914400" rtl="0" algn="l">
              <a:lnSpc>
                <a:spcPct val="115000"/>
              </a:lnSpc>
              <a:spcBef>
                <a:spcPts val="0"/>
              </a:spcBef>
              <a:spcAft>
                <a:spcPts val="0"/>
              </a:spcAft>
              <a:buClr>
                <a:schemeClr val="dk1"/>
              </a:buClr>
              <a:buSzPts val="1200"/>
              <a:buChar char="○"/>
            </a:pPr>
            <a:r>
              <a:rPr lang="en" u="sng">
                <a:solidFill>
                  <a:schemeClr val="hlink"/>
                </a:solidFill>
                <a:hlinkClick r:id="rId6"/>
              </a:rPr>
              <a:t>Spotify Recommendation System</a:t>
            </a:r>
            <a:endParaRPr/>
          </a:p>
          <a:p>
            <a:pPr indent="0" lvl="0" marL="0" rtl="0" algn="l">
              <a:spcBef>
                <a:spcPts val="0"/>
              </a:spcBef>
              <a:spcAft>
                <a:spcPts val="0"/>
              </a:spcAft>
              <a:buNone/>
            </a:pPr>
            <a:r>
              <a:t/>
            </a:r>
            <a:endParaRPr/>
          </a:p>
        </p:txBody>
      </p:sp>
      <p:sp>
        <p:nvSpPr>
          <p:cNvPr id="429" name="Google Shape;429;p58"/>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Existing Methodologies</a:t>
            </a:r>
            <a:endParaRPr/>
          </a:p>
        </p:txBody>
      </p:sp>
      <p:sp>
        <p:nvSpPr>
          <p:cNvPr id="430" name="Google Shape;430;p58"/>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descr="File:Spotify logo horizontal black.jpg - Wikimedia Commons" id="431" name="Google Shape;431;p58"/>
          <p:cNvPicPr preferRelativeResize="0"/>
          <p:nvPr/>
        </p:nvPicPr>
        <p:blipFill>
          <a:blip r:embed="rId7">
            <a:alphaModFix/>
          </a:blip>
          <a:stretch>
            <a:fillRect/>
          </a:stretch>
        </p:blipFill>
        <p:spPr>
          <a:xfrm>
            <a:off x="4503000" y="1651375"/>
            <a:ext cx="4438175" cy="200454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9"/>
          <p:cNvSpPr txBox="1"/>
          <p:nvPr>
            <p:ph idx="1" type="body"/>
          </p:nvPr>
        </p:nvSpPr>
        <p:spPr>
          <a:xfrm>
            <a:off x="274025" y="1842100"/>
            <a:ext cx="8667900" cy="283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u="sng">
                <a:solidFill>
                  <a:schemeClr val="hlink"/>
                </a:solidFill>
                <a:hlinkClick r:id="rId3"/>
              </a:rPr>
              <a:t>Music Recommendation System</a:t>
            </a:r>
            <a:r>
              <a:rPr lang="en"/>
              <a:t>: The goal of this project was to discover a way for the machine learning model to continuously learn and recommend music for users. They used acoustic-ness, danceability, energy, instrumentalness, and several other variables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u="sng">
                <a:solidFill>
                  <a:schemeClr val="hlink"/>
                </a:solidFill>
                <a:hlinkClick r:id="rId4"/>
              </a:rPr>
              <a:t>Explore Spotify</a:t>
            </a:r>
            <a:r>
              <a:rPr lang="en"/>
              <a:t>: An App to explore spotify using a users top artists and tracks to create a playlist of recommendations. They were able to connect Spotify to their own app and then create a playlist. They used React, HTML, and JavaScript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u="sng">
                <a:solidFill>
                  <a:schemeClr val="hlink"/>
                </a:solidFill>
                <a:hlinkClick r:id="rId5"/>
              </a:rPr>
              <a:t>Spotify Song Recommender</a:t>
            </a:r>
            <a:r>
              <a:rPr lang="en"/>
              <a:t>: Used a Spotify API to generate song recommendations based off of song data in a provided playlist. They used jupyter notebook to create a neural network model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 u="sng">
                <a:solidFill>
                  <a:schemeClr val="hlink"/>
                </a:solidFill>
                <a:hlinkClick r:id="rId6"/>
              </a:rPr>
              <a:t>Spotify Recommendation System</a:t>
            </a:r>
            <a:r>
              <a:rPr lang="en"/>
              <a:t>: The goal of this project is to recommend songs to help users discover new music and to keep them engaged with the platform. Their project consisted of finding the best model to complete their goal</a:t>
            </a:r>
            <a:endParaRPr/>
          </a:p>
        </p:txBody>
      </p:sp>
      <p:sp>
        <p:nvSpPr>
          <p:cNvPr id="437" name="Google Shape;437;p59"/>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Existing Methodologies</a:t>
            </a:r>
            <a:endParaRPr/>
          </a:p>
        </p:txBody>
      </p:sp>
      <p:sp>
        <p:nvSpPr>
          <p:cNvPr id="438" name="Google Shape;438;p59"/>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0"/>
          <p:cNvSpPr txBox="1"/>
          <p:nvPr>
            <p:ph idx="1" type="body"/>
          </p:nvPr>
        </p:nvSpPr>
        <p:spPr>
          <a:xfrm>
            <a:off x="274025" y="1842100"/>
            <a:ext cx="4393200" cy="283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To begin we explored our null values which we concluded to drop rows with nulls </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Ensured all the attributes/columns were in their respected data types</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Encoded genre, subgenre, and playlist_name by mapping them </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Dropped unnecessary columns. These columns were track_album_release_date, id, and track_album_name</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444" name="Google Shape;444;p60"/>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Clean and Understand</a:t>
            </a:r>
            <a:endParaRPr/>
          </a:p>
          <a:p>
            <a:pPr indent="0" lvl="0" marL="0" rtl="0" algn="l">
              <a:spcBef>
                <a:spcPts val="0"/>
              </a:spcBef>
              <a:spcAft>
                <a:spcPts val="0"/>
              </a:spcAft>
              <a:buClr>
                <a:schemeClr val="dk1"/>
              </a:buClr>
              <a:buSzPts val="1100"/>
              <a:buFont typeface="Arial"/>
              <a:buNone/>
            </a:pPr>
            <a:r>
              <a:t/>
            </a:r>
            <a:endParaRPr/>
          </a:p>
        </p:txBody>
      </p:sp>
      <p:sp>
        <p:nvSpPr>
          <p:cNvPr id="445" name="Google Shape;445;p60"/>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46" name="Google Shape;446;p60"/>
          <p:cNvPicPr preferRelativeResize="0"/>
          <p:nvPr/>
        </p:nvPicPr>
        <p:blipFill>
          <a:blip r:embed="rId3">
            <a:alphaModFix/>
          </a:blip>
          <a:stretch>
            <a:fillRect/>
          </a:stretch>
        </p:blipFill>
        <p:spPr>
          <a:xfrm>
            <a:off x="4422200" y="928650"/>
            <a:ext cx="4693351" cy="3751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1"/>
          <p:cNvSpPr txBox="1"/>
          <p:nvPr>
            <p:ph idx="1" type="body"/>
          </p:nvPr>
        </p:nvSpPr>
        <p:spPr>
          <a:xfrm>
            <a:off x="274025" y="1842100"/>
            <a:ext cx="3847500" cy="28383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Our main source of analyzing our data before the model was our heatmap</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This gives us a generalized idea of what </a:t>
            </a:r>
            <a:r>
              <a:rPr lang="en"/>
              <a:t>variables have strong correlations </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The main focus is danceability:</a:t>
            </a:r>
            <a:endParaRPr/>
          </a:p>
          <a:p>
            <a:pPr indent="-304800" lvl="0" marL="914400" rtl="0" algn="l">
              <a:lnSpc>
                <a:spcPct val="115000"/>
              </a:lnSpc>
              <a:spcBef>
                <a:spcPts val="0"/>
              </a:spcBef>
              <a:spcAft>
                <a:spcPts val="0"/>
              </a:spcAft>
              <a:buSzPts val="1200"/>
              <a:buChar char="-"/>
            </a:pPr>
            <a:r>
              <a:rPr b="1" lang="en"/>
              <a:t>Strong Positives:</a:t>
            </a:r>
            <a:r>
              <a:rPr lang="en"/>
              <a:t> Speechiness, Energy, Valence, Loudness</a:t>
            </a:r>
            <a:endParaRPr/>
          </a:p>
          <a:p>
            <a:pPr indent="0" lvl="0" marL="1371600" rtl="0" algn="l">
              <a:lnSpc>
                <a:spcPct val="115000"/>
              </a:lnSpc>
              <a:spcBef>
                <a:spcPts val="0"/>
              </a:spcBef>
              <a:spcAft>
                <a:spcPts val="0"/>
              </a:spcAft>
              <a:buNone/>
            </a:pPr>
            <a:r>
              <a:t/>
            </a:r>
            <a:endParaRPr/>
          </a:p>
          <a:p>
            <a:pPr indent="-304800" lvl="0" marL="914400" rtl="0" algn="l">
              <a:lnSpc>
                <a:spcPct val="115000"/>
              </a:lnSpc>
              <a:spcBef>
                <a:spcPts val="0"/>
              </a:spcBef>
              <a:spcAft>
                <a:spcPts val="0"/>
              </a:spcAft>
              <a:buSzPts val="1200"/>
              <a:buChar char="-"/>
            </a:pPr>
            <a:r>
              <a:rPr b="1" lang="en"/>
              <a:t>Strong Negatives:</a:t>
            </a:r>
            <a:r>
              <a:rPr lang="en"/>
              <a:t> Duration_ms, Instrumentalness, Acousticness</a:t>
            </a:r>
            <a:endParaRPr/>
          </a:p>
          <a:p>
            <a:pPr indent="0" lvl="0" marL="0" rtl="0" algn="l">
              <a:lnSpc>
                <a:spcPct val="115000"/>
              </a:lnSpc>
              <a:spcBef>
                <a:spcPts val="0"/>
              </a:spcBef>
              <a:spcAft>
                <a:spcPts val="0"/>
              </a:spcAft>
              <a:buNone/>
            </a:pPr>
            <a:r>
              <a:t/>
            </a:r>
            <a:endParaRPr/>
          </a:p>
        </p:txBody>
      </p:sp>
      <p:sp>
        <p:nvSpPr>
          <p:cNvPr id="452" name="Google Shape;452;p61"/>
          <p:cNvSpPr txBox="1"/>
          <p:nvPr>
            <p:ph type="title"/>
          </p:nvPr>
        </p:nvSpPr>
        <p:spPr>
          <a:xfrm>
            <a:off x="452575" y="596800"/>
            <a:ext cx="4263600" cy="13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Analyze The Data</a:t>
            </a:r>
            <a:endParaRPr/>
          </a:p>
        </p:txBody>
      </p:sp>
      <p:sp>
        <p:nvSpPr>
          <p:cNvPr id="453" name="Google Shape;453;p61"/>
          <p:cNvSpPr txBox="1"/>
          <p:nvPr>
            <p:ph idx="12" type="sldNum"/>
          </p:nvPr>
        </p:nvSpPr>
        <p:spPr>
          <a:xfrm>
            <a:off x="420872" y="203200"/>
            <a:ext cx="428700" cy="393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fld id="{00000000-1234-1234-1234-123412341234}" type="slidenum">
              <a:rPr lang="en"/>
              <a:t>‹#›</a:t>
            </a:fld>
            <a:endParaRPr/>
          </a:p>
        </p:txBody>
      </p:sp>
      <p:pic>
        <p:nvPicPr>
          <p:cNvPr id="454" name="Google Shape;454;p61"/>
          <p:cNvPicPr preferRelativeResize="0"/>
          <p:nvPr/>
        </p:nvPicPr>
        <p:blipFill>
          <a:blip r:embed="rId3">
            <a:alphaModFix/>
          </a:blip>
          <a:stretch>
            <a:fillRect/>
          </a:stretch>
        </p:blipFill>
        <p:spPr>
          <a:xfrm>
            <a:off x="4121550" y="94600"/>
            <a:ext cx="4912428" cy="4585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Investor Pitch">
  <a:themeElements>
    <a:clrScheme name="Simple Light">
      <a:dk1>
        <a:srgbClr val="1A36B4"/>
      </a:dk1>
      <a:lt1>
        <a:srgbClr val="F6F5EC"/>
      </a:lt1>
      <a:dk2>
        <a:srgbClr val="1D1D1D"/>
      </a:dk2>
      <a:lt2>
        <a:srgbClr val="A4C2F4"/>
      </a:lt2>
      <a:accent1>
        <a:srgbClr val="FFFFFF"/>
      </a:accent1>
      <a:accent2>
        <a:srgbClr val="1A36B4"/>
      </a:accent2>
      <a:accent3>
        <a:srgbClr val="1D1D1D"/>
      </a:accent3>
      <a:accent4>
        <a:srgbClr val="F6F5EC"/>
      </a:accent4>
      <a:accent5>
        <a:srgbClr val="1A36B4"/>
      </a:accent5>
      <a:accent6>
        <a:srgbClr val="595959"/>
      </a:accent6>
      <a:hlink>
        <a:srgbClr val="A4C2F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