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ProximaNova-bold.fntdata"/><Relationship Id="rId6" Type="http://schemas.openxmlformats.org/officeDocument/2006/relationships/slide" Target="slides/slide2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54c579961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54c579961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54c5799613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54c57996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a836abed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a836abed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54c579961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54c579961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c60e45e4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c60e45e4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51fc2a258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51fc2a258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4c579961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4c579961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4c579961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4c579961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95371d7f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95371d7f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54c579961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54c57996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54c57996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54c57996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95371d7fd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95371d7fd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app.diagrams.net/?page-id=gwUSBy7dnRQie0tje5o3&amp;scale=auto#G1adze-yZKLqttDqfLN5BoAhrmzvwqYbwy" TargetMode="External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kubernetes.io/docs/setup/minikube/#installation" TargetMode="External"/><Relationship Id="rId4" Type="http://schemas.openxmlformats.org/officeDocument/2006/relationships/hyperlink" Target="https://kubernetes.io/docs/tutorials/" TargetMode="External"/><Relationship Id="rId5" Type="http://schemas.openxmlformats.org/officeDocument/2006/relationships/hyperlink" Target="https://github.com/kubernetes-sigs/kubespray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K8s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Structure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Installing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Minikube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Simple for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K3s (next </a:t>
            </a:r>
            <a:r>
              <a:rPr lang="en-GB"/>
              <a:t>lesson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Full k8s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kubeadm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KubeSpray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Kops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From scratch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Installing. Minikube. Demo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Requirements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Install kubectl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Install minikube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/>
              <a:t>Access to the API/Dashboard</a:t>
            </a:r>
            <a:r>
              <a:rPr lang="en-GB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HLD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130" name="Google Shape;130;p2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0250" y="865325"/>
            <a:ext cx="7539574" cy="404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To read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https://kubernetes.io/docs/setup/minikube/#installation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https://kubernetes.io/docs/tutorials/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https://github.com/kubernetes-sigs/kubespray</a:t>
            </a:r>
            <a:r>
              <a:rPr lang="en-GB"/>
              <a:t>		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Agenda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k8s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inside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How it 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Deployment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Minikube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K8s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</a:t>
            </a:r>
            <a:r>
              <a:rPr lang="en-GB"/>
              <a:t>. What is k8s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Kubernetes (k8s) is an open-source system for automating deployment, scaling, and management of containerized applications.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It groups containers that make up an application into logical units for easy management and discovery.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</a:t>
            </a:r>
            <a:r>
              <a:rPr lang="en-GB"/>
              <a:t>Architecture</a:t>
            </a:r>
            <a:r>
              <a:rPr lang="en-GB"/>
              <a:t> 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173" y="978925"/>
            <a:ext cx="5719674" cy="404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</a:t>
            </a:r>
            <a:r>
              <a:rPr lang="en-GB"/>
              <a:t>Master Node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Tasks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managing the Kubernetes cluster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entry point for all administrative tasks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Inside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API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Scheduler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Controller Manager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e</a:t>
            </a:r>
            <a:r>
              <a:rPr lang="en-GB"/>
              <a:t>tcd (can be </a:t>
            </a:r>
            <a:r>
              <a:rPr lang="en-GB"/>
              <a:t>separated</a:t>
            </a:r>
            <a:r>
              <a:rPr lang="en-GB"/>
              <a:t> host)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etcd 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distributed key-value store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written in the Go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stores: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cluster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subnets,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ConfigMaps,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Secrets,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etc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</a:t>
            </a:r>
            <a:r>
              <a:rPr lang="en-GB"/>
              <a:t>Worker Node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worker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machine (VM, physical server, etc.)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runs the applications using Pods </a:t>
            </a:r>
            <a:br>
              <a:rPr lang="en-GB"/>
            </a:br>
            <a:r>
              <a:rPr lang="en-GB"/>
              <a:t>and is controlled by the master node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</a:t>
            </a:r>
            <a:r>
              <a:rPr lang="en-GB"/>
              <a:t>ontainer runtime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kube-proxy</a:t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15923" y="1054725"/>
            <a:ext cx="4419500" cy="361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Network</a:t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Container-to-</a:t>
            </a:r>
            <a:r>
              <a:rPr lang="en-GB"/>
              <a:t>Container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Nodes-to-Containers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Pods with unique IPs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Pod-to-External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12933" l="3923" r="4181" t="12523"/>
          <a:stretch/>
        </p:blipFill>
        <p:spPr>
          <a:xfrm>
            <a:off x="3371100" y="1152475"/>
            <a:ext cx="5722250" cy="327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/>
              <a:t>K8s. Network. Pod-to-Pod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No NAT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AWS VPC CNI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Google Compute Engine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...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Software Defined Networking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Flannel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Weave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Calico, etc.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/>
              <a:t>* CNI (Container Network Interface)</a:t>
            </a:r>
            <a:endParaRPr sz="12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