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60e45e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60e45e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530cd7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530cd7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c57996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c57996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ubernetes.io/docs/tutori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Deployment. </a:t>
            </a:r>
            <a:r>
              <a:rPr lang="en-GB"/>
              <a:t>w</a:t>
            </a:r>
            <a:r>
              <a:rPr lang="en-GB"/>
              <a:t>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/>
              <a:t>Application preparation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Docker image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Config maps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 testing job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Run docker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Run pod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/>
              <a:t>NFS checks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 Jenkins home dir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K8s. Demo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2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K8s. To read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https://kubernetes.io/docs/tutorials/</a:t>
            </a: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