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ce8c96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ce8c96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138c61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138c61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09325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09325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093253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093253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093253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093253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093253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093253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093253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093253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093253d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093253d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docker.com/engine/install/ubuntu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loud.dock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https://docs.docker.com/engine/install/ubuntu/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registry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Structure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technology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Docker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400" y="155686"/>
            <a:ext cx="4215200" cy="32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26" y="2726877"/>
            <a:ext cx="2328774" cy="20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0100" y="2741960"/>
            <a:ext cx="2290800" cy="2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Installation. Demo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Install docker service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CLI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for interaction </a:t>
            </a:r>
            <a:r>
              <a:rPr lang="en-GB"/>
              <a:t>through</a:t>
            </a:r>
            <a:r>
              <a:rPr lang="en-GB"/>
              <a:t>  the API with docker daemon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225" y="1548100"/>
            <a:ext cx="6367149" cy="33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CLI. Demo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Stop/Kill/Remove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Docker file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default name `Dockerfile`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line - new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use like 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Docker file. Demo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Create docker files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Layers in docker images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</a:t>
            </a:r>
            <a:r>
              <a:rPr lang="en-GB"/>
              <a:t> in Docker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Entrypoint image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Docker. Hub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Repository for Docker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 one private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Very slow build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deployed  internally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https://cloud.docker.com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